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15b8c4b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15b8c4b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163c15515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163c15515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163c15515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e163c15515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163c15515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163c15515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163c15515_2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e163c15515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163c15515_2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163c15515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15b8c4bf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e15b8c4bf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e163c155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e163c155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e163c155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e163c155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163c15515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163c15515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e163c15515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e163c15515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163c15515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e163c15515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163c15515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163c15515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163c15515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163c15515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43000" y="121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50">
                <a:latin typeface="Times New Roman"/>
                <a:ea typeface="Times New Roman"/>
                <a:cs typeface="Times New Roman"/>
                <a:sym typeface="Times New Roman"/>
              </a:rPr>
              <a:t>Статья “</a:t>
            </a:r>
            <a:r>
              <a:rPr lang="ru" sz="2650">
                <a:latin typeface="Times New Roman"/>
                <a:ea typeface="Times New Roman"/>
                <a:cs typeface="Times New Roman"/>
                <a:sym typeface="Times New Roman"/>
              </a:rPr>
              <a:t>Директор кладовой напитков и десертов в Султанате черкесских мамлюков”</a:t>
            </a:r>
            <a:endParaRPr sz="26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Илюшина М.Ю., Антропова К.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243000" y="1645150"/>
            <a:ext cx="5135400" cy="25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Султаны давали должность директора кладовой своим приближенным, укрепляя тем самым свое положение.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Данный пост давал доступ к власти для эмиров, занимавших его, включал их в активное противостояние фракций.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400" y="1371700"/>
            <a:ext cx="28956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574675" y="44197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ал-Ашраф Каитбай (1468-1496)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 rot="5400000">
            <a:off x="6260175" y="2292675"/>
            <a:ext cx="5191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00" y="1053200"/>
            <a:ext cx="2377050" cy="294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100" y="1162050"/>
            <a:ext cx="2694626" cy="272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8846" y="1053200"/>
            <a:ext cx="2210229" cy="294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506200" y="4223650"/>
            <a:ext cx="19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Вильям Макнил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551388" y="4223650"/>
            <a:ext cx="204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Чарльз Тилли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6558625" y="4223650"/>
            <a:ext cx="151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Майкл Манн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1336225" y="0"/>
            <a:ext cx="6598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“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Социальная история евреев Иерусалима в султанате мамлюков-бурджи (1382-1517): репрезентация общины глазами «своего» и «другого» по арабским и еврейским источникам”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Новикова В.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471400" y="1993500"/>
            <a:ext cx="7878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Статья посвящена социальной истории еврейской общины Иерусалима в период правления султанов мамлюков-бурджи (1382–1517 гг.). По следам современных зарубежных исследований по истории восточных евреев используется концептуальная идея – «возвращение агентности еврейской общине». С помощью метода критического кейс-стади и мезоисторического подхода делается попытка ответить на вопросы о том, могла ли еврейская община Иерусалима проявлять свою агентность в окружении мусульманского населения под управлением администрации бурджитских мамлюков Поскольку обстановка в пространстве, в котором находится актор, является ключевым критерием для проявления агентности и совершения социального действия в работе исследуется взаимодействие общины в пространстве и с пространством города, а также её положение в социально-политическом ландшафте мамлюкского Иерусалима.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342250" y="594900"/>
            <a:ext cx="78783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Исследование основывается на источниках, которые не глубоко изучены в российской арабистике и совсем не изучены в контексте еврейской средневековой истории, локализующейся в Палестине. В первой части используется хроника Иерусалима арабского историка ал-‘Улайми (ум. 1521), рассматриваются нарративы, которые использовались для репрезентация еврейской общины города. Во второй части анализируются письма еврейских путешественников из Иерусалима, чтобы определить, как сами члены общины репрезентируют еврейское и мусульманское население Иерусалима. С помощью новых способов прочтения средневековой арабской исторической хроники, а именно подходов, предложенных Й. Ван Стинбергеном и К. Хиршлером, делается заключение, что в Султанате существовал запрос на проведение более явной социальной границы между еврейскими и мусульманскими общинами в Иерусалиме, создание коллективной идентичности, конструирование особого образа власти. Анализ еврейских источников показывает толерантную обстановку в городе, отсутствие явного угнетения со стороны администрации и общества большинства, возможность социально и культурно встраиваться в городское пространство и формировать с ним связь. Все выделенные факторы показывают, что еврейская община не была пассивным актором в социальном пространстве Иерусалима под управлением администрации мамлюков-бурджи, в городе складывались предпосылки для проявления агентность и совершения социального действия.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342250" y="594900"/>
            <a:ext cx="78783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Исследование основывается на источниках, которые не глубоко изучены в российской арабистике и совсем не изучены в контексте еврейской средневековой истории, локализующейся в Палестине. В первой части используется хроника Иерусалима арабского историка ал-‘Улайми (ум. 1521), рассматриваются нарративы, которые использовались для репрезентация еврейской общины города. Во второй части анализируются письма еврейских путешественников из Иерусалима, чтобы определить, как сами члены общины репрезентируют еврейское и мусульманское население Иерусалима. С помощью новых способов прочтения средневековой арабской исторической хроники, а именно подходов, предложенных Й. Ван Стинбергеном и К. Хиршлером, делается заключение, что в Султанате существовал запрос на проведение более явной социальной границы между еврейскими и мусульманскими общинами в Иерусалиме, создание коллективной идентичности, конструирование особого образа власти. Анализ еврейских источников показывает толерантную обстановку в городе, отсутствие явного угнетения со стороны администрации и общества большинства, возможность социально и культурно встраиваться в городское пространство и формировать с ним связь. Все выделенные факторы показывают, что еврейская община не была пассивным актором в социальном пространстве Иерусалима под управлением администрации мамлюков-бурджи, в городе складывались предпосылки для проявления агентность и совершения социального действия.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1336225" y="0"/>
            <a:ext cx="6598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“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ал-Ашраф Кансух ал-Гури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(1501–1516)</a:t>
            </a: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Новикова В. и Антропова К.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925" y="1279825"/>
            <a:ext cx="3260075" cy="34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283463" y="879975"/>
            <a:ext cx="322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Лица, занимавшие пост директора кладовой, участвовали в заговорах и назначениях новых правителей (например, участие Хушкальди ал-Байсаки и Мугулбай аз-Захири в смещении Тамурбуги, организованное Хайрбеком)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27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 rot="5400000">
            <a:off x="6260175" y="2292675"/>
            <a:ext cx="5191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13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Статья “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Символизм в батальном жанре живописи Ирака </a:t>
            </a:r>
            <a:r>
              <a:rPr lang="ru" sz="2400">
                <a:solidFill>
                  <a:srgbClr val="2F2B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XX – начала XXI вв.”</a:t>
            </a:r>
            <a:endParaRPr sz="2400">
              <a:solidFill>
                <a:srgbClr val="2F2B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Алферова Н.В., Асалия А.А.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 rot="5400000">
            <a:off x="6535000" y="2849425"/>
            <a:ext cx="4678500" cy="4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272900" y="2209775"/>
            <a:ext cx="6598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статье изучается становление и развитие символизма в искусстве Ирака, а также влияние различных культур на формирование символизма в живописи Ирака в той форме, в которой он находится сейчас. Также исследуется иконография батальных сюжетов в современной живописи Ирака, и выявляются наиболее традиционные символы для этого жанра.</a:t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251500" y="4247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55600" lvl="0" marL="20320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Фейсал Лаиби Сахи. “Трагедия Кербелы”, 1986. Чернила, бумага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800" y="268675"/>
            <a:ext cx="5984450" cy="3628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14550" y="4179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F2B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Диа’ аль-‘Аззави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«Трагедия Кербелы», 1966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Китайские чернила, бумага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-4270" r="4270" t="0"/>
          <a:stretch/>
        </p:blipFill>
        <p:spPr>
          <a:xfrm>
            <a:off x="1528075" y="383725"/>
            <a:ext cx="57340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336225" y="0"/>
            <a:ext cx="6598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“Роль военной реформы в Египте времен Мухаммада Али в процессе модернизации страны и формирования египетской нации: концепции Тилли, Манна и Мак-Нила”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Вовк А.С., Орлов И.А.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3172650" y="1939500"/>
            <a:ext cx="2798700" cy="19920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Чарльз Тилли +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Майкл Манн +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Ульям Мак-Нилл</a:t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345175" y="3350350"/>
            <a:ext cx="2433000" cy="15759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Либералы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</a:t>
            </a:r>
            <a:r>
              <a:rPr lang="ru" sz="1050">
                <a:solidFill>
                  <a:schemeClr val="dk1"/>
                </a:solidFill>
              </a:rPr>
              <a:t>Дарон Аджемоглу и Джеймс Робинсон</a:t>
            </a:r>
            <a:r>
              <a:rPr lang="ru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5471400" y="3391175"/>
            <a:ext cx="2433000" cy="1512600"/>
          </a:xfrm>
          <a:prstGeom prst="ellipse">
            <a:avLst/>
          </a:prstGeom>
          <a:solidFill>
            <a:srgbClr val="ADADAD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Марксисты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1336225" y="0"/>
            <a:ext cx="659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Теоретические упущения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1145725" y="944325"/>
            <a:ext cx="65982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теории рассматривают материалы </a:t>
            </a:r>
            <a:r>
              <a:rPr b="1" i="1" lang="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западноевропейской истории.</a:t>
            </a:r>
            <a:endParaRPr b="1" i="1"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применяет данные теории к </a:t>
            </a:r>
            <a:r>
              <a:rPr b="1" i="1" lang="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материалам египетской истории.</a:t>
            </a:r>
            <a:endParaRPr b="1" i="1"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ведёт к возможному </a:t>
            </a:r>
            <a:r>
              <a:rPr b="1" i="1" lang="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ориентализму в исследовании.</a:t>
            </a:r>
            <a:endParaRPr b="1" i="1"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не учитывают эти теории в рамках египетского дискурса?</a:t>
            </a:r>
            <a:endParaRPr b="1" i="1"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1336225" y="0"/>
            <a:ext cx="659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 ответ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1145725" y="944325"/>
            <a:ext cx="65982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Догоняющее развитие (Ахиллес и черепаха).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Деспотическое решение о развитии инфраструктурной власти.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Зависимость от Запада.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Ускоренное развитие по образцу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Формирование предпосылок для колониализма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 rot="5400000">
            <a:off x="6548275" y="2119350"/>
            <a:ext cx="39537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E3F42"/>
                </a:solidFill>
                <a:latin typeface="Lato"/>
                <a:ea typeface="Lato"/>
                <a:cs typeface="Lato"/>
                <a:sym typeface="Lato"/>
              </a:rPr>
              <a:t>НУГ «Армия и военные традиции в политике, обществе и культуре арабских стран»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1336225" y="0"/>
            <a:ext cx="659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исследования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1145725" y="944325"/>
            <a:ext cx="65982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Вариант 1: </a:t>
            </a:r>
            <a:r>
              <a:rPr b="1" i="1" lang="ru" sz="1800" u="sng">
                <a:solidFill>
                  <a:schemeClr val="dk1"/>
                </a:solidFill>
              </a:rPr>
              <a:t>Рассмотреть процесс военной модернизации в Египте в рамках концепций Тилли, Манна и Мак-Нила.</a:t>
            </a:r>
            <a:endParaRPr b="1" i="1" sz="18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Вариант 2: </a:t>
            </a:r>
            <a:r>
              <a:rPr b="1" i="1" lang="ru" sz="1800" u="sng">
                <a:solidFill>
                  <a:schemeClr val="dk1"/>
                </a:solidFill>
              </a:rPr>
              <a:t>Выделить различия между процессами военной модернизации в Западной Европе и в Египте.</a:t>
            </a:r>
            <a:endParaRPr b="1" i="1" sz="1800"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