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5143500" type="screen16x9"/>
  <p:notesSz cx="6858000" cy="9144000"/>
  <p:embeddedFontLst>
    <p:embeddedFont>
      <p:font typeface="Alfa Slab One" charset="0"/>
      <p:regular r:id="rId59"/>
    </p:embeddedFont>
    <p:embeddedFont>
      <p:font typeface="Proxima Nova" charset="0"/>
      <p:regular r:id="rId60"/>
      <p:bold r:id="rId61"/>
      <p:italic r:id="rId62"/>
      <p:boldItalic r:id="rId63"/>
    </p:embeddedFont>
    <p:embeddedFont>
      <p:font typeface="Calibri" pitchFamily="34" charset="0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cbd50770a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cbd50770a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cbd50770a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cbd50770a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bd50770a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cbd50770a5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cbd50770a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cbd50770a5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cbd50770a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cbd50770a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bd50770a5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cbd50770a5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cbd50770a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cbd50770a5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bd50770a5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cbd50770a5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cbd50770a5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cbd50770a5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cbd50770a5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cbd50770a5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7f42639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a7f42639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cbd50770a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cbd50770a5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cbd50770a5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cbd50770a5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cbd50770a5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cbd50770a5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cbd50770a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cbd50770a5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cbd50770a5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cbd50770a5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cbd50770a5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cbd50770a5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cbd50770a5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cbd50770a5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cbd50770a5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cbd50770a5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cbd50770a5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cbd50770a5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cbd50770a5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cbd50770a5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bd50770a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cbd50770a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cbd50770a5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cbd50770a5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cbd50770a5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cbd50770a5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cbd50770a5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cbd50770a5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cbd50770a5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cbd50770a5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cbd50770a5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cbd50770a5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cbd50770a5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cbd50770a5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cbd50770a5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cbd50770a5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cbd50770a5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cbd50770a5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cbd50770a5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cbd50770a5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cbd50770a5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cbd50770a5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cbd50770a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cbd50770a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cbd50770a5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cbd50770a5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cbd50770a5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cbd50770a5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cbd50770a5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cbd50770a5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cbd50770a5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cbd50770a5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cbd50770a5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cbd50770a5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cbd50770a5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cbd50770a5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cbd50770a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cbd50770a5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cbd50770a5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cbd50770a5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a7f42639b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a7f42639b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a7f42639b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a7f42639b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cbd50770a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cbd50770a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a823db359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a823db359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a7f42639b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a7f42639b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a823db35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a823db35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cbd50770a5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cbd50770a5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cbd50770a5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cbd50770a5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cbd50770a5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cbd50770a5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cbd50770a5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cbd50770a5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cbd50770a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cbd50770a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bd50770a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cbd50770a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bd50770a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bd50770a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bd50770a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cbd50770a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Роль армии в политических процессах стран Сахеля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0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Егор Файн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Младший научный сотрудник Центра изучения стабильности и рисков ФСН НИУ ВШЭ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Причины военных переворотов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Внешнее влияние в Сахеле и отсутствие международного принуждения объясняют, почему государственные перевороты в регионе не сталкиваются с существенным сопротивлением. Однако не могут объяснить, почему военные все-таки идут на них.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Структурное изучение военных переворотов начинается во второй половине XX века, когда после начала деколонизации, военные перевороты в мире начинают происходить гораздо чаще.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Причины военных переворотов</a:t>
            </a: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Африканские военные стремятся защитить свои корпоративные интересы, такие как бюджеты и автономия, конкурируя при этом с государственными структурами (Nordlinger, 1977). 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Ученые также утверждают, что переход от демократического правления к авторитарному делает военных главным проводником авторитарных репрессий, что может спровоцировать военных действовать независимо и вмешиваться в дела правительства (Zolberg, 1968). 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Военное вмешательство весьма вероятно, когда роль армии в обществе не ограничивается оборонительной функцией и армия является одним из наиболее влиятельных институтов, что также имеет место во многих африканских странах (Huntington 1957; Austin 1966; Besenyo, 2019).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Причины военных переворотов</a:t>
            </a:r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311700" y="1085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Важными также являются и экономические факторы. Ухудшение экономической ситуации названо одним из основных факторов военных переворотов (Johnson, Slater &amp; McGowan, 1983), особенно на фоне общих очень низких значений ВВП на душу населения (Коротаев и др., 2018).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условиях ухудшения экономической ситуации военные могут рассматривать государственные перевороты как способ перезагрузить экономику (О'Kane, 1981). Военные также могут чувствовать угрозу в связи с ухудшением экономических условий и рассматривать борьбу населения с бедностью и колебаниями цен как угрозу национальной безопасности (О'Kane, 1981).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Причины военных переворотов</a:t>
            </a:r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Другая сторона исследований военных переворотов в настоящий момент – это исследования переворотов с агентской точки зрения, и с точки зрения менеджмента отношений между гражданской властью и военными. С данной точки зрения имеет место рассмотрение конкретных амбиций тех или иных военных лидеров.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возникновение военных переворотов влияют их контакты с иностранными вооруженными силами (Grewal 2022), их желание и возможность получать ресурсную ренту (Sarihan 2018) и то, как они встроены в вертикаль власти в стране (Elischer 2021, Harig, Jenne &amp; Ruffa 2022).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Причины военных переворотов</a:t>
            </a:r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Наконец, одна из причин военных переворотов в регионе - это неоколониализм. Это относится в особенности к франкофонной части Западной и Центральной Африки.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Франсафрик - неформальная неоколониальная система соглашений и договоренностей между Францией и ее бывшими африканскими колониями. Уже долгое время в Африке среди населения и среди военных растет недовольство данной системой. Во многом перевороты последних лет связаны с этим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Причины военных переворотов </a:t>
            </a:r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Однако приведенные выше причины не могут в полной мере ответить на вопрос, что же происходит в Сахеле.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Единственные общие причины для военных переворотов в регионе - это общая бедность всех стран, низкая безопасность после Арабской весны и слабая институционализация армии.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связи с этим, на перевороты в Сахеле и на роль армии в них слежует взглянуть под другим углом.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Куволюция как преимущественный тип дестабилизации в Сахеле</a:t>
            </a:r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body" idx="1"/>
          </p:nvPr>
        </p:nvSpPr>
        <p:spPr>
          <a:xfrm>
            <a:off x="311700" y="1368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Большая часть переворотов в Сахеле была проведена военными не спонтанно. Она была связана с активизацией оппозиции.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Классик изучения переворотов Эдвард Люттвак дает, пожалуй, самое точное определение государственного переворота. По его словам, государственный переворот - это проникновение критически настроенной группы в государственный аппарат, которая использует это для того, чтобы отстранить правительство от власти.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переворота не имеет значения поддерживается ли он населением, основной частью армии или кем-либо еще.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Куволюция как преимущественный тип дестабилизации в Сахеле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body" idx="1"/>
          </p:nvPr>
        </p:nvSpPr>
        <p:spPr>
          <a:xfrm>
            <a:off x="311700" y="1368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то же время, куволюция совмещает в себе черты военного переворота и революционного эпизода. Чтобы понять, почему данное явление отличается от множества других, нужно обратиться к появлению термина.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Термин куволюция впервые используется политическим и военным аналитиком Натаном Торонто для описания Египетской революции 2011 года. В заметке Торонто подчеркивается специфика египетских событий, то как стремительно развивалась революция, и то как армия неожиданно взяла инициативу в свои руки и выступила третьей стороной, одновременно свергая предыдущий режим и стабилизируя обстановку в стране.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Египетская куволюция</a:t>
            </a:r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Начало египетского кризиса в конце января - начале февраля 2011 года стало неожиданностью для многих сторонних наблюдателей, которые считали режим Хосни Мубарака стабильным. 25 января тысячи людей вышли на улицы Каира в знак протеста против правительства Мубарака.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Массовый протест носил светский характер, основными лозунгами многочисленных протестующих на площади Тахрир были демократия, социальная справедливость и смена внешнеполитического курса. К 11 февраля революция фактически завершилась, и к власти пришел Высший совет вооруженных сил, вынудивший Мубарака уйти в отставку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Египетская куволюция</a:t>
            </a:r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 мнению некоторых авторов, в армии накопилось определенное недовольство режимом Мубарака из-за того, что он не спешил передавать власть и, более того, активно продвигал своего сына Гамаля Мубарака в качестве будущего наследника.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то же время разрыв между богатыми и бедными увеличивался, что привело к активным забастовкам рабочих в период с 2004 по 2010 год (Maher, 2011). Наконец, демографическая ситуация в Египте также стала фактором, повлиявшим на начало революционного движения: огромную часть населения Египта (около 9 миллионов человек на момент 2011 года) составляли молодые люди в возрасте 20-24 лет, некоторые из которых имели высшее образование, но не могли позволить себе устроиться на работу из-за значительной безработицы (около 9% на начало 2011 года). Они стали главной базой революционного движения (Коротаев и Зинькина, 2022).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roxima Nova"/>
                <a:ea typeface="Proxima Nova"/>
                <a:cs typeface="Proxima Nova"/>
                <a:sym typeface="Proxima Nova"/>
              </a:rPr>
              <a:t>Волна военных переворотов в Африке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87300" cy="3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-"/>
            </a:pPr>
            <a:r>
              <a:rPr lang="ru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Африка южнее Сахары и, в особенности, зона Сахеля оказались в центре внимания мировых СМИ в начале 2020-х гг., в связи с волной военных переворотов, которые охватили регион 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 крайне короткий временной отрезок в Африке южнее Сахары произошло больше переворотов, чем за предыдущие десятилетия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5675" y="1152475"/>
            <a:ext cx="3638325" cy="343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Особенности куволюции и роль армии</a:t>
            </a:r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Роберт Спрингборг: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Военный переворот, который происходит в конце революции, подразумевает предупредительное действие, которая проводится с целью предотвращения дальнейшей дестабилизации и хаоса.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Армия действует, по сути, от имени протестующих и от части выполняет их требования, реализуя таким образом нечто среднее между государственным переворотом и революцией.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 этом армия сохраняет множество режимных характеристик нетронутыми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Буркина-Фасо</a:t>
            </a:r>
            <a:endParaRPr/>
          </a:p>
        </p:txBody>
      </p:sp>
      <p:sp>
        <p:nvSpPr>
          <p:cNvPr id="182" name="Google Shape;182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м</a:t>
            </a:r>
            <a:endParaRPr/>
          </a:p>
        </p:txBody>
      </p:sp>
      <p:pic>
        <p:nvPicPr>
          <p:cNvPr id="183" name="Google Shape;18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652451" cy="310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3625" y="1217650"/>
            <a:ext cx="2899550" cy="310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Куволюция в Буркина-Фасо</a:t>
            </a:r>
            <a:endParaRPr/>
          </a:p>
        </p:txBody>
      </p:sp>
      <p:sp>
        <p:nvSpPr>
          <p:cNvPr id="190" name="Google Shape;190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Значительная дестабилизация в Буркина-Фасо началась практически одновременно с событиями в Тунисе, Египте и Ливии. Первые протесты в Буркина-Фасо начались в феврале 2011 года. Это были студенческие протесты, спровоцированные смертью Жюстэна Зонго, замученного полицией в городе Кудугу.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События начали развиваться после того, как представители оппозиции объявили так называемую «черную весну» по аналогии с Арабской. Основными факторами общественного недовольства стало как многолетнее нахождение у власти диктатора, так и различные социально-экономические факторы (коррумпированность, низкий уровень жизни и произвол органов власти.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Куволюция в Буркина-Фасо</a:t>
            </a:r>
            <a:endParaRPr/>
          </a:p>
        </p:txBody>
      </p:sp>
      <p:sp>
        <p:nvSpPr>
          <p:cNvPr id="196" name="Google Shape;196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418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 главной причиной протестов стала инициатива Блэза Компаоре изменить конституцию и баллотироваться на еще один срок.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Первые акции протеста начались весной 2014 года и продлились до сентября, собрав десятки тысяч человек в разных городах страны. Однако действительно революционная ситуация и беспрецедентная волна протестов началась 21 октября, когда в Национальное собрание был направлен законопроект конституционных изменений.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0500" y="1152475"/>
            <a:ext cx="2261100" cy="30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Куволюция в Буркина-Фасо</a:t>
            </a:r>
            <a:endParaRPr/>
          </a:p>
        </p:txBody>
      </p:sp>
      <p:sp>
        <p:nvSpPr>
          <p:cNvPr id="203" name="Google Shape;203;p36"/>
          <p:cNvSpPr txBox="1">
            <a:spLocks noGrp="1"/>
          </p:cNvSpPr>
          <p:nvPr>
            <p:ph type="body" idx="1"/>
          </p:nvPr>
        </p:nvSpPr>
        <p:spPr>
          <a:xfrm>
            <a:off x="394925" y="1017725"/>
            <a:ext cx="6019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Демонстрации и протесты происходили во всех крупных городах страны и массово переходили в стычки и столкновения с силовиками. Данные события вынудили правительство и президента публично отказаться от законопроекта, однако волну беспорядков это не остановило. 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 октября, генерал Оноре Траоре из Генерального штаба Вооруженных сил Буркина-Фасо заявил о роспуске парламента и правительства вместе с введением чрезвычайного положения и переходного периода в 12 месяцев для организации демократических выборов с целью собрать полностью новые органы власти.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4125" y="1017725"/>
            <a:ext cx="2425075" cy="3651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Новая куволюция в Буркина-Фасо</a:t>
            </a:r>
            <a:endParaRPr/>
          </a:p>
        </p:txBody>
      </p:sp>
      <p:sp>
        <p:nvSpPr>
          <p:cNvPr id="210" name="Google Shape;210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 январю 2022 года недовольство в вооруженных силах и напряженность в отношениях между военными и демократически избранным правительством Рока Марка Каборе нарастали в течение нескольких месяцев. Последней каплей стали новые кровавые теракты на севере страны в конце 2021 года.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Антиправительственные протесты потребовали отставки Каборе. Данные протесты будут идти вплоть до конца января 2022 года, когда начнется переворот.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Новая куволюция в Буркина-Фасо</a:t>
            </a:r>
            <a:endParaRPr/>
          </a:p>
        </p:txBody>
      </p:sp>
      <p:sp>
        <p:nvSpPr>
          <p:cNvPr id="216" name="Google Shape;216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Вечером в понедельник, 24 января, солдаты задержали Каборе, распустили правительство и национальную ассамблею, приостановили действие конституции и закрыли границы страны. Армии пришлось вмешаться, чтобы восстановить “территориальную целостность” и “суверенитет” страны.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Подполковник Поль-Анри Дамиба возглавил новую хунту - Патриотическое движение за защиту и восстановление. ЭКОВАС приостановил членство Буркина-Фасо в организации. Через две недели комендантский час в стране был отменен. 1 марта Дамиба согласился начать 36-месячный переходный период для возвращения к конституционному гражданскому правлению и не выставлять свою кандидатуру на выборах.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Новая куволюция в Буркина-Фасо</a:t>
            </a:r>
            <a:endParaRPr/>
          </a:p>
        </p:txBody>
      </p:sp>
      <p:sp>
        <p:nvSpPr>
          <p:cNvPr id="222" name="Google Shape;222;p39"/>
          <p:cNvSpPr txBox="1">
            <a:spLocks noGrp="1"/>
          </p:cNvSpPr>
          <p:nvPr>
            <p:ph type="body" idx="1"/>
          </p:nvPr>
        </p:nvSpPr>
        <p:spPr>
          <a:xfrm>
            <a:off x="311700" y="1119175"/>
            <a:ext cx="5253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июле 2022 года хунта предложила — и ЭКОВАС принял — “двухлетний” переходный период, согласно которому в декабре 2024 года будет проведен конституционный референдум, а в феврале 2025 года - парламентские и президентские выборы. Однако сам Дамиба был свергнут всего через несколько месяцев.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3" name="Google Shape;22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2900" y="1119175"/>
            <a:ext cx="3574775" cy="306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Последняя куволюция в Буркина-Фасо</a:t>
            </a:r>
            <a:endParaRPr/>
          </a:p>
        </p:txBody>
      </p:sp>
      <p:sp>
        <p:nvSpPr>
          <p:cNvPr id="229" name="Google Shape;229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Несмотря на создание Национального оперативного командования, за первые 100 дней правления Дамибы в Буркина-Фасо произошло около 620 террористических актов, в результате которых погибло 567 человек.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Это вновь вызвало существенное недовольство армии и населения.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 сентября 2022 года, в столице Уагадугу раздались выстрелы. Взбунтовавшиеся солдаты перекрыли дороги возле президентского дворца. Сместив Дамибу, к власти пришел капитан Ибрагим Траоре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ЭКОВАС осудило переворот как “неуместный”, в то время как страна пыталась чтобы восстановить гражданское правление, Африканский союз потребовал восстановления конституционного порядка к июлю 2023 года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Мали</a:t>
            </a:r>
            <a:endParaRPr/>
          </a:p>
        </p:txBody>
      </p:sp>
      <p:sp>
        <p:nvSpPr>
          <p:cNvPr id="235" name="Google Shape;235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6" name="Google Shape;23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4" y="1152475"/>
            <a:ext cx="4031126" cy="268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2450" y="1147488"/>
            <a:ext cx="2653375" cy="284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Волна военных переворотов в Африке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21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ru">
                <a:solidFill>
                  <a:srgbClr val="000000"/>
                </a:solidFill>
              </a:rPr>
              <a:t>Судан в 2019 и 2021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ru">
                <a:solidFill>
                  <a:srgbClr val="000000"/>
                </a:solidFill>
              </a:rPr>
              <a:t>Мали в 2020 и 2021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ru">
                <a:solidFill>
                  <a:srgbClr val="000000"/>
                </a:solidFill>
              </a:rPr>
              <a:t>Чад в 2021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ru">
                <a:solidFill>
                  <a:srgbClr val="000000"/>
                </a:solidFill>
              </a:rPr>
              <a:t>Гвинея в 2021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ru">
                <a:solidFill>
                  <a:srgbClr val="000000"/>
                </a:solidFill>
              </a:rPr>
              <a:t>Два переворота в Буркина-Фасо в 2022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ru">
                <a:solidFill>
                  <a:srgbClr val="000000"/>
                </a:solidFill>
              </a:rPr>
              <a:t>Нигер в 2023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ru">
                <a:solidFill>
                  <a:srgbClr val="000000"/>
                </a:solidFill>
              </a:rPr>
              <a:t>Габон в 2023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ru">
                <a:solidFill>
                  <a:srgbClr val="000000"/>
                </a:solidFill>
              </a:rPr>
              <a:t>Попытки переворотов в Нигере, в Сьерра-Леоне, в Гвинее-Бисау, в Чаде и т.д.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100" y="1170125"/>
            <a:ext cx="3775683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Куволюция в Мали</a:t>
            </a:r>
            <a:endParaRPr/>
          </a:p>
        </p:txBody>
      </p:sp>
      <p:sp>
        <p:nvSpPr>
          <p:cNvPr id="243" name="Google Shape;243;p42"/>
          <p:cNvSpPr txBox="1">
            <a:spLocks noGrp="1"/>
          </p:cNvSpPr>
          <p:nvPr>
            <p:ph type="body" idx="1"/>
          </p:nvPr>
        </p:nvSpPr>
        <p:spPr>
          <a:xfrm>
            <a:off x="311700" y="1135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Малийские события 2020-2021 годов во многих аспектах напоминают египетский государственный переворот 2013 года. В 2012 году лидер "Братьев-мусульман" Мухаммед Мурси стал самым первым демократически избранным президентом в истории страны. В то же время революционная мобилизация в Египте в 2013 году привела к военному перевороту.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Дестабилизация началась с парламентских выборов в Мали, которые состоялись 29 марта 2020 года. Первоначально эти выборы были запланированы на 25 ноября 2018 года, но были перенесены на апрель 2019 года, а затем на июнь 2019 года, прежде чем окончательно перенесены на 2020 год.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Куволюция в Мали</a:t>
            </a:r>
            <a:endParaRPr/>
          </a:p>
        </p:txBody>
      </p:sp>
      <p:sp>
        <p:nvSpPr>
          <p:cNvPr id="249" name="Google Shape;249;p43"/>
          <p:cNvSpPr txBox="1">
            <a:spLocks noGrp="1"/>
          </p:cNvSpPr>
          <p:nvPr>
            <p:ph type="body" idx="1"/>
          </p:nvPr>
        </p:nvSpPr>
        <p:spPr>
          <a:xfrm>
            <a:off x="394925" y="12190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После второго тура выборов Конституционный суд Мали отменил результаты, которые были объявлены 30 апреля 2020 года. Это решение, в частности, лишило 31 кандидата от оппозиции права на победу, вместо этого победили кандидаты, поддерживающие правительство.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целом, условия безопасности во время выборов были крайне плохими: многочисленные официальные лица и наблюдатели были убиты, похищены или подверглись нападениям по всей стране. В то же время 274 избирательных участка были закрыты по соображениям безопасности во время выборов, что лишило значительную часть населения возможности проголосовать, в то время как на некоторых избирательных участках явка составила всего 7,5%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Куволюция в Мали</a:t>
            </a:r>
            <a:endParaRPr/>
          </a:p>
        </p:txBody>
      </p:sp>
      <p:sp>
        <p:nvSpPr>
          <p:cNvPr id="255" name="Google Shape;255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Вышеупомянутые грубые нарушения демократических процедур, а также экономические и социальные проблемы в стране серьезно подорвали позиции президента Кейты.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Различные партии и движения объединили свои силы, и объединенная оппозиция объединилась в “Объединение патриотических сил”, также известное как М5.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Столкновения с полицией 10-12 июля приобрели кровавый характер: несколько человек погибли и более 100 получили ранения, демонстранты захватили и подожгли здание Национальной ассамблеи Мали, были захвачены несколько правительственных зданий, перекрыты три главных моста столицы, а молодые люди жгли автомобильные шины на нескольких главных дорогах Бамако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Куволюция в Мали</a:t>
            </a:r>
            <a:endParaRPr/>
          </a:p>
        </p:txBody>
      </p:sp>
      <p:sp>
        <p:nvSpPr>
          <p:cNvPr id="261" name="Google Shape;261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После некоторого перерыва демонстрации в Мали возобновились в августе. Оппозиционные группы вышли на улицы с лозунгами против президента.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 время протестов 12 августа малийская полиция применила водометы и слезоточивый газ для разгона демонстрантов, но эти меры оказались неэффективными. 17 августа лидеры оппозиции объявили о продолжении ежедневных акций протеста до тех пор, пока Кейта не уйдет в отставку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Куволюция в Мали</a:t>
            </a:r>
            <a:endParaRPr/>
          </a:p>
        </p:txBody>
      </p:sp>
      <p:sp>
        <p:nvSpPr>
          <p:cNvPr id="267" name="Google Shape;267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41900" cy="30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 августа 2020 года, президент Кейта и премьер-министр Бубу Сиссе были арестованы солдатами-повстанцами во главе с полковником спецназа Ассими Гоитой в ходе государственного переворота.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2225" y="1220050"/>
            <a:ext cx="4341775" cy="285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Куволюция в Мали</a:t>
            </a:r>
            <a:endParaRPr/>
          </a:p>
        </p:txBody>
      </p:sp>
      <p:sp>
        <p:nvSpPr>
          <p:cNvPr id="274" name="Google Shape;274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Кейта распустил парламент и объявил о своей отставке, заявив, что не хочет удерживаться у власти ценой кровопролития.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Представители нового руководства выступили с телевизионными заявлениями, в которых критиковали сложившуюся ситуацию и отмечали, что аресты президента Кейты и премьер-министра Сиссе были оправданы годами плохого управления, коррупцией, кумовством и ухудшением безопасности. Они критиковали правительство за бездействие и слабость, которые в конечном итоге уничтожили всякую возможность развития Мали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Куволюция в Мали</a:t>
            </a:r>
            <a:endParaRPr/>
          </a:p>
        </p:txBody>
      </p:sp>
      <p:sp>
        <p:nvSpPr>
          <p:cNvPr id="280" name="Google Shape;280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Международные организации осудили переворот.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 сентября 2020 года переходный совет, в который входил Ассими Гоита, назначил Ба Н'Дау, отставного военного офицера и бывшего министра обороны, новым президентом страны.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Первоначально Н'Дау был протеже Гойты и министра обороны Камары, но к началу 2021 года он начал выступать против них и различных переходных властей в стране. 24 мая 2021 года Н'Дау и его премьер-министр Уан были взяты под стражу армией и отправлены на военную базу близ Бамако. 26 мая Н'Дау объявил о своей отставке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Нигер </a:t>
            </a:r>
            <a:endParaRPr/>
          </a:p>
        </p:txBody>
      </p:sp>
      <p:sp>
        <p:nvSpPr>
          <p:cNvPr id="286" name="Google Shape;286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87" name="Google Shape;28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63"/>
            <a:ext cx="47625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8900" y="1152475"/>
            <a:ext cx="2857500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Куволюция в Нигере</a:t>
            </a:r>
            <a:endParaRPr/>
          </a:p>
        </p:txBody>
      </p:sp>
      <p:sp>
        <p:nvSpPr>
          <p:cNvPr id="294" name="Google Shape;294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2009-2010 годах Республика Нигер пережила конституционный кризис. Причины кризиса и его развитие были в чем-то схожи с ситуацией в Мали. Президент Мамаду Танджа был демократическим путем избран на свой первый срок в 1999 году, а затем на второй срок в 2004 году, причем повторные выборы сопровождались протестами.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Первоначально Танджа развернула широкую борьбу с бедностью и экономической отсталостью в стране, активно взаимодействуя с различными международными организациями.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Куволюция в Нигере</a:t>
            </a:r>
            <a:endParaRPr/>
          </a:p>
        </p:txBody>
      </p:sp>
      <p:sp>
        <p:nvSpPr>
          <p:cNvPr id="300" name="Google Shape;300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2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2009 году, за шесть месяцев до того, как он должен был уйти в отставку, в день выборов в однопалатную национальную ассамблею Нигера, Танджа распустил парламент и суд, объявив президентские указы новым источником власти в стране.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августа 2009 года в стране был проведен наспех подготовленный референдум, объявляющий о переходе от Пятой республики к Шестой, которая является полностью президентской системой. Однако референдум также открыл трехлетний переходный период, который гарантировал бы Тандже еще три года власти для разработки новой конституции. 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213450"/>
            <a:ext cx="40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Волна военных переворотов в Африке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3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Учитывая данную высокую концентрацию военных переворотов, как у обычных наблюдателей, так и у экспертов и ученых неизбежно встает вопрос, чем обусловлена такая интенсивность военных переворотов. 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первых двух десятилетиях XXI века количество военных переворотов было значительно меньшим, чем, например, в 1970-е и 1980-е гг. 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7400" y="213450"/>
            <a:ext cx="4716600" cy="471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Куволюция в Нигере</a:t>
            </a:r>
            <a:endParaRPr/>
          </a:p>
        </p:txBody>
      </p:sp>
      <p:sp>
        <p:nvSpPr>
          <p:cNvPr id="306" name="Google Shape;306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 февраля 2010 года военные во главе с генерал-лейтенантом Салу Джибо организовали военный переворот. Танджа был арестован, а новое правительство распущено. Джибо возглавил правительство хунты, называвшее себя Высшим советом по восстановлению демократии. 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Девять месяцев спустя новые власти провели демократические выборы. Международные организации полностью поддержали приход нового правительства и государственный переворот с первых дней беспорядков. Это можно считать одним из немногих подобных переворотов, приведших к позитивным изменениям в рамках демократизации. Президент Мохаммед Иссуфу пришел к власти демократическим путем, и ушел с завершением своих полномочий.</a:t>
            </a:r>
            <a:endParaRPr sz="180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Куволюция в Нигере</a:t>
            </a:r>
            <a:endParaRPr/>
          </a:p>
        </p:txBody>
      </p:sp>
      <p:sp>
        <p:nvSpPr>
          <p:cNvPr id="312" name="Google Shape;312;p5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4554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Президент Мохаммед Базум был избран на свой пост в результате двух туров выборов. Легитимность выборов 2021 года широко оспаривалась. Во-первых, значительное число кандидатов (11) были отклонены еще до выборов.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Среди них был Хама Амаду, занимавший пост премьер-министра в 1990-х и 2000-х годах. Амаду было отказано в участии в выборах на основании судимости, в то время как он утверждал, что решение об отказе было чисто политическим.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7900" y="1017725"/>
            <a:ext cx="272016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Куволюция в Нигере</a:t>
            </a:r>
            <a:endParaRPr/>
          </a:p>
        </p:txBody>
      </p:sp>
      <p:sp>
        <p:nvSpPr>
          <p:cNvPr id="319" name="Google Shape;319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 втором туре выборов соперником Базума был еще более видный политический деятель – бывший президент Махаман Усман. Борьба за президентский пост во втором туре была довольно напряженной: Базум победил, набрав 55% голосов, в то время как Усман проиграл, набрав 44% 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Махаман Усман заявил, что выборы были сфальсифицированы сразу же после объявления результатов 23 февраля 2021 года. По всей стране вспыхнули протесты и насилие, особенно в городах Ниамей и Зиндер.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Куволюция в Нигере</a:t>
            </a:r>
            <a:endParaRPr/>
          </a:p>
        </p:txBody>
      </p:sp>
      <p:sp>
        <p:nvSpPr>
          <p:cNvPr id="325" name="Google Shape;325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Еще один удар по легитимности Базума был нанесен 31 марта, за два дня до его инаугурации. Это была попытка государственного переворота в Ниамее, предпринятая военными, базировавшимися в аэропорту Ниамея. Президентской гвардии, возглавляемой генералом Абдурахаманом Тчиани, удалось подавить восставших.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Однако наиболее резкий сдвиг в поддержке Мохаммеда Базума произошел в 2022 году. Французская операция “Бархан” в Мали, которая была направлена на борьбу с исламистскими повстанцами на севере страны, преждевременно завершилась из-за военного переворота в Мали.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Куволюция в Нигере</a:t>
            </a:r>
            <a:endParaRPr/>
          </a:p>
        </p:txBody>
      </p:sp>
      <p:sp>
        <p:nvSpPr>
          <p:cNvPr id="331" name="Google Shape;331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Мохаммед Базум позволил французским войскам остаться в стране в большом количестве, и общественность Нигера была возмущена этим решением.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Это событие непосредственно привело к рождению движения М62 (полное название: М62: Священный союз защиты суверенитета и достоинства народа). Движение M62 зародилось как альянс различных оппозиционных групп и смогло организовать многочисленные акции протеста по всей стране против французского присутствия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Куволюция в Нигере</a:t>
            </a:r>
            <a:endParaRPr/>
          </a:p>
        </p:txBody>
      </p:sp>
      <p:sp>
        <p:nvSpPr>
          <p:cNvPr id="337" name="Google Shape;337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Движение M62 протестовало не только против французского присутствия, но и против политики правительства Базума, утверждая, что оно повысило налоги, цены и сделало жизнь в Нигере в целом невыносимой.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 июля 2023 года генерал Абдурахман Тчиани во главе президентской гвардии захватил президентский дворец. Мохаммед Базум и члены его семьи были задержаны. В тот же день военные лидеры выступили с заявлением по телевидению. Государственный переворот был оправдан ими как инструмент предотвращения дальнейшего ухудшения политической ситуации и ситуации в области безопасности в стране. 28 июля Тчиани стал президентом нового руководящего органа Нигера – Национального совета по защите родины.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Куволюция в Нигере</a:t>
            </a:r>
            <a:endParaRPr/>
          </a:p>
        </p:txBody>
      </p:sp>
      <p:sp>
        <p:nvSpPr>
          <p:cNvPr id="343" name="Google Shape;343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Движение M62 поддержало военный переворот.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Однако в отличие от военных переворотов в 2010-х гг. Абдурахман Тчиани и его переходное правительство не передали власть никому из оппозиции.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58" descr="Niger coup: Why Abdourahamane Tchiani led takeover matters | Semafo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3650" y="2571750"/>
            <a:ext cx="4116691" cy="238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Гвинея</a:t>
            </a:r>
            <a:endParaRPr/>
          </a:p>
        </p:txBody>
      </p:sp>
      <p:sp>
        <p:nvSpPr>
          <p:cNvPr id="350" name="Google Shape;350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51" name="Google Shape;35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978425" cy="331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9050" y="1121250"/>
            <a:ext cx="3143250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Куволюция в Гвинее</a:t>
            </a:r>
            <a:endParaRPr/>
          </a:p>
        </p:txBody>
      </p:sp>
      <p:sp>
        <p:nvSpPr>
          <p:cNvPr id="358" name="Google Shape;358;p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Переворот в Гвинее 2021 года нередко несправедливо оказывается забыт, в то время как является крайне интересным, в первую очередь, с точки зрения истории страны и выбора военных.</a:t>
            </a:r>
            <a:endParaRPr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С точки зрения истории - это первый в истории страны военный переворот, который был осуществлен против демократически избранного президента, Альфа Конде, который был популярным кандидатом, и на которого гвинейская оппозиция возлагала большие надежды.</a:t>
            </a:r>
            <a:endParaRPr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</a:rPr>
              <a:t>С точки зрения выбора гвинейских военных - это стало необычным для них эпизодом, во время которого военные и оппозиция были на одной стороне.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Куволюция в Гвинее</a:t>
            </a:r>
            <a:endParaRPr/>
          </a:p>
        </p:txBody>
      </p:sp>
      <p:sp>
        <p:nvSpPr>
          <p:cNvPr id="364" name="Google Shape;364;p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Альфа Конде был избран в 2010 году в результате демократических выборов. С точки зрения транзита власти это был первый мирный демократический переход власти в стране. </a:t>
            </a:r>
            <a:endParaRPr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Тем не менее, с течением времени кредит общественного доверия Конде существенно исчерпал себя. В первую очередь, на это повлияли сомнения в честности вторых выборов 2015 года, отсутствие существенных положительных изменений и, наконец, попытка избраться на третий срок. </a:t>
            </a:r>
            <a:endParaRPr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</a:rPr>
              <a:t>2019-2020 годы ознаменовались массовыми протестами, в рамках которых были людские жертвы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Причины дестабилизации в Сахеле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Арабская весна, которая значительно изменила политический ландшафт Северной Африки оказала также сильное влияние и на события к югу от Сахары, как и на весь мир. Но в случае с Сахелем влияние было отнюдь не только идеологическим или медийным.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Механизмом дестабилизации Сахеля выступило падение режима Муаммара Каддафи, которое в свою очередь привело к усилению террористических группировок и туарегских сепаратистов в регионе.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Куволюция в Гвинее</a:t>
            </a:r>
            <a:endParaRPr/>
          </a:p>
        </p:txBody>
      </p:sp>
      <p:sp>
        <p:nvSpPr>
          <p:cNvPr id="370" name="Google Shape;370;p62"/>
          <p:cNvSpPr txBox="1">
            <a:spLocks noGrp="1"/>
          </p:cNvSpPr>
          <p:nvPr>
            <p:ph type="body" idx="1"/>
          </p:nvPr>
        </p:nvSpPr>
        <p:spPr>
          <a:xfrm>
            <a:off x="311700" y="1518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Бедность населения можно назвать ключевой экономической причиной.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182 место из 191 страны в индексе человеческого развития. 55% за чертой бедности. 21% домохозяйств испытывает проблемы с регулярным получением пищи. 14 место из 179 стран в индексе государственной хрупкости.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Также стоит отметить большое количество природных ресурсов: бокситы, железо, золото и алмазы. При этом страна фактически остается агрикультурной, с 60% населения, живущими в сельской местности.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Куволюция в Гвинее</a:t>
            </a:r>
            <a:endParaRPr/>
          </a:p>
        </p:txBody>
      </p:sp>
      <p:sp>
        <p:nvSpPr>
          <p:cNvPr id="376" name="Google Shape;376;p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5 сентября 2021 года группа военных во главе с полковником Мамади Думбуя, главой гвинейского спецназа. Переворот произошел утром, и президент Альфа Конде был силой отстранен от власти.</a:t>
            </a:r>
            <a:endParaRPr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Мамади Думбуя стал новым президентом Гвинеи. Одними из первых его обещаний стали обещания о новых свободных и честных выборах в Гвинее. Было создано переходное правительство - Национальный комитет примирения и развития.</a:t>
            </a:r>
            <a:endParaRPr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</a:rPr>
              <a:t>Новое правительство освободило 79 политических заключенных. Переворот был встречен ликованием на улицах городов страны. Лидеры оппозиционных партий заявили, что в сложившейся ситуации переворот был неизбежен.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Куволюция в Гвинее</a:t>
            </a:r>
            <a:endParaRPr/>
          </a:p>
        </p:txBody>
      </p:sp>
      <p:sp>
        <p:nvSpPr>
          <p:cNvPr id="382" name="Google Shape;382;p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Международная реакция была изначально негативной: такие организации как ЭКОВАС и Африканский союз приостановили членство Гвинеи. </a:t>
            </a:r>
            <a:endParaRPr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Однако когда правительство Мамади Думбуя начало переносить и откладывать проведение новых выборов реакция внутри страны также стала меняться. В мае 2022 года правительство предложило транзитный период, длящийся 39 месяцев, что не удовлетворило оппозиционные партии и граждан. </a:t>
            </a:r>
            <a:endParaRPr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</a:rPr>
              <a:t>2022 - 2023 годы в Гвинее опять протестные. В то же время региональные организации ввели против страны санкции.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Чад и Судан</a:t>
            </a:r>
            <a:endParaRPr/>
          </a:p>
        </p:txBody>
      </p:sp>
      <p:sp>
        <p:nvSpPr>
          <p:cNvPr id="388" name="Google Shape;388;p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89" name="Google Shape;38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700" y="1152475"/>
            <a:ext cx="2812768" cy="36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9875" y="1179500"/>
            <a:ext cx="3394125" cy="363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Куволюция и роль армии</a:t>
            </a:r>
            <a:endParaRPr/>
          </a:p>
        </p:txBody>
      </p:sp>
      <p:sp>
        <p:nvSpPr>
          <p:cNvPr id="396" name="Google Shape;396;p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Недавние куволюции в регионе Сахеля подчеркивают особую роль армии в регионе. В первую очередь, важно отметить, что армия вмешивается в политику в моменты определенного напряжения.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Именно кризисы и яркое недовольство населения являются моментами, когда военные участвуют в политике и применяют силу, чтобы изменить режим.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Режим, который не может справится с текущими проблемами и при этом теряет доверие населения, становится для военных целью.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Куволюции и роль армии</a:t>
            </a:r>
            <a:endParaRPr/>
          </a:p>
        </p:txBody>
      </p:sp>
      <p:sp>
        <p:nvSpPr>
          <p:cNvPr id="402" name="Google Shape;402;p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Таким образом, армия выступает как третий участник политики, не относящийся в полной мере ни к оппозиции, ни к правительству, а являющийся медиатором.</a:t>
            </a:r>
            <a:endParaRPr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</a:rPr>
              <a:t>В то же время, нельзя назвать армию бескорыстной. Последние перевороты показали, что военные не спешат отдавать власть оппозиции, новоизбранным политикам или кому-либо другому. В странах выше отчасти подтверждается теория о ренте, как одной из целей переворотчиков: в чистых значениях кратно увеличились военные бюджеты.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8"/>
          <p:cNvSpPr txBox="1">
            <a:spLocks noGrp="1"/>
          </p:cNvSpPr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</a:t>
            </a:r>
            <a:endParaRPr/>
          </a:p>
        </p:txBody>
      </p:sp>
      <p:sp>
        <p:nvSpPr>
          <p:cNvPr id="408" name="Google Shape;408;p68"/>
          <p:cNvSpPr txBox="1">
            <a:spLocks noGrp="1"/>
          </p:cNvSpPr>
          <p:nvPr>
            <p:ph type="body" idx="1"/>
          </p:nvPr>
        </p:nvSpPr>
        <p:spPr>
          <a:xfrm>
            <a:off x="4739450" y="41653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Причины дестабилизации в Сахеле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24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Начиная с конца XX века, режим Каддафи активно привлекал туарегов из Сахеля (в особенности, из Мали и Нигера) на наемную службу в ливийской армии. Существовали отряды туарегов, которые специально готовились для использования в боевых действиях против Мали и Чада. По некоторым данным, количество туарегов в ливийской армии достигло десятков тысяч человек. 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Были также целиком созданные из туарегов формирования, как например Исламский легион, который должен был участвовать в боевых действиях против Мали и Чада.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025" y="2685500"/>
            <a:ext cx="4716251" cy="235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Причины дестабилизации в Сахеле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Когда режим Каддафи пал, большое количество туарегов начало возвращаться в страны своего происхождения, в которых многие из них стали вступать в ряды сепаратистских и террористических групп. Новое восстание в Азаваде на севере Мали начинается как раз после Арабской весны, как и новый виток активизации террористической активности в стране.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Такие террористические группы как Аль-Каеда в Исламском Магрибе, Ансар ад-Дин, Аль-Мурабитун и Исламское государство в Большой Сахаре смогли развиться и значительно усилиться благодаря неограниченному распространению радикалов и оружия по региону после событий Арабской весны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Причины дестабилизации в Сахеле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Неэффективность борьбы с терроризмом и сепаратизмом, невозможность государства обеспечить безопасность станут одной из заявленных причин протестов и переворотов, которые начнутся после 2011 года.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Так, военный переворот в Мали в 2012 году против правительства Амаду Тумани Туре был, по заявлениям капитана Амаду Саного и других военных, связан именно с неспособностью правительства справится с сепаратистами и террористами на севере страны. В дальнейшем это повлечет и начало французской военной операции в регионе.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Причины военных переворотов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20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Основное объяснение военных переворотов в регионе основывается на геополитических предпосылках: некоторые СМИ заявляют о “российском влиянии”, в то время как другие утверждают, что это является частью общего ослабления демократии в мире.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</a:rPr>
              <a:t>Политологи, однако, ищут более фундаментальные причины. Во-первых, среди причин, на которые указывают некоторые исследователи - неспособность международных организаций, таких как Африканский союз или ЭКОВАС, должным образом реагировать на вызовы безопасности (Annan 2014; Colomba-Pettang 2023)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0" name="Google Shape;110;p21" descr="Putin's other battle… for influence in Africa: How Kremlin's shady meddling  is bearing fruit after Russian flag-waving protesters took to the streets  in Niger to back a coup against the government an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5325" y="1235300"/>
            <a:ext cx="3398675" cy="325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4017</Words>
  <PresentationFormat>Экран (16:9)</PresentationFormat>
  <Paragraphs>177</Paragraphs>
  <Slides>56</Slides>
  <Notes>56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1" baseType="lpstr">
      <vt:lpstr>Arial</vt:lpstr>
      <vt:lpstr>Alfa Slab One</vt:lpstr>
      <vt:lpstr>Proxima Nova</vt:lpstr>
      <vt:lpstr>Calibri</vt:lpstr>
      <vt:lpstr>Gameday</vt:lpstr>
      <vt:lpstr>Роль армии в политических процессах стран Сахеля</vt:lpstr>
      <vt:lpstr>Волна военных переворотов в Африке </vt:lpstr>
      <vt:lpstr>Волна военных переворотов в Африке</vt:lpstr>
      <vt:lpstr>Волна военных переворотов в Африке</vt:lpstr>
      <vt:lpstr>Причины дестабилизации в Сахеле</vt:lpstr>
      <vt:lpstr>Причины дестабилизации в Сахеле</vt:lpstr>
      <vt:lpstr>Причины дестабилизации в Сахеле</vt:lpstr>
      <vt:lpstr>Причины дестабилизации в Сахеле </vt:lpstr>
      <vt:lpstr>Причины военных переворотов</vt:lpstr>
      <vt:lpstr>Причины военных переворотов </vt:lpstr>
      <vt:lpstr>Причины военных переворотов</vt:lpstr>
      <vt:lpstr>Причины военных переворотов</vt:lpstr>
      <vt:lpstr>Причины военных переворотов</vt:lpstr>
      <vt:lpstr>Причины военных переворотов</vt:lpstr>
      <vt:lpstr>Причины военных переворотов </vt:lpstr>
      <vt:lpstr>Куволюция как преимущественный тип дестабилизации в Сахеле</vt:lpstr>
      <vt:lpstr>Куволюция как преимущественный тип дестабилизации в Сахеле </vt:lpstr>
      <vt:lpstr>Египетская куволюция</vt:lpstr>
      <vt:lpstr>Египетская куволюция</vt:lpstr>
      <vt:lpstr>Особенности куволюции и роль армии</vt:lpstr>
      <vt:lpstr>Буркина-Фасо</vt:lpstr>
      <vt:lpstr>Куволюция в Буркина-Фасо</vt:lpstr>
      <vt:lpstr>Куволюция в Буркина-Фасо</vt:lpstr>
      <vt:lpstr>Куволюция в Буркина-Фасо</vt:lpstr>
      <vt:lpstr>Новая куволюция в Буркина-Фасо</vt:lpstr>
      <vt:lpstr>Новая куволюция в Буркина-Фасо</vt:lpstr>
      <vt:lpstr>Новая куволюция в Буркина-Фасо</vt:lpstr>
      <vt:lpstr>Последняя куволюция в Буркина-Фасо</vt:lpstr>
      <vt:lpstr>Мали</vt:lpstr>
      <vt:lpstr>Куволюция в Мали</vt:lpstr>
      <vt:lpstr>Куволюция в Мали</vt:lpstr>
      <vt:lpstr>Куволюция в Мали</vt:lpstr>
      <vt:lpstr>Куволюция в Мали</vt:lpstr>
      <vt:lpstr>Куволюция в Мали</vt:lpstr>
      <vt:lpstr>Куволюция в Мали</vt:lpstr>
      <vt:lpstr>Куволюция в Мали</vt:lpstr>
      <vt:lpstr>Нигер </vt:lpstr>
      <vt:lpstr>Куволюция в Нигере</vt:lpstr>
      <vt:lpstr>Куволюция в Нигере</vt:lpstr>
      <vt:lpstr>Куволюция в Нигере</vt:lpstr>
      <vt:lpstr>Куволюция в Нигере</vt:lpstr>
      <vt:lpstr>Куволюция в Нигере</vt:lpstr>
      <vt:lpstr>Куволюция в Нигере</vt:lpstr>
      <vt:lpstr>Куволюция в Нигере</vt:lpstr>
      <vt:lpstr>Куволюция в Нигере</vt:lpstr>
      <vt:lpstr>Куволюция в Нигере</vt:lpstr>
      <vt:lpstr>Гвинея</vt:lpstr>
      <vt:lpstr>Куволюция в Гвинее</vt:lpstr>
      <vt:lpstr>Куволюция в Гвинее</vt:lpstr>
      <vt:lpstr>Куволюция в Гвинее</vt:lpstr>
      <vt:lpstr>Куволюция в Гвинее</vt:lpstr>
      <vt:lpstr>Куволюция в Гвинее</vt:lpstr>
      <vt:lpstr>Чад и Судан</vt:lpstr>
      <vt:lpstr>Куволюция и роль армии</vt:lpstr>
      <vt:lpstr>Куволюции и роль армии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армии в политических процессах стран Сахеля</dc:title>
  <dc:creator>1</dc:creator>
  <cp:lastModifiedBy>1</cp:lastModifiedBy>
  <cp:revision>1</cp:revision>
  <dcterms:modified xsi:type="dcterms:W3CDTF">2024-04-17T18:13:47Z</dcterms:modified>
</cp:coreProperties>
</file>