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37" r:id="rId2"/>
    <p:sldId id="329" r:id="rId3"/>
    <p:sldId id="360" r:id="rId4"/>
    <p:sldId id="364" r:id="rId5"/>
    <p:sldId id="365" r:id="rId6"/>
    <p:sldId id="368" r:id="rId7"/>
    <p:sldId id="363" r:id="rId8"/>
    <p:sldId id="375" r:id="rId9"/>
    <p:sldId id="377" r:id="rId10"/>
    <p:sldId id="378" r:id="rId11"/>
    <p:sldId id="350" r:id="rId12"/>
    <p:sldId id="379" r:id="rId13"/>
    <p:sldId id="381" r:id="rId14"/>
    <p:sldId id="351" r:id="rId15"/>
    <p:sldId id="371" r:id="rId16"/>
    <p:sldId id="354" r:id="rId17"/>
    <p:sldId id="372" r:id="rId18"/>
    <p:sldId id="352" r:id="rId19"/>
    <p:sldId id="348" r:id="rId20"/>
    <p:sldId id="370" r:id="rId21"/>
    <p:sldId id="380" r:id="rId22"/>
    <p:sldId id="383" r:id="rId23"/>
    <p:sldId id="359" r:id="rId24"/>
    <p:sldId id="317" r:id="rId25"/>
    <p:sldId id="358" r:id="rId26"/>
    <p:sldId id="374" r:id="rId27"/>
    <p:sldId id="258" r:id="rId2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86C1"/>
    <a:srgbClr val="2683C6"/>
    <a:srgbClr val="CEDBE6"/>
    <a:srgbClr val="00CC00"/>
    <a:srgbClr val="F6EB0A"/>
    <a:srgbClr val="FF0066"/>
    <a:srgbClr val="006600"/>
    <a:srgbClr val="3494BA"/>
    <a:srgbClr val="5683B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18"/>
    <p:restoredTop sz="94626"/>
  </p:normalViewPr>
  <p:slideViewPr>
    <p:cSldViewPr snapToGrid="0" snapToObjects="1">
      <p:cViewPr varScale="1">
        <p:scale>
          <a:sx n="121" d="100"/>
          <a:sy n="121" d="100"/>
        </p:scale>
        <p:origin x="164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0E99C4-36B5-4BEE-9A93-E17CCAF31D5C}" type="doc">
      <dgm:prSet loTypeId="urn:microsoft.com/office/officeart/2005/8/layout/default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2315FB3C-E20D-4B6F-BCAC-BF5EBDB4717D}">
      <dgm:prSet/>
      <dgm:spPr/>
      <dgm:t>
        <a:bodyPr/>
        <a:lstStyle/>
        <a:p>
          <a:r>
            <a:rPr lang="ru-RU" b="1" dirty="0"/>
            <a:t>Соответствие условиям конкурса</a:t>
          </a:r>
          <a:endParaRPr lang="en-US" dirty="0"/>
        </a:p>
      </dgm:t>
    </dgm:pt>
    <dgm:pt modelId="{4181449A-54A7-44AB-AE37-A01E26D8E4E6}" type="parTrans" cxnId="{E5807564-6A0A-46F5-B513-6A38EFE23590}">
      <dgm:prSet/>
      <dgm:spPr/>
      <dgm:t>
        <a:bodyPr/>
        <a:lstStyle/>
        <a:p>
          <a:endParaRPr lang="en-US"/>
        </a:p>
      </dgm:t>
    </dgm:pt>
    <dgm:pt modelId="{6D2704F0-3F0F-4D5A-897C-8F9F794670C6}" type="sibTrans" cxnId="{E5807564-6A0A-46F5-B513-6A38EFE23590}">
      <dgm:prSet/>
      <dgm:spPr/>
      <dgm:t>
        <a:bodyPr/>
        <a:lstStyle/>
        <a:p>
          <a:endParaRPr lang="en-US"/>
        </a:p>
      </dgm:t>
    </dgm:pt>
    <dgm:pt modelId="{1E36FB04-E1F8-4815-85C3-70B49A631BD7}">
      <dgm:prSet/>
      <dgm:spPr/>
      <dgm:t>
        <a:bodyPr/>
        <a:lstStyle/>
        <a:p>
          <a:r>
            <a:rPr lang="ru-RU" b="1" dirty="0"/>
            <a:t>Информативность. </a:t>
          </a:r>
          <a:endParaRPr lang="en-US" dirty="0"/>
        </a:p>
      </dgm:t>
    </dgm:pt>
    <dgm:pt modelId="{7C1C3B8A-8146-46CC-8F49-1C083FD17E6E}" type="parTrans" cxnId="{D69A8947-DF65-4F82-8B12-A271246A1416}">
      <dgm:prSet/>
      <dgm:spPr/>
      <dgm:t>
        <a:bodyPr/>
        <a:lstStyle/>
        <a:p>
          <a:endParaRPr lang="en-US"/>
        </a:p>
      </dgm:t>
    </dgm:pt>
    <dgm:pt modelId="{F9F876F3-B95D-4FDD-A22C-4FE81C79FBC6}" type="sibTrans" cxnId="{D69A8947-DF65-4F82-8B12-A271246A1416}">
      <dgm:prSet/>
      <dgm:spPr/>
      <dgm:t>
        <a:bodyPr/>
        <a:lstStyle/>
        <a:p>
          <a:endParaRPr lang="en-US"/>
        </a:p>
      </dgm:t>
    </dgm:pt>
    <dgm:pt modelId="{3C34B039-5F17-48B3-B9E4-20F59D998AB5}">
      <dgm:prSet/>
      <dgm:spPr/>
      <dgm:t>
        <a:bodyPr/>
        <a:lstStyle/>
        <a:p>
          <a:r>
            <a:rPr lang="ru-RU" b="1" dirty="0"/>
            <a:t>Аналитичность. Оценка технологий обработки информации</a:t>
          </a:r>
          <a:endParaRPr lang="en-US" dirty="0"/>
        </a:p>
      </dgm:t>
    </dgm:pt>
    <dgm:pt modelId="{D29A2F22-06BA-4575-B012-C042464E5AD4}" type="parTrans" cxnId="{C42A786A-B046-4542-9D4D-C33A22BCC5BA}">
      <dgm:prSet/>
      <dgm:spPr/>
      <dgm:t>
        <a:bodyPr/>
        <a:lstStyle/>
        <a:p>
          <a:endParaRPr lang="en-US"/>
        </a:p>
      </dgm:t>
    </dgm:pt>
    <dgm:pt modelId="{BB96C1FB-6DD1-47C7-84ED-6416193AB0AD}" type="sibTrans" cxnId="{C42A786A-B046-4542-9D4D-C33A22BCC5BA}">
      <dgm:prSet/>
      <dgm:spPr/>
      <dgm:t>
        <a:bodyPr/>
        <a:lstStyle/>
        <a:p>
          <a:endParaRPr lang="en-US"/>
        </a:p>
      </dgm:t>
    </dgm:pt>
    <dgm:pt modelId="{44AC06A2-8B9F-4B0C-BE03-9DE2058CA042}">
      <dgm:prSet/>
      <dgm:spPr/>
      <dgm:t>
        <a:bodyPr/>
        <a:lstStyle/>
        <a:p>
          <a:r>
            <a:rPr lang="ru-RU" b="1" dirty="0"/>
            <a:t>Наглядность. Оценка представления информации</a:t>
          </a:r>
          <a:endParaRPr lang="en-US" dirty="0"/>
        </a:p>
      </dgm:t>
    </dgm:pt>
    <dgm:pt modelId="{BB238362-75E5-4BD6-9D4C-C6EADD4C1A35}" type="parTrans" cxnId="{4FEF9E79-222F-4FFE-B05E-6760B451E756}">
      <dgm:prSet/>
      <dgm:spPr/>
      <dgm:t>
        <a:bodyPr/>
        <a:lstStyle/>
        <a:p>
          <a:endParaRPr lang="en-US"/>
        </a:p>
      </dgm:t>
    </dgm:pt>
    <dgm:pt modelId="{9CE2F799-4AB5-4073-861B-7560BA0B84B4}" type="sibTrans" cxnId="{4FEF9E79-222F-4FFE-B05E-6760B451E756}">
      <dgm:prSet/>
      <dgm:spPr/>
      <dgm:t>
        <a:bodyPr/>
        <a:lstStyle/>
        <a:p>
          <a:endParaRPr lang="en-US"/>
        </a:p>
      </dgm:t>
    </dgm:pt>
    <dgm:pt modelId="{13AFE27D-D10F-4B4D-BE67-66F183F495CA}" type="pres">
      <dgm:prSet presAssocID="{5D0E99C4-36B5-4BEE-9A93-E17CCAF31D5C}" presName="diagram" presStyleCnt="0">
        <dgm:presLayoutVars>
          <dgm:dir/>
          <dgm:resizeHandles val="exact"/>
        </dgm:presLayoutVars>
      </dgm:prSet>
      <dgm:spPr/>
    </dgm:pt>
    <dgm:pt modelId="{410C5393-AD14-5B41-9458-6955EE9FCB49}" type="pres">
      <dgm:prSet presAssocID="{2315FB3C-E20D-4B6F-BCAC-BF5EBDB4717D}" presName="node" presStyleLbl="node1" presStyleIdx="0" presStyleCnt="4">
        <dgm:presLayoutVars>
          <dgm:bulletEnabled val="1"/>
        </dgm:presLayoutVars>
      </dgm:prSet>
      <dgm:spPr/>
    </dgm:pt>
    <dgm:pt modelId="{370880EB-9D11-8E4C-9281-C9E82DDE2F23}" type="pres">
      <dgm:prSet presAssocID="{6D2704F0-3F0F-4D5A-897C-8F9F794670C6}" presName="sibTrans" presStyleCnt="0"/>
      <dgm:spPr/>
    </dgm:pt>
    <dgm:pt modelId="{957C27C4-5623-964C-AD1C-E7F2F737E1C0}" type="pres">
      <dgm:prSet presAssocID="{1E36FB04-E1F8-4815-85C3-70B49A631BD7}" presName="node" presStyleLbl="node1" presStyleIdx="1" presStyleCnt="4">
        <dgm:presLayoutVars>
          <dgm:bulletEnabled val="1"/>
        </dgm:presLayoutVars>
      </dgm:prSet>
      <dgm:spPr/>
    </dgm:pt>
    <dgm:pt modelId="{D439CF26-7B67-8B4A-AC69-8466F2AB19B3}" type="pres">
      <dgm:prSet presAssocID="{F9F876F3-B95D-4FDD-A22C-4FE81C79FBC6}" presName="sibTrans" presStyleCnt="0"/>
      <dgm:spPr/>
    </dgm:pt>
    <dgm:pt modelId="{1D327508-4827-2343-8862-EF24EC9D382E}" type="pres">
      <dgm:prSet presAssocID="{3C34B039-5F17-48B3-B9E4-20F59D998AB5}" presName="node" presStyleLbl="node1" presStyleIdx="2" presStyleCnt="4">
        <dgm:presLayoutVars>
          <dgm:bulletEnabled val="1"/>
        </dgm:presLayoutVars>
      </dgm:prSet>
      <dgm:spPr/>
    </dgm:pt>
    <dgm:pt modelId="{FB4721AB-215D-0144-BC07-A3423C9D6380}" type="pres">
      <dgm:prSet presAssocID="{BB96C1FB-6DD1-47C7-84ED-6416193AB0AD}" presName="sibTrans" presStyleCnt="0"/>
      <dgm:spPr/>
    </dgm:pt>
    <dgm:pt modelId="{9917B4FF-8BC6-F241-9260-072A61910738}" type="pres">
      <dgm:prSet presAssocID="{44AC06A2-8B9F-4B0C-BE03-9DE2058CA042}" presName="node" presStyleLbl="node1" presStyleIdx="3" presStyleCnt="4">
        <dgm:presLayoutVars>
          <dgm:bulletEnabled val="1"/>
        </dgm:presLayoutVars>
      </dgm:prSet>
      <dgm:spPr/>
    </dgm:pt>
  </dgm:ptLst>
  <dgm:cxnLst>
    <dgm:cxn modelId="{E6DB5D25-0F22-7E47-81A8-5EFE3B7A647B}" type="presOf" srcId="{1E36FB04-E1F8-4815-85C3-70B49A631BD7}" destId="{957C27C4-5623-964C-AD1C-E7F2F737E1C0}" srcOrd="0" destOrd="0" presId="urn:microsoft.com/office/officeart/2005/8/layout/default"/>
    <dgm:cxn modelId="{D69A8947-DF65-4F82-8B12-A271246A1416}" srcId="{5D0E99C4-36B5-4BEE-9A93-E17CCAF31D5C}" destId="{1E36FB04-E1F8-4815-85C3-70B49A631BD7}" srcOrd="1" destOrd="0" parTransId="{7C1C3B8A-8146-46CC-8F49-1C083FD17E6E}" sibTransId="{F9F876F3-B95D-4FDD-A22C-4FE81C79FBC6}"/>
    <dgm:cxn modelId="{E5807564-6A0A-46F5-B513-6A38EFE23590}" srcId="{5D0E99C4-36B5-4BEE-9A93-E17CCAF31D5C}" destId="{2315FB3C-E20D-4B6F-BCAC-BF5EBDB4717D}" srcOrd="0" destOrd="0" parTransId="{4181449A-54A7-44AB-AE37-A01E26D8E4E6}" sibTransId="{6D2704F0-3F0F-4D5A-897C-8F9F794670C6}"/>
    <dgm:cxn modelId="{C42A786A-B046-4542-9D4D-C33A22BCC5BA}" srcId="{5D0E99C4-36B5-4BEE-9A93-E17CCAF31D5C}" destId="{3C34B039-5F17-48B3-B9E4-20F59D998AB5}" srcOrd="2" destOrd="0" parTransId="{D29A2F22-06BA-4575-B012-C042464E5AD4}" sibTransId="{BB96C1FB-6DD1-47C7-84ED-6416193AB0AD}"/>
    <dgm:cxn modelId="{4FEF9E79-222F-4FFE-B05E-6760B451E756}" srcId="{5D0E99C4-36B5-4BEE-9A93-E17CCAF31D5C}" destId="{44AC06A2-8B9F-4B0C-BE03-9DE2058CA042}" srcOrd="3" destOrd="0" parTransId="{BB238362-75E5-4BD6-9D4C-C6EADD4C1A35}" sibTransId="{9CE2F799-4AB5-4073-861B-7560BA0B84B4}"/>
    <dgm:cxn modelId="{091B6EBA-3BBD-8345-A69C-1D4F80BED5F8}" type="presOf" srcId="{5D0E99C4-36B5-4BEE-9A93-E17CCAF31D5C}" destId="{13AFE27D-D10F-4B4D-BE67-66F183F495CA}" srcOrd="0" destOrd="0" presId="urn:microsoft.com/office/officeart/2005/8/layout/default"/>
    <dgm:cxn modelId="{A8C173BB-D073-0344-89DF-45D44A174984}" type="presOf" srcId="{3C34B039-5F17-48B3-B9E4-20F59D998AB5}" destId="{1D327508-4827-2343-8862-EF24EC9D382E}" srcOrd="0" destOrd="0" presId="urn:microsoft.com/office/officeart/2005/8/layout/default"/>
    <dgm:cxn modelId="{0A98BEBE-E0D0-1A45-A604-6763EBE7F22A}" type="presOf" srcId="{44AC06A2-8B9F-4B0C-BE03-9DE2058CA042}" destId="{9917B4FF-8BC6-F241-9260-072A61910738}" srcOrd="0" destOrd="0" presId="urn:microsoft.com/office/officeart/2005/8/layout/default"/>
    <dgm:cxn modelId="{D7FD0CC6-D734-2942-B466-1B321109AFBC}" type="presOf" srcId="{2315FB3C-E20D-4B6F-BCAC-BF5EBDB4717D}" destId="{410C5393-AD14-5B41-9458-6955EE9FCB49}" srcOrd="0" destOrd="0" presId="urn:microsoft.com/office/officeart/2005/8/layout/default"/>
    <dgm:cxn modelId="{1F28E455-3826-E54F-875F-ABF9438212C0}" type="presParOf" srcId="{13AFE27D-D10F-4B4D-BE67-66F183F495CA}" destId="{410C5393-AD14-5B41-9458-6955EE9FCB49}" srcOrd="0" destOrd="0" presId="urn:microsoft.com/office/officeart/2005/8/layout/default"/>
    <dgm:cxn modelId="{A99ED5A4-5A0B-3F4D-909A-D0A2BAC945AF}" type="presParOf" srcId="{13AFE27D-D10F-4B4D-BE67-66F183F495CA}" destId="{370880EB-9D11-8E4C-9281-C9E82DDE2F23}" srcOrd="1" destOrd="0" presId="urn:microsoft.com/office/officeart/2005/8/layout/default"/>
    <dgm:cxn modelId="{33CA3992-F4AB-0843-9038-9A70665D4F0B}" type="presParOf" srcId="{13AFE27D-D10F-4B4D-BE67-66F183F495CA}" destId="{957C27C4-5623-964C-AD1C-E7F2F737E1C0}" srcOrd="2" destOrd="0" presId="urn:microsoft.com/office/officeart/2005/8/layout/default"/>
    <dgm:cxn modelId="{5FF9A9F0-DCEA-0342-951F-24B86C08381C}" type="presParOf" srcId="{13AFE27D-D10F-4B4D-BE67-66F183F495CA}" destId="{D439CF26-7B67-8B4A-AC69-8466F2AB19B3}" srcOrd="3" destOrd="0" presId="urn:microsoft.com/office/officeart/2005/8/layout/default"/>
    <dgm:cxn modelId="{EF068126-B096-7D4E-9829-F9433C3649A4}" type="presParOf" srcId="{13AFE27D-D10F-4B4D-BE67-66F183F495CA}" destId="{1D327508-4827-2343-8862-EF24EC9D382E}" srcOrd="4" destOrd="0" presId="urn:microsoft.com/office/officeart/2005/8/layout/default"/>
    <dgm:cxn modelId="{A058284F-FDCC-5F46-8986-6E35F13D14D5}" type="presParOf" srcId="{13AFE27D-D10F-4B4D-BE67-66F183F495CA}" destId="{FB4721AB-215D-0144-BC07-A3423C9D6380}" srcOrd="5" destOrd="0" presId="urn:microsoft.com/office/officeart/2005/8/layout/default"/>
    <dgm:cxn modelId="{D7FFDCFC-67AA-0B40-935A-52C465E4B0B3}" type="presParOf" srcId="{13AFE27D-D10F-4B4D-BE67-66F183F495CA}" destId="{9917B4FF-8BC6-F241-9260-072A61910738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0E99C4-36B5-4BEE-9A93-E17CCAF31D5C}" type="doc">
      <dgm:prSet loTypeId="urn:microsoft.com/office/officeart/2005/8/layout/hierarchy1" loCatId="hierarchy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8C89F046-D089-EF43-8D91-C5140AE9A244}">
      <dgm:prSet/>
      <dgm:spPr/>
      <dgm:t>
        <a:bodyPr/>
        <a:lstStyle/>
        <a:p>
          <a:r>
            <a:rPr lang="ru-RU" b="1" dirty="0"/>
            <a:t>Качество доклада</a:t>
          </a:r>
          <a:endParaRPr lang="en-US" dirty="0"/>
        </a:p>
      </dgm:t>
    </dgm:pt>
    <dgm:pt modelId="{C4DBDF07-BD2C-4C4E-94D8-2064B07BFA13}" type="parTrans" cxnId="{B2381FD3-FFEA-8249-94DE-CC5E6CCF7BDA}">
      <dgm:prSet/>
      <dgm:spPr/>
      <dgm:t>
        <a:bodyPr/>
        <a:lstStyle/>
        <a:p>
          <a:endParaRPr lang="ru-RU"/>
        </a:p>
      </dgm:t>
    </dgm:pt>
    <dgm:pt modelId="{2B869D89-FAEE-0045-A262-100E528F5A31}" type="sibTrans" cxnId="{B2381FD3-FFEA-8249-94DE-CC5E6CCF7BDA}">
      <dgm:prSet/>
      <dgm:spPr/>
      <dgm:t>
        <a:bodyPr/>
        <a:lstStyle/>
        <a:p>
          <a:endParaRPr lang="ru-RU"/>
        </a:p>
      </dgm:t>
    </dgm:pt>
    <dgm:pt modelId="{2F5ABA5E-222B-AE46-A992-926AF10F9409}">
      <dgm:prSet/>
      <dgm:spPr/>
      <dgm:t>
        <a:bodyPr/>
        <a:lstStyle/>
        <a:p>
          <a:r>
            <a:rPr lang="ru-RU" b="1"/>
            <a:t>Владение информацией (оценивается при ответах на вопросы)</a:t>
          </a:r>
          <a:endParaRPr lang="en-US"/>
        </a:p>
      </dgm:t>
    </dgm:pt>
    <dgm:pt modelId="{A09FEB67-7D41-DD4C-9DC9-3C4DFCC6EEF6}" type="parTrans" cxnId="{BC6ACC66-27D1-344B-B0BC-6AFCFE4D3B6E}">
      <dgm:prSet/>
      <dgm:spPr/>
      <dgm:t>
        <a:bodyPr/>
        <a:lstStyle/>
        <a:p>
          <a:endParaRPr lang="ru-RU"/>
        </a:p>
      </dgm:t>
    </dgm:pt>
    <dgm:pt modelId="{ED433BEE-3442-6D4C-9A60-61F65325EDEE}" type="sibTrans" cxnId="{BC6ACC66-27D1-344B-B0BC-6AFCFE4D3B6E}">
      <dgm:prSet/>
      <dgm:spPr/>
      <dgm:t>
        <a:bodyPr/>
        <a:lstStyle/>
        <a:p>
          <a:endParaRPr lang="ru-RU"/>
        </a:p>
      </dgm:t>
    </dgm:pt>
    <dgm:pt modelId="{D62DD966-4198-0143-B8E8-896AA144C741}" type="pres">
      <dgm:prSet presAssocID="{5D0E99C4-36B5-4BEE-9A93-E17CCAF31D5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80C033F-790D-C444-8274-1CC9897E8DE8}" type="pres">
      <dgm:prSet presAssocID="{8C89F046-D089-EF43-8D91-C5140AE9A244}" presName="hierRoot1" presStyleCnt="0"/>
      <dgm:spPr/>
    </dgm:pt>
    <dgm:pt modelId="{041D85D0-2C54-DA4C-AF3C-A83E99737E34}" type="pres">
      <dgm:prSet presAssocID="{8C89F046-D089-EF43-8D91-C5140AE9A244}" presName="composite" presStyleCnt="0"/>
      <dgm:spPr/>
    </dgm:pt>
    <dgm:pt modelId="{168CCA0D-D9F1-3347-9568-4B5404DA40EE}" type="pres">
      <dgm:prSet presAssocID="{8C89F046-D089-EF43-8D91-C5140AE9A244}" presName="background" presStyleLbl="node0" presStyleIdx="0" presStyleCnt="2"/>
      <dgm:spPr/>
    </dgm:pt>
    <dgm:pt modelId="{228F8140-0371-CB45-A8FF-A97F4C7F5F3D}" type="pres">
      <dgm:prSet presAssocID="{8C89F046-D089-EF43-8D91-C5140AE9A244}" presName="text" presStyleLbl="fgAcc0" presStyleIdx="0" presStyleCnt="2">
        <dgm:presLayoutVars>
          <dgm:chPref val="3"/>
        </dgm:presLayoutVars>
      </dgm:prSet>
      <dgm:spPr/>
    </dgm:pt>
    <dgm:pt modelId="{75266BAE-158C-134E-B3C1-6AD41B5A3F52}" type="pres">
      <dgm:prSet presAssocID="{8C89F046-D089-EF43-8D91-C5140AE9A244}" presName="hierChild2" presStyleCnt="0"/>
      <dgm:spPr/>
    </dgm:pt>
    <dgm:pt modelId="{416C219E-2527-814A-8B57-63345CF49CB8}" type="pres">
      <dgm:prSet presAssocID="{2F5ABA5E-222B-AE46-A992-926AF10F9409}" presName="hierRoot1" presStyleCnt="0"/>
      <dgm:spPr/>
    </dgm:pt>
    <dgm:pt modelId="{0E7A8BA6-1360-0B48-BFD2-A0E9CAE63FC2}" type="pres">
      <dgm:prSet presAssocID="{2F5ABA5E-222B-AE46-A992-926AF10F9409}" presName="composite" presStyleCnt="0"/>
      <dgm:spPr/>
    </dgm:pt>
    <dgm:pt modelId="{106DBC13-D65E-2349-886F-5F74970748CB}" type="pres">
      <dgm:prSet presAssocID="{2F5ABA5E-222B-AE46-A992-926AF10F9409}" presName="background" presStyleLbl="node0" presStyleIdx="1" presStyleCnt="2"/>
      <dgm:spPr/>
    </dgm:pt>
    <dgm:pt modelId="{675DD769-BD74-DE4A-B8D6-CE304BC05CAE}" type="pres">
      <dgm:prSet presAssocID="{2F5ABA5E-222B-AE46-A992-926AF10F9409}" presName="text" presStyleLbl="fgAcc0" presStyleIdx="1" presStyleCnt="2">
        <dgm:presLayoutVars>
          <dgm:chPref val="3"/>
        </dgm:presLayoutVars>
      </dgm:prSet>
      <dgm:spPr/>
    </dgm:pt>
    <dgm:pt modelId="{5EEEFA3E-F672-AB46-B6A8-62ECDCA4F6A0}" type="pres">
      <dgm:prSet presAssocID="{2F5ABA5E-222B-AE46-A992-926AF10F9409}" presName="hierChild2" presStyleCnt="0"/>
      <dgm:spPr/>
    </dgm:pt>
  </dgm:ptLst>
  <dgm:cxnLst>
    <dgm:cxn modelId="{07DE3606-749E-174E-AF4F-20FAE589979C}" type="presOf" srcId="{5D0E99C4-36B5-4BEE-9A93-E17CCAF31D5C}" destId="{D62DD966-4198-0143-B8E8-896AA144C741}" srcOrd="0" destOrd="0" presId="urn:microsoft.com/office/officeart/2005/8/layout/hierarchy1"/>
    <dgm:cxn modelId="{FC3A6B09-D633-FC42-8068-98C4AC506D11}" type="presOf" srcId="{2F5ABA5E-222B-AE46-A992-926AF10F9409}" destId="{675DD769-BD74-DE4A-B8D6-CE304BC05CAE}" srcOrd="0" destOrd="0" presId="urn:microsoft.com/office/officeart/2005/8/layout/hierarchy1"/>
    <dgm:cxn modelId="{BC6ACC66-27D1-344B-B0BC-6AFCFE4D3B6E}" srcId="{5D0E99C4-36B5-4BEE-9A93-E17CCAF31D5C}" destId="{2F5ABA5E-222B-AE46-A992-926AF10F9409}" srcOrd="1" destOrd="0" parTransId="{A09FEB67-7D41-DD4C-9DC9-3C4DFCC6EEF6}" sibTransId="{ED433BEE-3442-6D4C-9A60-61F65325EDEE}"/>
    <dgm:cxn modelId="{0215F59E-A740-8A4D-8AB8-780F63D60CF5}" type="presOf" srcId="{8C89F046-D089-EF43-8D91-C5140AE9A244}" destId="{228F8140-0371-CB45-A8FF-A97F4C7F5F3D}" srcOrd="0" destOrd="0" presId="urn:microsoft.com/office/officeart/2005/8/layout/hierarchy1"/>
    <dgm:cxn modelId="{B2381FD3-FFEA-8249-94DE-CC5E6CCF7BDA}" srcId="{5D0E99C4-36B5-4BEE-9A93-E17CCAF31D5C}" destId="{8C89F046-D089-EF43-8D91-C5140AE9A244}" srcOrd="0" destOrd="0" parTransId="{C4DBDF07-BD2C-4C4E-94D8-2064B07BFA13}" sibTransId="{2B869D89-FAEE-0045-A262-100E528F5A31}"/>
    <dgm:cxn modelId="{1440100C-09B5-5B4F-946F-F5911E5C03E1}" type="presParOf" srcId="{D62DD966-4198-0143-B8E8-896AA144C741}" destId="{980C033F-790D-C444-8274-1CC9897E8DE8}" srcOrd="0" destOrd="0" presId="urn:microsoft.com/office/officeart/2005/8/layout/hierarchy1"/>
    <dgm:cxn modelId="{507BFCE9-C1DF-4D43-87E6-FD7C0F9E2392}" type="presParOf" srcId="{980C033F-790D-C444-8274-1CC9897E8DE8}" destId="{041D85D0-2C54-DA4C-AF3C-A83E99737E34}" srcOrd="0" destOrd="0" presId="urn:microsoft.com/office/officeart/2005/8/layout/hierarchy1"/>
    <dgm:cxn modelId="{962A1482-A0D5-F94E-94D0-EDAC4204D1E5}" type="presParOf" srcId="{041D85D0-2C54-DA4C-AF3C-A83E99737E34}" destId="{168CCA0D-D9F1-3347-9568-4B5404DA40EE}" srcOrd="0" destOrd="0" presId="urn:microsoft.com/office/officeart/2005/8/layout/hierarchy1"/>
    <dgm:cxn modelId="{1B789F5B-1755-0843-A324-EE7FB8F78238}" type="presParOf" srcId="{041D85D0-2C54-DA4C-AF3C-A83E99737E34}" destId="{228F8140-0371-CB45-A8FF-A97F4C7F5F3D}" srcOrd="1" destOrd="0" presId="urn:microsoft.com/office/officeart/2005/8/layout/hierarchy1"/>
    <dgm:cxn modelId="{DE00BD7C-57A5-F34F-8222-FAAA82BA2084}" type="presParOf" srcId="{980C033F-790D-C444-8274-1CC9897E8DE8}" destId="{75266BAE-158C-134E-B3C1-6AD41B5A3F52}" srcOrd="1" destOrd="0" presId="urn:microsoft.com/office/officeart/2005/8/layout/hierarchy1"/>
    <dgm:cxn modelId="{6FCD3D73-71EA-904E-9A5D-682632447816}" type="presParOf" srcId="{D62DD966-4198-0143-B8E8-896AA144C741}" destId="{416C219E-2527-814A-8B57-63345CF49CB8}" srcOrd="1" destOrd="0" presId="urn:microsoft.com/office/officeart/2005/8/layout/hierarchy1"/>
    <dgm:cxn modelId="{51465032-4808-CD44-9753-FED24E9A214F}" type="presParOf" srcId="{416C219E-2527-814A-8B57-63345CF49CB8}" destId="{0E7A8BA6-1360-0B48-BFD2-A0E9CAE63FC2}" srcOrd="0" destOrd="0" presId="urn:microsoft.com/office/officeart/2005/8/layout/hierarchy1"/>
    <dgm:cxn modelId="{9E45A3F0-A16E-394D-AB63-0CA2273DC44D}" type="presParOf" srcId="{0E7A8BA6-1360-0B48-BFD2-A0E9CAE63FC2}" destId="{106DBC13-D65E-2349-886F-5F74970748CB}" srcOrd="0" destOrd="0" presId="urn:microsoft.com/office/officeart/2005/8/layout/hierarchy1"/>
    <dgm:cxn modelId="{4F8F6DFB-8EA0-6B4F-B6DA-E54E5068727A}" type="presParOf" srcId="{0E7A8BA6-1360-0B48-BFD2-A0E9CAE63FC2}" destId="{675DD769-BD74-DE4A-B8D6-CE304BC05CAE}" srcOrd="1" destOrd="0" presId="urn:microsoft.com/office/officeart/2005/8/layout/hierarchy1"/>
    <dgm:cxn modelId="{AC99843F-CB7F-8541-94BB-CA71E05B7B5D}" type="presParOf" srcId="{416C219E-2527-814A-8B57-63345CF49CB8}" destId="{5EEEFA3E-F672-AB46-B6A8-62ECDCA4F6A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0C5393-AD14-5B41-9458-6955EE9FCB49}">
      <dsp:nvSpPr>
        <dsp:cNvPr id="0" name=""/>
        <dsp:cNvSpPr/>
      </dsp:nvSpPr>
      <dsp:spPr>
        <a:xfrm>
          <a:off x="460905" y="1047"/>
          <a:ext cx="3479899" cy="208793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b="1" kern="1200" dirty="0"/>
            <a:t>Соответствие условиям конкурса</a:t>
          </a:r>
          <a:endParaRPr lang="en-US" sz="3000" kern="1200" dirty="0"/>
        </a:p>
      </dsp:txBody>
      <dsp:txXfrm>
        <a:off x="460905" y="1047"/>
        <a:ext cx="3479899" cy="2087939"/>
      </dsp:txXfrm>
    </dsp:sp>
    <dsp:sp modelId="{957C27C4-5623-964C-AD1C-E7F2F737E1C0}">
      <dsp:nvSpPr>
        <dsp:cNvPr id="0" name=""/>
        <dsp:cNvSpPr/>
      </dsp:nvSpPr>
      <dsp:spPr>
        <a:xfrm>
          <a:off x="4288794" y="1047"/>
          <a:ext cx="3479899" cy="208793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b="1" kern="1200" dirty="0"/>
            <a:t>Информативность. </a:t>
          </a:r>
          <a:endParaRPr lang="en-US" sz="3000" kern="1200" dirty="0"/>
        </a:p>
      </dsp:txBody>
      <dsp:txXfrm>
        <a:off x="4288794" y="1047"/>
        <a:ext cx="3479899" cy="2087939"/>
      </dsp:txXfrm>
    </dsp:sp>
    <dsp:sp modelId="{1D327508-4827-2343-8862-EF24EC9D382E}">
      <dsp:nvSpPr>
        <dsp:cNvPr id="0" name=""/>
        <dsp:cNvSpPr/>
      </dsp:nvSpPr>
      <dsp:spPr>
        <a:xfrm>
          <a:off x="460905" y="2436976"/>
          <a:ext cx="3479899" cy="208793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b="1" kern="1200" dirty="0"/>
            <a:t>Аналитичность. Оценка технологий обработки информации</a:t>
          </a:r>
          <a:endParaRPr lang="en-US" sz="3000" kern="1200" dirty="0"/>
        </a:p>
      </dsp:txBody>
      <dsp:txXfrm>
        <a:off x="460905" y="2436976"/>
        <a:ext cx="3479899" cy="2087939"/>
      </dsp:txXfrm>
    </dsp:sp>
    <dsp:sp modelId="{9917B4FF-8BC6-F241-9260-072A61910738}">
      <dsp:nvSpPr>
        <dsp:cNvPr id="0" name=""/>
        <dsp:cNvSpPr/>
      </dsp:nvSpPr>
      <dsp:spPr>
        <a:xfrm>
          <a:off x="4288794" y="2436976"/>
          <a:ext cx="3479899" cy="208793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b="1" kern="1200" dirty="0"/>
            <a:t>Наглядность. Оценка представления информации</a:t>
          </a:r>
          <a:endParaRPr lang="en-US" sz="3000" kern="1200" dirty="0"/>
        </a:p>
      </dsp:txBody>
      <dsp:txXfrm>
        <a:off x="4288794" y="2436976"/>
        <a:ext cx="3479899" cy="20879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8CCA0D-D9F1-3347-9568-4B5404DA40EE}">
      <dsp:nvSpPr>
        <dsp:cNvPr id="0" name=""/>
        <dsp:cNvSpPr/>
      </dsp:nvSpPr>
      <dsp:spPr>
        <a:xfrm>
          <a:off x="1004" y="957341"/>
          <a:ext cx="3526110" cy="22390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28F8140-0371-CB45-A8FF-A97F4C7F5F3D}">
      <dsp:nvSpPr>
        <dsp:cNvPr id="0" name=""/>
        <dsp:cNvSpPr/>
      </dsp:nvSpPr>
      <dsp:spPr>
        <a:xfrm>
          <a:off x="392794" y="1329541"/>
          <a:ext cx="3526110" cy="22390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/>
            <a:t>Качество доклада</a:t>
          </a:r>
          <a:endParaRPr lang="en-US" sz="2800" kern="1200" dirty="0"/>
        </a:p>
      </dsp:txBody>
      <dsp:txXfrm>
        <a:off x="458374" y="1395121"/>
        <a:ext cx="3394950" cy="2107920"/>
      </dsp:txXfrm>
    </dsp:sp>
    <dsp:sp modelId="{106DBC13-D65E-2349-886F-5F74970748CB}">
      <dsp:nvSpPr>
        <dsp:cNvPr id="0" name=""/>
        <dsp:cNvSpPr/>
      </dsp:nvSpPr>
      <dsp:spPr>
        <a:xfrm>
          <a:off x="4310695" y="957341"/>
          <a:ext cx="3526110" cy="22390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75DD769-BD74-DE4A-B8D6-CE304BC05CAE}">
      <dsp:nvSpPr>
        <dsp:cNvPr id="0" name=""/>
        <dsp:cNvSpPr/>
      </dsp:nvSpPr>
      <dsp:spPr>
        <a:xfrm>
          <a:off x="4702485" y="1329541"/>
          <a:ext cx="3526110" cy="22390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/>
            <a:t>Владение информацией (оценивается при ответах на вопросы)</a:t>
          </a:r>
          <a:endParaRPr lang="en-US" sz="2800" kern="1200"/>
        </a:p>
      </dsp:txBody>
      <dsp:txXfrm>
        <a:off x="4768065" y="1395121"/>
        <a:ext cx="3394950" cy="21079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928534-D46B-46F4-A520-074548E6D258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/>
              <a:t>нопр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BD1C1-8502-4320-A05C-EB3ABA08B9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40878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647A2-E550-4139-A26B-7867ED6E15FD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/>
              <a:t>нопр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E01D30-53BB-417C-8A62-AE1686EE63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79992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01D30-53BB-417C-8A62-AE1686EE63D3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нопр</a:t>
            </a:r>
          </a:p>
        </p:txBody>
      </p:sp>
    </p:spTree>
    <p:extLst>
      <p:ext uri="{BB962C8B-B14F-4D97-AF65-F5344CB8AC3E}">
        <p14:creationId xmlns:p14="http://schemas.microsoft.com/office/powerpoint/2010/main" val="2402402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ru-RU"/>
              <a:t>нопр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01D30-53BB-417C-8A62-AE1686EE63D3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47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нопр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E01D30-53BB-417C-8A62-AE1686EE63D3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799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E5B30-206F-429C-81D5-7677AAB6E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C9A22-72D8-4ECA-A690-B33BDC909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68837-4502-4BED-A5CD-923C9CB079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2" y="5479803"/>
            <a:ext cx="7422093" cy="67570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0" y="4898690"/>
            <a:ext cx="7423705" cy="56675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481489" y="6478963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706639" y="6594812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GAJAH ANNUAL</a:t>
            </a:r>
            <a:r>
              <a:rPr lang="en-US" sz="700" baseline="0" dirty="0">
                <a:solidFill>
                  <a:srgbClr val="FFFFFF"/>
                </a:solidFill>
                <a:latin typeface="Open Sans"/>
                <a:cs typeface="Open Sans"/>
              </a:rPr>
              <a:t> REPORT 2015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132818411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471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3224" y="-6498"/>
            <a:ext cx="9147224" cy="460422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500" y="4608922"/>
            <a:ext cx="2667000" cy="16186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227295" y="4608922"/>
            <a:ext cx="2667000" cy="16186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140824" y="4608922"/>
            <a:ext cx="2667000" cy="16186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GAJAH ANNUAL</a:t>
            </a:r>
            <a:r>
              <a:rPr lang="en-US" sz="700" baseline="0" dirty="0">
                <a:solidFill>
                  <a:srgbClr val="FFFFFF"/>
                </a:solidFill>
                <a:latin typeface="Open Sans"/>
                <a:cs typeface="Open Sans"/>
              </a:rPr>
              <a:t> REPORT 2015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2789609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4582894" y="8116"/>
            <a:ext cx="1026050" cy="136806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4582894" y="1373716"/>
            <a:ext cx="1026050" cy="136806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4"/>
          </p:nvPr>
        </p:nvSpPr>
        <p:spPr>
          <a:xfrm>
            <a:off x="4582894" y="2741783"/>
            <a:ext cx="1026050" cy="136806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35"/>
          </p:nvPr>
        </p:nvSpPr>
        <p:spPr>
          <a:xfrm>
            <a:off x="4582894" y="4109849"/>
            <a:ext cx="1026050" cy="136806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36"/>
          </p:nvPr>
        </p:nvSpPr>
        <p:spPr>
          <a:xfrm>
            <a:off x="4582894" y="5481467"/>
            <a:ext cx="1026050" cy="136806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37"/>
          </p:nvPr>
        </p:nvSpPr>
        <p:spPr>
          <a:xfrm>
            <a:off x="5608944" y="8116"/>
            <a:ext cx="1026050" cy="136806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38"/>
          </p:nvPr>
        </p:nvSpPr>
        <p:spPr>
          <a:xfrm>
            <a:off x="5608944" y="1373716"/>
            <a:ext cx="1026050" cy="136806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39"/>
          </p:nvPr>
        </p:nvSpPr>
        <p:spPr>
          <a:xfrm>
            <a:off x="5608944" y="2741783"/>
            <a:ext cx="1026050" cy="136806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40"/>
          </p:nvPr>
        </p:nvSpPr>
        <p:spPr>
          <a:xfrm>
            <a:off x="5608944" y="4109849"/>
            <a:ext cx="1026050" cy="136806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41"/>
          </p:nvPr>
        </p:nvSpPr>
        <p:spPr>
          <a:xfrm>
            <a:off x="5608944" y="5481467"/>
            <a:ext cx="1026050" cy="136806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42"/>
          </p:nvPr>
        </p:nvSpPr>
        <p:spPr>
          <a:xfrm>
            <a:off x="6634994" y="8116"/>
            <a:ext cx="1026050" cy="136806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43"/>
          </p:nvPr>
        </p:nvSpPr>
        <p:spPr>
          <a:xfrm>
            <a:off x="6634994" y="1373716"/>
            <a:ext cx="1026050" cy="136806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44"/>
          </p:nvPr>
        </p:nvSpPr>
        <p:spPr>
          <a:xfrm>
            <a:off x="6634994" y="2741783"/>
            <a:ext cx="1026050" cy="136806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45"/>
          </p:nvPr>
        </p:nvSpPr>
        <p:spPr>
          <a:xfrm>
            <a:off x="6634994" y="4109849"/>
            <a:ext cx="1026050" cy="136806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46"/>
          </p:nvPr>
        </p:nvSpPr>
        <p:spPr>
          <a:xfrm>
            <a:off x="6634994" y="5481467"/>
            <a:ext cx="1026050" cy="136806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39" name="Picture Placeholder 2"/>
          <p:cNvSpPr>
            <a:spLocks noGrp="1"/>
          </p:cNvSpPr>
          <p:nvPr>
            <p:ph type="pic" sz="quarter" idx="47"/>
          </p:nvPr>
        </p:nvSpPr>
        <p:spPr>
          <a:xfrm>
            <a:off x="7661044" y="8116"/>
            <a:ext cx="1026050" cy="136806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7661044" y="1373716"/>
            <a:ext cx="1026050" cy="136806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49"/>
          </p:nvPr>
        </p:nvSpPr>
        <p:spPr>
          <a:xfrm>
            <a:off x="7661044" y="2741783"/>
            <a:ext cx="1026050" cy="136806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50"/>
          </p:nvPr>
        </p:nvSpPr>
        <p:spPr>
          <a:xfrm>
            <a:off x="7661044" y="4109849"/>
            <a:ext cx="1026050" cy="136806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51"/>
          </p:nvPr>
        </p:nvSpPr>
        <p:spPr>
          <a:xfrm>
            <a:off x="7661044" y="5481467"/>
            <a:ext cx="1026050" cy="136806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52"/>
          </p:nvPr>
        </p:nvSpPr>
        <p:spPr>
          <a:xfrm>
            <a:off x="478694" y="8403"/>
            <a:ext cx="1026050" cy="136806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5" name="Picture Placeholder 2"/>
          <p:cNvSpPr>
            <a:spLocks noGrp="1"/>
          </p:cNvSpPr>
          <p:nvPr>
            <p:ph type="pic" sz="quarter" idx="53"/>
          </p:nvPr>
        </p:nvSpPr>
        <p:spPr>
          <a:xfrm>
            <a:off x="478694" y="1374002"/>
            <a:ext cx="1026050" cy="136806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6" name="Picture Placeholder 2"/>
          <p:cNvSpPr>
            <a:spLocks noGrp="1"/>
          </p:cNvSpPr>
          <p:nvPr>
            <p:ph type="pic" sz="quarter" idx="54"/>
          </p:nvPr>
        </p:nvSpPr>
        <p:spPr>
          <a:xfrm>
            <a:off x="478694" y="2742070"/>
            <a:ext cx="1026050" cy="136806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7" name="Picture Placeholder 2"/>
          <p:cNvSpPr>
            <a:spLocks noGrp="1"/>
          </p:cNvSpPr>
          <p:nvPr>
            <p:ph type="pic" sz="quarter" idx="55"/>
          </p:nvPr>
        </p:nvSpPr>
        <p:spPr>
          <a:xfrm>
            <a:off x="478694" y="4110136"/>
            <a:ext cx="1026050" cy="136806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8" name="Picture Placeholder 2"/>
          <p:cNvSpPr>
            <a:spLocks noGrp="1"/>
          </p:cNvSpPr>
          <p:nvPr>
            <p:ph type="pic" sz="quarter" idx="56"/>
          </p:nvPr>
        </p:nvSpPr>
        <p:spPr>
          <a:xfrm>
            <a:off x="478694" y="5481754"/>
            <a:ext cx="1026050" cy="136806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57"/>
          </p:nvPr>
        </p:nvSpPr>
        <p:spPr>
          <a:xfrm>
            <a:off x="1504744" y="8403"/>
            <a:ext cx="1026050" cy="136806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50" name="Picture Placeholder 2"/>
          <p:cNvSpPr>
            <a:spLocks noGrp="1"/>
          </p:cNvSpPr>
          <p:nvPr>
            <p:ph type="pic" sz="quarter" idx="58"/>
          </p:nvPr>
        </p:nvSpPr>
        <p:spPr>
          <a:xfrm>
            <a:off x="1504744" y="1374002"/>
            <a:ext cx="1026050" cy="136806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51" name="Picture Placeholder 2"/>
          <p:cNvSpPr>
            <a:spLocks noGrp="1"/>
          </p:cNvSpPr>
          <p:nvPr>
            <p:ph type="pic" sz="quarter" idx="59"/>
          </p:nvPr>
        </p:nvSpPr>
        <p:spPr>
          <a:xfrm>
            <a:off x="1504744" y="2742070"/>
            <a:ext cx="1026050" cy="136806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52" name="Picture Placeholder 2"/>
          <p:cNvSpPr>
            <a:spLocks noGrp="1"/>
          </p:cNvSpPr>
          <p:nvPr>
            <p:ph type="pic" sz="quarter" idx="60"/>
          </p:nvPr>
        </p:nvSpPr>
        <p:spPr>
          <a:xfrm>
            <a:off x="1504744" y="4110136"/>
            <a:ext cx="1026050" cy="136806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53" name="Picture Placeholder 2"/>
          <p:cNvSpPr>
            <a:spLocks noGrp="1"/>
          </p:cNvSpPr>
          <p:nvPr>
            <p:ph type="pic" sz="quarter" idx="61"/>
          </p:nvPr>
        </p:nvSpPr>
        <p:spPr>
          <a:xfrm>
            <a:off x="1504744" y="5481754"/>
            <a:ext cx="1026050" cy="136806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54" name="Picture Placeholder 2"/>
          <p:cNvSpPr>
            <a:spLocks noGrp="1"/>
          </p:cNvSpPr>
          <p:nvPr>
            <p:ph type="pic" sz="quarter" idx="62"/>
          </p:nvPr>
        </p:nvSpPr>
        <p:spPr>
          <a:xfrm>
            <a:off x="2530794" y="8403"/>
            <a:ext cx="1026050" cy="136806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55" name="Picture Placeholder 2"/>
          <p:cNvSpPr>
            <a:spLocks noGrp="1"/>
          </p:cNvSpPr>
          <p:nvPr>
            <p:ph type="pic" sz="quarter" idx="63"/>
          </p:nvPr>
        </p:nvSpPr>
        <p:spPr>
          <a:xfrm>
            <a:off x="2530794" y="1374002"/>
            <a:ext cx="1026050" cy="136806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56" name="Picture Placeholder 2"/>
          <p:cNvSpPr>
            <a:spLocks noGrp="1"/>
          </p:cNvSpPr>
          <p:nvPr>
            <p:ph type="pic" sz="quarter" idx="64"/>
          </p:nvPr>
        </p:nvSpPr>
        <p:spPr>
          <a:xfrm>
            <a:off x="2530794" y="2742070"/>
            <a:ext cx="1026050" cy="136806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57" name="Picture Placeholder 2"/>
          <p:cNvSpPr>
            <a:spLocks noGrp="1"/>
          </p:cNvSpPr>
          <p:nvPr>
            <p:ph type="pic" sz="quarter" idx="65"/>
          </p:nvPr>
        </p:nvSpPr>
        <p:spPr>
          <a:xfrm>
            <a:off x="2530794" y="4110136"/>
            <a:ext cx="1026050" cy="136806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58" name="Picture Placeholder 2"/>
          <p:cNvSpPr>
            <a:spLocks noGrp="1"/>
          </p:cNvSpPr>
          <p:nvPr>
            <p:ph type="pic" sz="quarter" idx="66"/>
          </p:nvPr>
        </p:nvSpPr>
        <p:spPr>
          <a:xfrm>
            <a:off x="2530794" y="5481754"/>
            <a:ext cx="1026050" cy="136806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59" name="Picture Placeholder 2"/>
          <p:cNvSpPr>
            <a:spLocks noGrp="1"/>
          </p:cNvSpPr>
          <p:nvPr>
            <p:ph type="pic" sz="quarter" idx="67"/>
          </p:nvPr>
        </p:nvSpPr>
        <p:spPr>
          <a:xfrm>
            <a:off x="3556844" y="8403"/>
            <a:ext cx="1026050" cy="136806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60" name="Picture Placeholder 2"/>
          <p:cNvSpPr>
            <a:spLocks noGrp="1"/>
          </p:cNvSpPr>
          <p:nvPr>
            <p:ph type="pic" sz="quarter" idx="68"/>
          </p:nvPr>
        </p:nvSpPr>
        <p:spPr>
          <a:xfrm>
            <a:off x="3556844" y="1374002"/>
            <a:ext cx="1026050" cy="136806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61" name="Picture Placeholder 2"/>
          <p:cNvSpPr>
            <a:spLocks noGrp="1"/>
          </p:cNvSpPr>
          <p:nvPr>
            <p:ph type="pic" sz="quarter" idx="69"/>
          </p:nvPr>
        </p:nvSpPr>
        <p:spPr>
          <a:xfrm>
            <a:off x="3556844" y="2742070"/>
            <a:ext cx="1026050" cy="136806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62" name="Picture Placeholder 2"/>
          <p:cNvSpPr>
            <a:spLocks noGrp="1"/>
          </p:cNvSpPr>
          <p:nvPr>
            <p:ph type="pic" sz="quarter" idx="70"/>
          </p:nvPr>
        </p:nvSpPr>
        <p:spPr>
          <a:xfrm>
            <a:off x="3556844" y="4110136"/>
            <a:ext cx="1026050" cy="136806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63" name="Picture Placeholder 2"/>
          <p:cNvSpPr>
            <a:spLocks noGrp="1"/>
          </p:cNvSpPr>
          <p:nvPr>
            <p:ph type="pic" sz="quarter" idx="71"/>
          </p:nvPr>
        </p:nvSpPr>
        <p:spPr>
          <a:xfrm>
            <a:off x="3556844" y="5481754"/>
            <a:ext cx="1026050" cy="136806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</p:spTree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317500" y="-6350"/>
            <a:ext cx="2184400" cy="1470025"/>
          </a:xfrm>
          <a:prstGeom prst="rect">
            <a:avLst/>
          </a:prstGeom>
          <a:solidFill>
            <a:schemeClr val="accent6"/>
          </a:solidFill>
        </p:spPr>
        <p:txBody>
          <a:bodyPr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642100" y="6480175"/>
            <a:ext cx="2184400" cy="387350"/>
          </a:xfrm>
          <a:prstGeom prst="rect">
            <a:avLst/>
          </a:prstGeom>
          <a:solidFill>
            <a:schemeClr val="accent6"/>
          </a:solidFill>
        </p:spPr>
        <p:txBody>
          <a:bodyPr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6923088" y="6596063"/>
            <a:ext cx="1736725" cy="18415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ea typeface="ＭＳ Ｐゴシック" panose="020B0600070205080204" pitchFamily="34" charset="-128"/>
                <a:cs typeface="Open Sans"/>
              </a:rPr>
              <a:t>GAJAH ANNUAL REPORT 2015   |   </a:t>
            </a:r>
            <a:fld id="{BFFBAB2D-079C-4608-A4FF-29673A1F5CEC}" type="slidenum">
              <a:rPr lang="en-US" sz="800">
                <a:solidFill>
                  <a:srgbClr val="FFFFFF"/>
                </a:solidFill>
                <a:latin typeface="Calibri"/>
                <a:ea typeface="ＭＳ Ｐゴシック" panose="020B0600070205080204" pitchFamily="34" charset="-128"/>
              </a:rPr>
              <a:pPr algn="r" fontAlgn="auto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ea typeface="ＭＳ Ｐゴシック" panose="020B0600070205080204" pitchFamily="34" charset="-128"/>
              <a:cs typeface="Open Sans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012724" y="1625554"/>
            <a:ext cx="3033889" cy="3529705"/>
          </a:xfrm>
        </p:spPr>
        <p:txBody>
          <a:bodyPr>
            <a:normAutofit/>
          </a:bodyPr>
          <a:lstStyle>
            <a:lvl1pPr marL="0" indent="0" algn="l">
              <a:buNone/>
              <a:defRPr sz="700"/>
            </a:lvl1pPr>
            <a:lvl2pPr marL="457200" indent="0" algn="ctr">
              <a:buNone/>
              <a:defRPr sz="700"/>
            </a:lvl2pPr>
            <a:lvl3pPr marL="914400" indent="0" algn="ctr">
              <a:buNone/>
              <a:defRPr sz="700"/>
            </a:lvl3pPr>
            <a:lvl4pPr marL="1371600" indent="0" algn="ctr">
              <a:buNone/>
              <a:defRPr sz="700"/>
            </a:lvl4pPr>
            <a:lvl5pPr marL="1828800" indent="0" algn="ctr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6532489" y="1625554"/>
            <a:ext cx="2294141" cy="3529705"/>
          </a:xfrm>
        </p:spPr>
        <p:txBody>
          <a:bodyPr>
            <a:normAutofit/>
          </a:bodyPr>
          <a:lstStyle>
            <a:lvl1pPr marL="0" indent="0" algn="l">
              <a:buNone/>
              <a:defRPr sz="700"/>
            </a:lvl1pPr>
            <a:lvl2pPr marL="457200" indent="0" algn="ctr">
              <a:buNone/>
              <a:defRPr sz="700"/>
            </a:lvl2pPr>
            <a:lvl3pPr marL="914400" indent="0" algn="ctr">
              <a:buNone/>
              <a:defRPr sz="700"/>
            </a:lvl3pPr>
            <a:lvl4pPr marL="1371600" indent="0" algn="ctr">
              <a:buNone/>
              <a:defRPr sz="700"/>
            </a:lvl4pPr>
            <a:lvl5pPr marL="1828800" indent="0" algn="ctr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317500" y="1625601"/>
            <a:ext cx="2184400" cy="5242984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37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act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317500" y="-6350"/>
            <a:ext cx="2184400" cy="1470025"/>
          </a:xfrm>
          <a:prstGeom prst="rect">
            <a:avLst/>
          </a:prstGeom>
          <a:solidFill>
            <a:schemeClr val="accent6"/>
          </a:solidFill>
        </p:spPr>
        <p:txBody>
          <a:bodyPr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317500" y="6480175"/>
            <a:ext cx="2184400" cy="387350"/>
          </a:xfrm>
          <a:prstGeom prst="rect">
            <a:avLst/>
          </a:prstGeom>
          <a:solidFill>
            <a:schemeClr val="accent6"/>
          </a:solidFill>
        </p:spPr>
        <p:txBody>
          <a:bodyPr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542925" y="6596063"/>
            <a:ext cx="1736725" cy="18415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ea typeface="ＭＳ Ｐゴシック" panose="020B0600070205080204" pitchFamily="34" charset="-128"/>
                <a:cs typeface="Open Sans"/>
              </a:rPr>
              <a:t>GAJAH ANNUAL REPORT 2015   |   </a:t>
            </a:r>
            <a:fld id="{D23F6A3D-1FC3-4AA0-96F1-65A1DEAE86BE}" type="slidenum">
              <a:rPr lang="en-US" sz="800">
                <a:solidFill>
                  <a:srgbClr val="FFFFFF"/>
                </a:solidFill>
                <a:latin typeface="Calibri"/>
                <a:ea typeface="ＭＳ Ｐゴシック" panose="020B0600070205080204" pitchFamily="34" charset="-128"/>
              </a:rPr>
              <a:pPr algn="ctr" fontAlgn="auto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ea typeface="ＭＳ Ｐゴシック" panose="020B0600070205080204" pitchFamily="34" charset="-128"/>
              <a:cs typeface="Open Sans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969" y="1594720"/>
            <a:ext cx="2173575" cy="2514947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509332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08977-1340-4F9B-81DE-18249B965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966F1-8080-47F1-A25D-57174B87B1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A8B0B-929A-452D-93B1-C3FB8CCEC0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20A2B-209D-41E1-8B4B-7EA5B22E78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93D1B-E377-4443-A49E-DCAD73116C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A1BAF-F56F-4235-AD03-EB61BE7A8A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07671-32AF-4A16-AD9F-D1D8CFC92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AF3EE-4F0A-440F-8970-127C95D582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CEA21A36-9125-452C-9C73-884FD8E30C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0" r:id="rId1"/>
    <p:sldLayoutId id="2147484271" r:id="rId2"/>
    <p:sldLayoutId id="2147484272" r:id="rId3"/>
    <p:sldLayoutId id="2147484273" r:id="rId4"/>
    <p:sldLayoutId id="2147484274" r:id="rId5"/>
    <p:sldLayoutId id="2147484275" r:id="rId6"/>
    <p:sldLayoutId id="2147484276" r:id="rId7"/>
    <p:sldLayoutId id="2147484277" r:id="rId8"/>
    <p:sldLayoutId id="2147484278" r:id="rId9"/>
    <p:sldLayoutId id="2147484279" r:id="rId10"/>
    <p:sldLayoutId id="2147484280" r:id="rId11"/>
    <p:sldLayoutId id="2147484449" r:id="rId12"/>
    <p:sldLayoutId id="2147484453" r:id="rId13"/>
    <p:sldLayoutId id="2147484455" r:id="rId14"/>
    <p:sldLayoutId id="2147484456" r:id="rId15"/>
    <p:sldLayoutId id="2147484457" r:id="rId16"/>
    <p:sldLayoutId id="2147484458" r:id="rId17"/>
    <p:sldLayoutId id="2147484459" r:id="rId18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3"/>
          <p:cNvSpPr/>
          <p:nvPr/>
        </p:nvSpPr>
        <p:spPr>
          <a:xfrm>
            <a:off x="0" y="929901"/>
            <a:ext cx="9144000" cy="5050816"/>
          </a:xfrm>
          <a:prstGeom prst="rect">
            <a:avLst/>
          </a:prstGeom>
          <a:solidFill>
            <a:srgbClr val="5086C1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Конкурс стендовых докладов</a:t>
            </a:r>
          </a:p>
          <a:p>
            <a:pPr algn="ctr"/>
            <a:endParaRPr lang="ru-RU" sz="2400" b="1" dirty="0">
              <a:solidFill>
                <a:schemeClr val="bg1"/>
              </a:solidFill>
              <a:latin typeface="Century Gothic" pitchFamily="34" charset="0"/>
            </a:endParaRPr>
          </a:p>
          <a:p>
            <a:pPr algn="ctr"/>
            <a:r>
              <a:rPr lang="ru-RU" sz="3600" b="1" dirty="0">
                <a:solidFill>
                  <a:schemeClr val="bg1"/>
                </a:solidFill>
                <a:latin typeface="Century Gothic" pitchFamily="34" charset="0"/>
              </a:rPr>
              <a:t>«Выбор вуза»</a:t>
            </a:r>
          </a:p>
          <a:p>
            <a:pPr algn="ctr"/>
            <a:endParaRPr lang="ru-RU" sz="2400" b="1" dirty="0">
              <a:solidFill>
                <a:schemeClr val="bg1"/>
              </a:solidFill>
              <a:latin typeface="Century Gothic" pitchFamily="34" charset="0"/>
            </a:endParaRPr>
          </a:p>
          <a:p>
            <a:pPr algn="ctr"/>
            <a:endParaRPr lang="ru-RU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ru-RU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Конасова</a:t>
            </a:r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Наталия Юрьевна</a:t>
            </a:r>
          </a:p>
          <a:p>
            <a:pPr algn="ctr"/>
            <a:r>
              <a:rPr lang="ru-RU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канд</a:t>
            </a:r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.</a:t>
            </a:r>
            <a:r>
              <a:rPr lang="ru-RU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пед.н</a:t>
            </a:r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., доцент,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Управление по организации приема и работе с абитуриентами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НИУ ВШЭ Санкт-Петербург, ведущий эксперт</a:t>
            </a:r>
            <a:b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9E5B30-206F-429C-81D5-7677AAB6EB4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80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9B398C-947F-854D-1182-4D9AC3C2C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sz="2800" b="1" dirty="0"/>
            </a:br>
            <a:r>
              <a:rPr lang="ru-RU" sz="2800" b="1" dirty="0">
                <a:solidFill>
                  <a:schemeClr val="accent1"/>
                </a:solidFill>
              </a:rPr>
              <a:t>Аналитичность</a:t>
            </a:r>
            <a:br>
              <a:rPr lang="en-US" dirty="0">
                <a:solidFill>
                  <a:schemeClr val="accent1"/>
                </a:solidFill>
              </a:rPr>
            </a:b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1F8F4F-AE2D-C918-CB68-3DDD9461C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4490" algn="just"/>
            <a:r>
              <a:rPr lang="ru-RU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1.Использован статистический анализ </a:t>
            </a:r>
          </a:p>
          <a:p>
            <a:pPr marL="364490" algn="just"/>
            <a:r>
              <a:rPr lang="ru-RU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2.Выбор вуза, образовательной программы, осуществляется при сравнении не мене трех показателей </a:t>
            </a:r>
          </a:p>
          <a:p>
            <a:pPr marL="364490" algn="just"/>
            <a:r>
              <a:rPr lang="ru-RU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3.Обоснованы приоритеты выбора образовательной программы конкретного вуза </a:t>
            </a:r>
          </a:p>
          <a:p>
            <a:pPr marL="364490" algn="just"/>
            <a:r>
              <a:rPr lang="ru-RU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4.Использована инфографика, в т.ч. диаграммы </a:t>
            </a:r>
          </a:p>
          <a:p>
            <a:pPr marL="364490" algn="just"/>
            <a:r>
              <a:rPr lang="ru-RU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5.Информация разделена на тематические блоки </a:t>
            </a:r>
          </a:p>
          <a:p>
            <a:r>
              <a:rPr lang="ru-RU" sz="2400" dirty="0">
                <a:effectLst/>
                <a:latin typeface="+mj-lt"/>
                <a:ea typeface="Calibri" panose="020F0502020204030204" pitchFamily="34" charset="0"/>
              </a:rPr>
              <a:t>6.Представлено сравнение аналогичных образовательных программ бакалавриата и (или) магистратуры различных вузов </a:t>
            </a:r>
            <a:endParaRPr lang="ru-RU" sz="2400" dirty="0">
              <a:latin typeface="+mj-lt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13D535-23BD-A651-5575-1269D180C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F08977-1340-4F9B-81DE-18249B965B0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70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b="1" dirty="0"/>
              <a:t>SWOT-</a:t>
            </a:r>
            <a:r>
              <a:rPr lang="ru-RU" sz="2800" b="1" dirty="0"/>
              <a:t>анализ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4" name="Freeform 7"/>
          <p:cNvSpPr>
            <a:spLocks/>
          </p:cNvSpPr>
          <p:nvPr/>
        </p:nvSpPr>
        <p:spPr bwMode="auto">
          <a:xfrm rot="18900000">
            <a:off x="4450917" y="2515645"/>
            <a:ext cx="1247184" cy="1511738"/>
          </a:xfrm>
          <a:custGeom>
            <a:avLst/>
            <a:gdLst>
              <a:gd name="T0" fmla="*/ 720 w 720"/>
              <a:gd name="T1" fmla="*/ 275 h 720"/>
              <a:gd name="T2" fmla="*/ 643 w 720"/>
              <a:gd name="T3" fmla="*/ 352 h 720"/>
              <a:gd name="T4" fmla="*/ 643 w 720"/>
              <a:gd name="T5" fmla="*/ 352 h 720"/>
              <a:gd name="T6" fmla="*/ 603 w 720"/>
              <a:gd name="T7" fmla="*/ 336 h 720"/>
              <a:gd name="T8" fmla="*/ 569 w 720"/>
              <a:gd name="T9" fmla="*/ 313 h 720"/>
              <a:gd name="T10" fmla="*/ 543 w 720"/>
              <a:gd name="T11" fmla="*/ 356 h 720"/>
              <a:gd name="T12" fmla="*/ 542 w 720"/>
              <a:gd name="T13" fmla="*/ 365 h 720"/>
              <a:gd name="T14" fmla="*/ 542 w 720"/>
              <a:gd name="T15" fmla="*/ 542 h 720"/>
              <a:gd name="T16" fmla="*/ 542 w 720"/>
              <a:gd name="T17" fmla="*/ 542 h 720"/>
              <a:gd name="T18" fmla="*/ 356 w 720"/>
              <a:gd name="T19" fmla="*/ 542 h 720"/>
              <a:gd name="T20" fmla="*/ 345 w 720"/>
              <a:gd name="T21" fmla="*/ 543 h 720"/>
              <a:gd name="T22" fmla="*/ 296 w 720"/>
              <a:gd name="T23" fmla="*/ 572 h 720"/>
              <a:gd name="T24" fmla="*/ 314 w 720"/>
              <a:gd name="T25" fmla="*/ 610 h 720"/>
              <a:gd name="T26" fmla="*/ 320 w 720"/>
              <a:gd name="T27" fmla="*/ 617 h 720"/>
              <a:gd name="T28" fmla="*/ 335 w 720"/>
              <a:gd name="T29" fmla="*/ 652 h 720"/>
              <a:gd name="T30" fmla="*/ 266 w 720"/>
              <a:gd name="T31" fmla="*/ 720 h 720"/>
              <a:gd name="T32" fmla="*/ 198 w 720"/>
              <a:gd name="T33" fmla="*/ 652 h 720"/>
              <a:gd name="T34" fmla="*/ 198 w 720"/>
              <a:gd name="T35" fmla="*/ 652 h 720"/>
              <a:gd name="T36" fmla="*/ 212 w 720"/>
              <a:gd name="T37" fmla="*/ 617 h 720"/>
              <a:gd name="T38" fmla="*/ 219 w 720"/>
              <a:gd name="T39" fmla="*/ 610 h 720"/>
              <a:gd name="T40" fmla="*/ 237 w 720"/>
              <a:gd name="T41" fmla="*/ 572 h 720"/>
              <a:gd name="T42" fmla="*/ 187 w 720"/>
              <a:gd name="T43" fmla="*/ 543 h 720"/>
              <a:gd name="T44" fmla="*/ 177 w 720"/>
              <a:gd name="T45" fmla="*/ 542 h 720"/>
              <a:gd name="T46" fmla="*/ 0 w 720"/>
              <a:gd name="T47" fmla="*/ 542 h 720"/>
              <a:gd name="T48" fmla="*/ 0 w 720"/>
              <a:gd name="T49" fmla="*/ 365 h 720"/>
              <a:gd name="T50" fmla="*/ 1 w 720"/>
              <a:gd name="T51" fmla="*/ 358 h 720"/>
              <a:gd name="T52" fmla="*/ 19 w 720"/>
              <a:gd name="T53" fmla="*/ 321 h 720"/>
              <a:gd name="T54" fmla="*/ 40 w 720"/>
              <a:gd name="T55" fmla="*/ 335 h 720"/>
              <a:gd name="T56" fmla="*/ 47 w 720"/>
              <a:gd name="T57" fmla="*/ 342 h 720"/>
              <a:gd name="T58" fmla="*/ 92 w 720"/>
              <a:gd name="T59" fmla="*/ 360 h 720"/>
              <a:gd name="T60" fmla="*/ 93 w 720"/>
              <a:gd name="T61" fmla="*/ 360 h 720"/>
              <a:gd name="T62" fmla="*/ 178 w 720"/>
              <a:gd name="T63" fmla="*/ 275 h 720"/>
              <a:gd name="T64" fmla="*/ 93 w 720"/>
              <a:gd name="T65" fmla="*/ 190 h 720"/>
              <a:gd name="T66" fmla="*/ 92 w 720"/>
              <a:gd name="T67" fmla="*/ 190 h 720"/>
              <a:gd name="T68" fmla="*/ 47 w 720"/>
              <a:gd name="T69" fmla="*/ 209 h 720"/>
              <a:gd name="T70" fmla="*/ 40 w 720"/>
              <a:gd name="T71" fmla="*/ 215 h 720"/>
              <a:gd name="T72" fmla="*/ 19 w 720"/>
              <a:gd name="T73" fmla="*/ 230 h 720"/>
              <a:gd name="T74" fmla="*/ 1 w 720"/>
              <a:gd name="T75" fmla="*/ 193 h 720"/>
              <a:gd name="T76" fmla="*/ 0 w 720"/>
              <a:gd name="T77" fmla="*/ 186 h 720"/>
              <a:gd name="T78" fmla="*/ 0 w 720"/>
              <a:gd name="T79" fmla="*/ 0 h 720"/>
              <a:gd name="T80" fmla="*/ 177 w 720"/>
              <a:gd name="T81" fmla="*/ 0 h 720"/>
              <a:gd name="T82" fmla="*/ 186 w 720"/>
              <a:gd name="T83" fmla="*/ 1 h 720"/>
              <a:gd name="T84" fmla="*/ 206 w 720"/>
              <a:gd name="T85" fmla="*/ 61 h 720"/>
              <a:gd name="T86" fmla="*/ 190 w 720"/>
              <a:gd name="T87" fmla="*/ 102 h 720"/>
              <a:gd name="T88" fmla="*/ 266 w 720"/>
              <a:gd name="T89" fmla="*/ 179 h 720"/>
              <a:gd name="T90" fmla="*/ 343 w 720"/>
              <a:gd name="T91" fmla="*/ 102 h 720"/>
              <a:gd name="T92" fmla="*/ 327 w 720"/>
              <a:gd name="T93" fmla="*/ 61 h 720"/>
              <a:gd name="T94" fmla="*/ 347 w 720"/>
              <a:gd name="T95" fmla="*/ 1 h 720"/>
              <a:gd name="T96" fmla="*/ 356 w 720"/>
              <a:gd name="T97" fmla="*/ 0 h 720"/>
              <a:gd name="T98" fmla="*/ 542 w 720"/>
              <a:gd name="T99" fmla="*/ 0 h 720"/>
              <a:gd name="T100" fmla="*/ 542 w 720"/>
              <a:gd name="T101" fmla="*/ 186 h 720"/>
              <a:gd name="T102" fmla="*/ 543 w 720"/>
              <a:gd name="T103" fmla="*/ 194 h 720"/>
              <a:gd name="T104" fmla="*/ 569 w 720"/>
              <a:gd name="T105" fmla="*/ 238 h 720"/>
              <a:gd name="T106" fmla="*/ 603 w 720"/>
              <a:gd name="T107" fmla="*/ 215 h 720"/>
              <a:gd name="T108" fmla="*/ 642 w 720"/>
              <a:gd name="T109" fmla="*/ 199 h 720"/>
              <a:gd name="T110" fmla="*/ 643 w 720"/>
              <a:gd name="T111" fmla="*/ 199 h 720"/>
              <a:gd name="T112" fmla="*/ 720 w 720"/>
              <a:gd name="T113" fmla="*/ 275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20" h="720">
                <a:moveTo>
                  <a:pt x="720" y="275"/>
                </a:moveTo>
                <a:cubicBezTo>
                  <a:pt x="720" y="318"/>
                  <a:pt x="686" y="352"/>
                  <a:pt x="643" y="352"/>
                </a:cubicBezTo>
                <a:cubicBezTo>
                  <a:pt x="643" y="352"/>
                  <a:pt x="643" y="352"/>
                  <a:pt x="643" y="352"/>
                </a:cubicBezTo>
                <a:cubicBezTo>
                  <a:pt x="639" y="352"/>
                  <a:pt x="621" y="351"/>
                  <a:pt x="603" y="336"/>
                </a:cubicBezTo>
                <a:cubicBezTo>
                  <a:pt x="592" y="327"/>
                  <a:pt x="580" y="313"/>
                  <a:pt x="569" y="313"/>
                </a:cubicBezTo>
                <a:cubicBezTo>
                  <a:pt x="559" y="313"/>
                  <a:pt x="550" y="323"/>
                  <a:pt x="543" y="356"/>
                </a:cubicBezTo>
                <a:cubicBezTo>
                  <a:pt x="542" y="359"/>
                  <a:pt x="542" y="362"/>
                  <a:pt x="542" y="365"/>
                </a:cubicBezTo>
                <a:cubicBezTo>
                  <a:pt x="542" y="542"/>
                  <a:pt x="542" y="542"/>
                  <a:pt x="542" y="542"/>
                </a:cubicBezTo>
                <a:cubicBezTo>
                  <a:pt x="542" y="542"/>
                  <a:pt x="542" y="542"/>
                  <a:pt x="542" y="542"/>
                </a:cubicBezTo>
                <a:cubicBezTo>
                  <a:pt x="356" y="542"/>
                  <a:pt x="356" y="542"/>
                  <a:pt x="356" y="542"/>
                </a:cubicBezTo>
                <a:cubicBezTo>
                  <a:pt x="352" y="542"/>
                  <a:pt x="349" y="543"/>
                  <a:pt x="345" y="543"/>
                </a:cubicBezTo>
                <a:cubicBezTo>
                  <a:pt x="315" y="550"/>
                  <a:pt x="300" y="559"/>
                  <a:pt x="296" y="572"/>
                </a:cubicBezTo>
                <a:cubicBezTo>
                  <a:pt x="292" y="586"/>
                  <a:pt x="304" y="599"/>
                  <a:pt x="314" y="610"/>
                </a:cubicBezTo>
                <a:cubicBezTo>
                  <a:pt x="316" y="613"/>
                  <a:pt x="318" y="615"/>
                  <a:pt x="320" y="617"/>
                </a:cubicBezTo>
                <a:cubicBezTo>
                  <a:pt x="335" y="634"/>
                  <a:pt x="335" y="651"/>
                  <a:pt x="335" y="652"/>
                </a:cubicBezTo>
                <a:cubicBezTo>
                  <a:pt x="335" y="690"/>
                  <a:pt x="304" y="720"/>
                  <a:pt x="266" y="720"/>
                </a:cubicBezTo>
                <a:cubicBezTo>
                  <a:pt x="229" y="720"/>
                  <a:pt x="198" y="690"/>
                  <a:pt x="198" y="652"/>
                </a:cubicBezTo>
                <a:cubicBezTo>
                  <a:pt x="198" y="652"/>
                  <a:pt x="198" y="652"/>
                  <a:pt x="198" y="652"/>
                </a:cubicBezTo>
                <a:cubicBezTo>
                  <a:pt x="198" y="651"/>
                  <a:pt x="197" y="634"/>
                  <a:pt x="212" y="617"/>
                </a:cubicBezTo>
                <a:cubicBezTo>
                  <a:pt x="214" y="615"/>
                  <a:pt x="216" y="613"/>
                  <a:pt x="219" y="610"/>
                </a:cubicBezTo>
                <a:cubicBezTo>
                  <a:pt x="229" y="599"/>
                  <a:pt x="241" y="586"/>
                  <a:pt x="237" y="572"/>
                </a:cubicBezTo>
                <a:cubicBezTo>
                  <a:pt x="233" y="559"/>
                  <a:pt x="217" y="550"/>
                  <a:pt x="187" y="543"/>
                </a:cubicBezTo>
                <a:cubicBezTo>
                  <a:pt x="184" y="543"/>
                  <a:pt x="180" y="542"/>
                  <a:pt x="177" y="542"/>
                </a:cubicBezTo>
                <a:cubicBezTo>
                  <a:pt x="0" y="542"/>
                  <a:pt x="0" y="542"/>
                  <a:pt x="0" y="542"/>
                </a:cubicBezTo>
                <a:cubicBezTo>
                  <a:pt x="0" y="365"/>
                  <a:pt x="0" y="365"/>
                  <a:pt x="0" y="365"/>
                </a:cubicBezTo>
                <a:cubicBezTo>
                  <a:pt x="0" y="363"/>
                  <a:pt x="0" y="360"/>
                  <a:pt x="1" y="358"/>
                </a:cubicBezTo>
                <a:cubicBezTo>
                  <a:pt x="8" y="324"/>
                  <a:pt x="17" y="321"/>
                  <a:pt x="19" y="321"/>
                </a:cubicBezTo>
                <a:cubicBezTo>
                  <a:pt x="24" y="321"/>
                  <a:pt x="33" y="329"/>
                  <a:pt x="40" y="335"/>
                </a:cubicBezTo>
                <a:cubicBezTo>
                  <a:pt x="42" y="338"/>
                  <a:pt x="45" y="340"/>
                  <a:pt x="47" y="342"/>
                </a:cubicBezTo>
                <a:cubicBezTo>
                  <a:pt x="67" y="359"/>
                  <a:pt x="87" y="360"/>
                  <a:pt x="92" y="360"/>
                </a:cubicBezTo>
                <a:cubicBezTo>
                  <a:pt x="93" y="360"/>
                  <a:pt x="93" y="360"/>
                  <a:pt x="93" y="360"/>
                </a:cubicBezTo>
                <a:cubicBezTo>
                  <a:pt x="140" y="360"/>
                  <a:pt x="178" y="322"/>
                  <a:pt x="178" y="275"/>
                </a:cubicBezTo>
                <a:cubicBezTo>
                  <a:pt x="178" y="229"/>
                  <a:pt x="140" y="190"/>
                  <a:pt x="93" y="190"/>
                </a:cubicBezTo>
                <a:cubicBezTo>
                  <a:pt x="92" y="190"/>
                  <a:pt x="92" y="190"/>
                  <a:pt x="92" y="190"/>
                </a:cubicBezTo>
                <a:cubicBezTo>
                  <a:pt x="87" y="190"/>
                  <a:pt x="67" y="192"/>
                  <a:pt x="47" y="209"/>
                </a:cubicBezTo>
                <a:cubicBezTo>
                  <a:pt x="45" y="211"/>
                  <a:pt x="42" y="213"/>
                  <a:pt x="40" y="215"/>
                </a:cubicBezTo>
                <a:cubicBezTo>
                  <a:pt x="33" y="222"/>
                  <a:pt x="24" y="230"/>
                  <a:pt x="19" y="230"/>
                </a:cubicBezTo>
                <a:cubicBezTo>
                  <a:pt x="17" y="230"/>
                  <a:pt x="8" y="227"/>
                  <a:pt x="1" y="193"/>
                </a:cubicBezTo>
                <a:cubicBezTo>
                  <a:pt x="0" y="190"/>
                  <a:pt x="0" y="188"/>
                  <a:pt x="0" y="186"/>
                </a:cubicBezTo>
                <a:cubicBezTo>
                  <a:pt x="0" y="0"/>
                  <a:pt x="0" y="0"/>
                  <a:pt x="0" y="0"/>
                </a:cubicBezTo>
                <a:cubicBezTo>
                  <a:pt x="177" y="0"/>
                  <a:pt x="177" y="0"/>
                  <a:pt x="177" y="0"/>
                </a:cubicBezTo>
                <a:cubicBezTo>
                  <a:pt x="180" y="0"/>
                  <a:pt x="183" y="1"/>
                  <a:pt x="186" y="1"/>
                </a:cubicBezTo>
                <a:cubicBezTo>
                  <a:pt x="257" y="18"/>
                  <a:pt x="223" y="42"/>
                  <a:pt x="206" y="61"/>
                </a:cubicBezTo>
                <a:cubicBezTo>
                  <a:pt x="189" y="82"/>
                  <a:pt x="190" y="102"/>
                  <a:pt x="190" y="102"/>
                </a:cubicBezTo>
                <a:cubicBezTo>
                  <a:pt x="190" y="144"/>
                  <a:pt x="224" y="179"/>
                  <a:pt x="266" y="179"/>
                </a:cubicBezTo>
                <a:cubicBezTo>
                  <a:pt x="309" y="179"/>
                  <a:pt x="343" y="144"/>
                  <a:pt x="343" y="102"/>
                </a:cubicBezTo>
                <a:cubicBezTo>
                  <a:pt x="343" y="102"/>
                  <a:pt x="344" y="82"/>
                  <a:pt x="327" y="61"/>
                </a:cubicBezTo>
                <a:cubicBezTo>
                  <a:pt x="310" y="42"/>
                  <a:pt x="276" y="18"/>
                  <a:pt x="347" y="1"/>
                </a:cubicBezTo>
                <a:cubicBezTo>
                  <a:pt x="350" y="1"/>
                  <a:pt x="353" y="0"/>
                  <a:pt x="356" y="0"/>
                </a:cubicBezTo>
                <a:cubicBezTo>
                  <a:pt x="542" y="0"/>
                  <a:pt x="542" y="0"/>
                  <a:pt x="542" y="0"/>
                </a:cubicBezTo>
                <a:cubicBezTo>
                  <a:pt x="542" y="186"/>
                  <a:pt x="542" y="186"/>
                  <a:pt x="542" y="186"/>
                </a:cubicBezTo>
                <a:cubicBezTo>
                  <a:pt x="542" y="189"/>
                  <a:pt x="542" y="192"/>
                  <a:pt x="543" y="194"/>
                </a:cubicBezTo>
                <a:cubicBezTo>
                  <a:pt x="550" y="228"/>
                  <a:pt x="559" y="238"/>
                  <a:pt x="569" y="238"/>
                </a:cubicBezTo>
                <a:cubicBezTo>
                  <a:pt x="580" y="238"/>
                  <a:pt x="592" y="224"/>
                  <a:pt x="603" y="215"/>
                </a:cubicBezTo>
                <a:cubicBezTo>
                  <a:pt x="620" y="200"/>
                  <a:pt x="638" y="199"/>
                  <a:pt x="642" y="199"/>
                </a:cubicBezTo>
                <a:cubicBezTo>
                  <a:pt x="643" y="199"/>
                  <a:pt x="643" y="199"/>
                  <a:pt x="643" y="199"/>
                </a:cubicBezTo>
                <a:cubicBezTo>
                  <a:pt x="686" y="199"/>
                  <a:pt x="720" y="233"/>
                  <a:pt x="720" y="275"/>
                </a:cubicBezTo>
                <a:close/>
              </a:path>
            </a:pathLst>
          </a:custGeom>
          <a:solidFill>
            <a:srgbClr val="E7226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Roboto condensed"/>
              <a:cs typeface="Roboto condensed"/>
            </a:endParaRPr>
          </a:p>
        </p:txBody>
      </p:sp>
      <p:sp>
        <p:nvSpPr>
          <p:cNvPr id="24" name="Freeform 5"/>
          <p:cNvSpPr>
            <a:spLocks/>
          </p:cNvSpPr>
          <p:nvPr/>
        </p:nvSpPr>
        <p:spPr bwMode="auto">
          <a:xfrm rot="18900000">
            <a:off x="4104134" y="3985421"/>
            <a:ext cx="1247184" cy="1511738"/>
          </a:xfrm>
          <a:custGeom>
            <a:avLst/>
            <a:gdLst>
              <a:gd name="T0" fmla="*/ 720 w 720"/>
              <a:gd name="T1" fmla="*/ 534 h 720"/>
              <a:gd name="T2" fmla="*/ 720 w 720"/>
              <a:gd name="T3" fmla="*/ 720 h 720"/>
              <a:gd name="T4" fmla="*/ 720 w 720"/>
              <a:gd name="T5" fmla="*/ 720 h 720"/>
              <a:gd name="T6" fmla="*/ 543 w 720"/>
              <a:gd name="T7" fmla="*/ 720 h 720"/>
              <a:gd name="T8" fmla="*/ 534 w 720"/>
              <a:gd name="T9" fmla="*/ 719 h 720"/>
              <a:gd name="T10" fmla="*/ 513 w 720"/>
              <a:gd name="T11" fmla="*/ 659 h 720"/>
              <a:gd name="T12" fmla="*/ 530 w 720"/>
              <a:gd name="T13" fmla="*/ 618 h 720"/>
              <a:gd name="T14" fmla="*/ 453 w 720"/>
              <a:gd name="T15" fmla="*/ 541 h 720"/>
              <a:gd name="T16" fmla="*/ 376 w 720"/>
              <a:gd name="T17" fmla="*/ 618 h 720"/>
              <a:gd name="T18" fmla="*/ 393 w 720"/>
              <a:gd name="T19" fmla="*/ 659 h 720"/>
              <a:gd name="T20" fmla="*/ 372 w 720"/>
              <a:gd name="T21" fmla="*/ 719 h 720"/>
              <a:gd name="T22" fmla="*/ 363 w 720"/>
              <a:gd name="T23" fmla="*/ 720 h 720"/>
              <a:gd name="T24" fmla="*/ 178 w 720"/>
              <a:gd name="T25" fmla="*/ 720 h 720"/>
              <a:gd name="T26" fmla="*/ 178 w 720"/>
              <a:gd name="T27" fmla="*/ 534 h 720"/>
              <a:gd name="T28" fmla="*/ 177 w 720"/>
              <a:gd name="T29" fmla="*/ 526 h 720"/>
              <a:gd name="T30" fmla="*/ 150 w 720"/>
              <a:gd name="T31" fmla="*/ 482 h 720"/>
              <a:gd name="T32" fmla="*/ 117 w 720"/>
              <a:gd name="T33" fmla="*/ 505 h 720"/>
              <a:gd name="T34" fmla="*/ 77 w 720"/>
              <a:gd name="T35" fmla="*/ 521 h 720"/>
              <a:gd name="T36" fmla="*/ 76 w 720"/>
              <a:gd name="T37" fmla="*/ 521 h 720"/>
              <a:gd name="T38" fmla="*/ 0 w 720"/>
              <a:gd name="T39" fmla="*/ 445 h 720"/>
              <a:gd name="T40" fmla="*/ 76 w 720"/>
              <a:gd name="T41" fmla="*/ 368 h 720"/>
              <a:gd name="T42" fmla="*/ 77 w 720"/>
              <a:gd name="T43" fmla="*/ 368 h 720"/>
              <a:gd name="T44" fmla="*/ 117 w 720"/>
              <a:gd name="T45" fmla="*/ 384 h 720"/>
              <a:gd name="T46" fmla="*/ 150 w 720"/>
              <a:gd name="T47" fmla="*/ 407 h 720"/>
              <a:gd name="T48" fmla="*/ 177 w 720"/>
              <a:gd name="T49" fmla="*/ 364 h 720"/>
              <a:gd name="T50" fmla="*/ 178 w 720"/>
              <a:gd name="T51" fmla="*/ 355 h 720"/>
              <a:gd name="T52" fmla="*/ 178 w 720"/>
              <a:gd name="T53" fmla="*/ 178 h 720"/>
              <a:gd name="T54" fmla="*/ 363 w 720"/>
              <a:gd name="T55" fmla="*/ 178 h 720"/>
              <a:gd name="T56" fmla="*/ 374 w 720"/>
              <a:gd name="T57" fmla="*/ 177 h 720"/>
              <a:gd name="T58" fmla="*/ 423 w 720"/>
              <a:gd name="T59" fmla="*/ 148 h 720"/>
              <a:gd name="T60" fmla="*/ 405 w 720"/>
              <a:gd name="T61" fmla="*/ 110 h 720"/>
              <a:gd name="T62" fmla="*/ 399 w 720"/>
              <a:gd name="T63" fmla="*/ 103 h 720"/>
              <a:gd name="T64" fmla="*/ 385 w 720"/>
              <a:gd name="T65" fmla="*/ 68 h 720"/>
              <a:gd name="T66" fmla="*/ 453 w 720"/>
              <a:gd name="T67" fmla="*/ 0 h 720"/>
              <a:gd name="T68" fmla="*/ 521 w 720"/>
              <a:gd name="T69" fmla="*/ 68 h 720"/>
              <a:gd name="T70" fmla="*/ 521 w 720"/>
              <a:gd name="T71" fmla="*/ 68 h 720"/>
              <a:gd name="T72" fmla="*/ 507 w 720"/>
              <a:gd name="T73" fmla="*/ 103 h 720"/>
              <a:gd name="T74" fmla="*/ 501 w 720"/>
              <a:gd name="T75" fmla="*/ 110 h 720"/>
              <a:gd name="T76" fmla="*/ 483 w 720"/>
              <a:gd name="T77" fmla="*/ 148 h 720"/>
              <a:gd name="T78" fmla="*/ 532 w 720"/>
              <a:gd name="T79" fmla="*/ 177 h 720"/>
              <a:gd name="T80" fmla="*/ 543 w 720"/>
              <a:gd name="T81" fmla="*/ 178 h 720"/>
              <a:gd name="T82" fmla="*/ 720 w 720"/>
              <a:gd name="T83" fmla="*/ 178 h 720"/>
              <a:gd name="T84" fmla="*/ 720 w 720"/>
              <a:gd name="T85" fmla="*/ 355 h 720"/>
              <a:gd name="T86" fmla="*/ 719 w 720"/>
              <a:gd name="T87" fmla="*/ 362 h 720"/>
              <a:gd name="T88" fmla="*/ 701 w 720"/>
              <a:gd name="T89" fmla="*/ 399 h 720"/>
              <a:gd name="T90" fmla="*/ 680 w 720"/>
              <a:gd name="T91" fmla="*/ 385 h 720"/>
              <a:gd name="T92" fmla="*/ 672 w 720"/>
              <a:gd name="T93" fmla="*/ 378 h 720"/>
              <a:gd name="T94" fmla="*/ 627 w 720"/>
              <a:gd name="T95" fmla="*/ 360 h 720"/>
              <a:gd name="T96" fmla="*/ 626 w 720"/>
              <a:gd name="T97" fmla="*/ 360 h 720"/>
              <a:gd name="T98" fmla="*/ 541 w 720"/>
              <a:gd name="T99" fmla="*/ 445 h 720"/>
              <a:gd name="T100" fmla="*/ 626 w 720"/>
              <a:gd name="T101" fmla="*/ 530 h 720"/>
              <a:gd name="T102" fmla="*/ 627 w 720"/>
              <a:gd name="T103" fmla="*/ 530 h 720"/>
              <a:gd name="T104" fmla="*/ 673 w 720"/>
              <a:gd name="T105" fmla="*/ 511 h 720"/>
              <a:gd name="T106" fmla="*/ 680 w 720"/>
              <a:gd name="T107" fmla="*/ 505 h 720"/>
              <a:gd name="T108" fmla="*/ 701 w 720"/>
              <a:gd name="T109" fmla="*/ 490 h 720"/>
              <a:gd name="T110" fmla="*/ 719 w 720"/>
              <a:gd name="T111" fmla="*/ 527 h 720"/>
              <a:gd name="T112" fmla="*/ 720 w 720"/>
              <a:gd name="T113" fmla="*/ 534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20" h="720">
                <a:moveTo>
                  <a:pt x="720" y="534"/>
                </a:moveTo>
                <a:cubicBezTo>
                  <a:pt x="720" y="720"/>
                  <a:pt x="720" y="720"/>
                  <a:pt x="720" y="720"/>
                </a:cubicBezTo>
                <a:cubicBezTo>
                  <a:pt x="720" y="720"/>
                  <a:pt x="720" y="720"/>
                  <a:pt x="720" y="720"/>
                </a:cubicBezTo>
                <a:cubicBezTo>
                  <a:pt x="543" y="720"/>
                  <a:pt x="543" y="720"/>
                  <a:pt x="543" y="720"/>
                </a:cubicBezTo>
                <a:cubicBezTo>
                  <a:pt x="540" y="720"/>
                  <a:pt x="537" y="719"/>
                  <a:pt x="534" y="719"/>
                </a:cubicBezTo>
                <a:cubicBezTo>
                  <a:pt x="463" y="702"/>
                  <a:pt x="496" y="678"/>
                  <a:pt x="513" y="659"/>
                </a:cubicBezTo>
                <a:cubicBezTo>
                  <a:pt x="531" y="639"/>
                  <a:pt x="530" y="618"/>
                  <a:pt x="530" y="618"/>
                </a:cubicBezTo>
                <a:cubicBezTo>
                  <a:pt x="530" y="576"/>
                  <a:pt x="495" y="541"/>
                  <a:pt x="453" y="541"/>
                </a:cubicBezTo>
                <a:cubicBezTo>
                  <a:pt x="411" y="541"/>
                  <a:pt x="376" y="576"/>
                  <a:pt x="376" y="618"/>
                </a:cubicBezTo>
                <a:cubicBezTo>
                  <a:pt x="376" y="618"/>
                  <a:pt x="375" y="639"/>
                  <a:pt x="393" y="659"/>
                </a:cubicBezTo>
                <a:cubicBezTo>
                  <a:pt x="410" y="678"/>
                  <a:pt x="444" y="702"/>
                  <a:pt x="372" y="719"/>
                </a:cubicBezTo>
                <a:cubicBezTo>
                  <a:pt x="369" y="719"/>
                  <a:pt x="366" y="720"/>
                  <a:pt x="363" y="720"/>
                </a:cubicBezTo>
                <a:cubicBezTo>
                  <a:pt x="178" y="720"/>
                  <a:pt x="178" y="720"/>
                  <a:pt x="178" y="720"/>
                </a:cubicBezTo>
                <a:cubicBezTo>
                  <a:pt x="178" y="534"/>
                  <a:pt x="178" y="534"/>
                  <a:pt x="178" y="534"/>
                </a:cubicBezTo>
                <a:cubicBezTo>
                  <a:pt x="178" y="531"/>
                  <a:pt x="178" y="528"/>
                  <a:pt x="177" y="526"/>
                </a:cubicBezTo>
                <a:cubicBezTo>
                  <a:pt x="169" y="492"/>
                  <a:pt x="160" y="482"/>
                  <a:pt x="150" y="482"/>
                </a:cubicBezTo>
                <a:cubicBezTo>
                  <a:pt x="139" y="482"/>
                  <a:pt x="127" y="496"/>
                  <a:pt x="117" y="505"/>
                </a:cubicBezTo>
                <a:cubicBezTo>
                  <a:pt x="99" y="520"/>
                  <a:pt x="81" y="521"/>
                  <a:pt x="77" y="521"/>
                </a:cubicBezTo>
                <a:cubicBezTo>
                  <a:pt x="77" y="521"/>
                  <a:pt x="76" y="521"/>
                  <a:pt x="76" y="521"/>
                </a:cubicBezTo>
                <a:cubicBezTo>
                  <a:pt x="34" y="521"/>
                  <a:pt x="0" y="487"/>
                  <a:pt x="0" y="445"/>
                </a:cubicBezTo>
                <a:cubicBezTo>
                  <a:pt x="0" y="402"/>
                  <a:pt x="34" y="368"/>
                  <a:pt x="76" y="368"/>
                </a:cubicBezTo>
                <a:cubicBezTo>
                  <a:pt x="76" y="368"/>
                  <a:pt x="76" y="368"/>
                  <a:pt x="77" y="368"/>
                </a:cubicBezTo>
                <a:cubicBezTo>
                  <a:pt x="81" y="368"/>
                  <a:pt x="99" y="369"/>
                  <a:pt x="117" y="384"/>
                </a:cubicBezTo>
                <a:cubicBezTo>
                  <a:pt x="127" y="393"/>
                  <a:pt x="139" y="407"/>
                  <a:pt x="150" y="407"/>
                </a:cubicBezTo>
                <a:cubicBezTo>
                  <a:pt x="160" y="407"/>
                  <a:pt x="169" y="397"/>
                  <a:pt x="177" y="364"/>
                </a:cubicBezTo>
                <a:cubicBezTo>
                  <a:pt x="178" y="361"/>
                  <a:pt x="178" y="358"/>
                  <a:pt x="178" y="355"/>
                </a:cubicBezTo>
                <a:cubicBezTo>
                  <a:pt x="178" y="178"/>
                  <a:pt x="178" y="178"/>
                  <a:pt x="178" y="178"/>
                </a:cubicBezTo>
                <a:cubicBezTo>
                  <a:pt x="363" y="178"/>
                  <a:pt x="363" y="178"/>
                  <a:pt x="363" y="178"/>
                </a:cubicBezTo>
                <a:cubicBezTo>
                  <a:pt x="367" y="178"/>
                  <a:pt x="371" y="177"/>
                  <a:pt x="374" y="177"/>
                </a:cubicBezTo>
                <a:cubicBezTo>
                  <a:pt x="404" y="170"/>
                  <a:pt x="419" y="161"/>
                  <a:pt x="423" y="148"/>
                </a:cubicBezTo>
                <a:cubicBezTo>
                  <a:pt x="428" y="134"/>
                  <a:pt x="416" y="121"/>
                  <a:pt x="405" y="110"/>
                </a:cubicBezTo>
                <a:cubicBezTo>
                  <a:pt x="403" y="107"/>
                  <a:pt x="401" y="105"/>
                  <a:pt x="399" y="103"/>
                </a:cubicBezTo>
                <a:cubicBezTo>
                  <a:pt x="384" y="86"/>
                  <a:pt x="385" y="69"/>
                  <a:pt x="385" y="68"/>
                </a:cubicBezTo>
                <a:cubicBezTo>
                  <a:pt x="385" y="30"/>
                  <a:pt x="415" y="0"/>
                  <a:pt x="453" y="0"/>
                </a:cubicBezTo>
                <a:cubicBezTo>
                  <a:pt x="491" y="0"/>
                  <a:pt x="521" y="30"/>
                  <a:pt x="521" y="68"/>
                </a:cubicBezTo>
                <a:cubicBezTo>
                  <a:pt x="521" y="68"/>
                  <a:pt x="521" y="68"/>
                  <a:pt x="521" y="68"/>
                </a:cubicBezTo>
                <a:cubicBezTo>
                  <a:pt x="521" y="69"/>
                  <a:pt x="522" y="86"/>
                  <a:pt x="507" y="103"/>
                </a:cubicBezTo>
                <a:cubicBezTo>
                  <a:pt x="505" y="105"/>
                  <a:pt x="503" y="107"/>
                  <a:pt x="501" y="110"/>
                </a:cubicBezTo>
                <a:cubicBezTo>
                  <a:pt x="490" y="121"/>
                  <a:pt x="479" y="134"/>
                  <a:pt x="483" y="148"/>
                </a:cubicBezTo>
                <a:cubicBezTo>
                  <a:pt x="487" y="161"/>
                  <a:pt x="502" y="170"/>
                  <a:pt x="532" y="177"/>
                </a:cubicBezTo>
                <a:cubicBezTo>
                  <a:pt x="536" y="177"/>
                  <a:pt x="539" y="178"/>
                  <a:pt x="543" y="178"/>
                </a:cubicBezTo>
                <a:cubicBezTo>
                  <a:pt x="720" y="178"/>
                  <a:pt x="720" y="178"/>
                  <a:pt x="720" y="178"/>
                </a:cubicBezTo>
                <a:cubicBezTo>
                  <a:pt x="720" y="355"/>
                  <a:pt x="720" y="355"/>
                  <a:pt x="720" y="355"/>
                </a:cubicBezTo>
                <a:cubicBezTo>
                  <a:pt x="720" y="357"/>
                  <a:pt x="720" y="360"/>
                  <a:pt x="719" y="362"/>
                </a:cubicBezTo>
                <a:cubicBezTo>
                  <a:pt x="711" y="396"/>
                  <a:pt x="703" y="399"/>
                  <a:pt x="701" y="399"/>
                </a:cubicBezTo>
                <a:cubicBezTo>
                  <a:pt x="695" y="399"/>
                  <a:pt x="687" y="391"/>
                  <a:pt x="680" y="385"/>
                </a:cubicBezTo>
                <a:cubicBezTo>
                  <a:pt x="677" y="382"/>
                  <a:pt x="675" y="380"/>
                  <a:pt x="672" y="378"/>
                </a:cubicBezTo>
                <a:cubicBezTo>
                  <a:pt x="653" y="361"/>
                  <a:pt x="633" y="360"/>
                  <a:pt x="627" y="360"/>
                </a:cubicBezTo>
                <a:cubicBezTo>
                  <a:pt x="626" y="360"/>
                  <a:pt x="626" y="360"/>
                  <a:pt x="626" y="360"/>
                </a:cubicBezTo>
                <a:cubicBezTo>
                  <a:pt x="580" y="360"/>
                  <a:pt x="541" y="398"/>
                  <a:pt x="541" y="445"/>
                </a:cubicBezTo>
                <a:cubicBezTo>
                  <a:pt x="541" y="491"/>
                  <a:pt x="580" y="530"/>
                  <a:pt x="626" y="530"/>
                </a:cubicBezTo>
                <a:cubicBezTo>
                  <a:pt x="627" y="530"/>
                  <a:pt x="627" y="530"/>
                  <a:pt x="627" y="530"/>
                </a:cubicBezTo>
                <a:cubicBezTo>
                  <a:pt x="633" y="530"/>
                  <a:pt x="653" y="528"/>
                  <a:pt x="673" y="511"/>
                </a:cubicBezTo>
                <a:cubicBezTo>
                  <a:pt x="675" y="509"/>
                  <a:pt x="677" y="507"/>
                  <a:pt x="680" y="505"/>
                </a:cubicBezTo>
                <a:cubicBezTo>
                  <a:pt x="687" y="498"/>
                  <a:pt x="695" y="490"/>
                  <a:pt x="701" y="490"/>
                </a:cubicBezTo>
                <a:cubicBezTo>
                  <a:pt x="703" y="490"/>
                  <a:pt x="711" y="493"/>
                  <a:pt x="719" y="527"/>
                </a:cubicBezTo>
                <a:cubicBezTo>
                  <a:pt x="720" y="530"/>
                  <a:pt x="720" y="532"/>
                  <a:pt x="720" y="53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Roboto condensed"/>
              <a:cs typeface="Roboto condensed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 rot="18900000">
            <a:off x="5055112" y="3563724"/>
            <a:ext cx="1249407" cy="1511738"/>
          </a:xfrm>
          <a:custGeom>
            <a:avLst/>
            <a:gdLst>
              <a:gd name="T0" fmla="*/ 720 w 721"/>
              <a:gd name="T1" fmla="*/ 356 h 720"/>
              <a:gd name="T2" fmla="*/ 721 w 721"/>
              <a:gd name="T3" fmla="*/ 542 h 720"/>
              <a:gd name="T4" fmla="*/ 535 w 721"/>
              <a:gd name="T5" fmla="*/ 542 h 720"/>
              <a:gd name="T6" fmla="*/ 526 w 721"/>
              <a:gd name="T7" fmla="*/ 543 h 720"/>
              <a:gd name="T8" fmla="*/ 506 w 721"/>
              <a:gd name="T9" fmla="*/ 603 h 720"/>
              <a:gd name="T10" fmla="*/ 522 w 721"/>
              <a:gd name="T11" fmla="*/ 643 h 720"/>
              <a:gd name="T12" fmla="*/ 445 w 721"/>
              <a:gd name="T13" fmla="*/ 720 h 720"/>
              <a:gd name="T14" fmla="*/ 369 w 721"/>
              <a:gd name="T15" fmla="*/ 643 h 720"/>
              <a:gd name="T16" fmla="*/ 385 w 721"/>
              <a:gd name="T17" fmla="*/ 603 h 720"/>
              <a:gd name="T18" fmla="*/ 365 w 721"/>
              <a:gd name="T19" fmla="*/ 543 h 720"/>
              <a:gd name="T20" fmla="*/ 356 w 721"/>
              <a:gd name="T21" fmla="*/ 542 h 720"/>
              <a:gd name="T22" fmla="*/ 179 w 721"/>
              <a:gd name="T23" fmla="*/ 542 h 720"/>
              <a:gd name="T24" fmla="*/ 179 w 721"/>
              <a:gd name="T25" fmla="*/ 356 h 720"/>
              <a:gd name="T26" fmla="*/ 177 w 721"/>
              <a:gd name="T27" fmla="*/ 346 h 720"/>
              <a:gd name="T28" fmla="*/ 143 w 721"/>
              <a:gd name="T29" fmla="*/ 296 h 720"/>
              <a:gd name="T30" fmla="*/ 110 w 721"/>
              <a:gd name="T31" fmla="*/ 314 h 720"/>
              <a:gd name="T32" fmla="*/ 104 w 721"/>
              <a:gd name="T33" fmla="*/ 321 h 720"/>
              <a:gd name="T34" fmla="*/ 69 w 721"/>
              <a:gd name="T35" fmla="*/ 335 h 720"/>
              <a:gd name="T36" fmla="*/ 68 w 721"/>
              <a:gd name="T37" fmla="*/ 335 h 720"/>
              <a:gd name="T38" fmla="*/ 0 w 721"/>
              <a:gd name="T39" fmla="*/ 267 h 720"/>
              <a:gd name="T40" fmla="*/ 68 w 721"/>
              <a:gd name="T41" fmla="*/ 198 h 720"/>
              <a:gd name="T42" fmla="*/ 69 w 721"/>
              <a:gd name="T43" fmla="*/ 198 h 720"/>
              <a:gd name="T44" fmla="*/ 82 w 721"/>
              <a:gd name="T45" fmla="*/ 200 h 720"/>
              <a:gd name="T46" fmla="*/ 104 w 721"/>
              <a:gd name="T47" fmla="*/ 213 h 720"/>
              <a:gd name="T48" fmla="*/ 110 w 721"/>
              <a:gd name="T49" fmla="*/ 219 h 720"/>
              <a:gd name="T50" fmla="*/ 143 w 721"/>
              <a:gd name="T51" fmla="*/ 238 h 720"/>
              <a:gd name="T52" fmla="*/ 177 w 721"/>
              <a:gd name="T53" fmla="*/ 188 h 720"/>
              <a:gd name="T54" fmla="*/ 179 w 721"/>
              <a:gd name="T55" fmla="*/ 177 h 720"/>
              <a:gd name="T56" fmla="*/ 179 w 721"/>
              <a:gd name="T57" fmla="*/ 0 h 720"/>
              <a:gd name="T58" fmla="*/ 179 w 721"/>
              <a:gd name="T59" fmla="*/ 0 h 720"/>
              <a:gd name="T60" fmla="*/ 179 w 721"/>
              <a:gd name="T61" fmla="*/ 0 h 720"/>
              <a:gd name="T62" fmla="*/ 356 w 721"/>
              <a:gd name="T63" fmla="*/ 0 h 720"/>
              <a:gd name="T64" fmla="*/ 363 w 721"/>
              <a:gd name="T65" fmla="*/ 1 h 720"/>
              <a:gd name="T66" fmla="*/ 400 w 721"/>
              <a:gd name="T67" fmla="*/ 18 h 720"/>
              <a:gd name="T68" fmla="*/ 386 w 721"/>
              <a:gd name="T69" fmla="*/ 40 h 720"/>
              <a:gd name="T70" fmla="*/ 379 w 721"/>
              <a:gd name="T71" fmla="*/ 47 h 720"/>
              <a:gd name="T72" fmla="*/ 360 w 721"/>
              <a:gd name="T73" fmla="*/ 93 h 720"/>
              <a:gd name="T74" fmla="*/ 445 w 721"/>
              <a:gd name="T75" fmla="*/ 178 h 720"/>
              <a:gd name="T76" fmla="*/ 530 w 721"/>
              <a:gd name="T77" fmla="*/ 93 h 720"/>
              <a:gd name="T78" fmla="*/ 512 w 721"/>
              <a:gd name="T79" fmla="*/ 47 h 720"/>
              <a:gd name="T80" fmla="*/ 505 w 721"/>
              <a:gd name="T81" fmla="*/ 40 h 720"/>
              <a:gd name="T82" fmla="*/ 491 w 721"/>
              <a:gd name="T83" fmla="*/ 18 h 720"/>
              <a:gd name="T84" fmla="*/ 528 w 721"/>
              <a:gd name="T85" fmla="*/ 1 h 720"/>
              <a:gd name="T86" fmla="*/ 535 w 721"/>
              <a:gd name="T87" fmla="*/ 0 h 720"/>
              <a:gd name="T88" fmla="*/ 721 w 721"/>
              <a:gd name="T89" fmla="*/ 0 h 720"/>
              <a:gd name="T90" fmla="*/ 720 w 721"/>
              <a:gd name="T91" fmla="*/ 177 h 720"/>
              <a:gd name="T92" fmla="*/ 719 w 721"/>
              <a:gd name="T93" fmla="*/ 186 h 720"/>
              <a:gd name="T94" fmla="*/ 693 w 721"/>
              <a:gd name="T95" fmla="*/ 229 h 720"/>
              <a:gd name="T96" fmla="*/ 659 w 721"/>
              <a:gd name="T97" fmla="*/ 206 h 720"/>
              <a:gd name="T98" fmla="*/ 620 w 721"/>
              <a:gd name="T99" fmla="*/ 190 h 720"/>
              <a:gd name="T100" fmla="*/ 619 w 721"/>
              <a:gd name="T101" fmla="*/ 190 h 720"/>
              <a:gd name="T102" fmla="*/ 542 w 721"/>
              <a:gd name="T103" fmla="*/ 267 h 720"/>
              <a:gd name="T104" fmla="*/ 619 w 721"/>
              <a:gd name="T105" fmla="*/ 343 h 720"/>
              <a:gd name="T106" fmla="*/ 620 w 721"/>
              <a:gd name="T107" fmla="*/ 343 h 720"/>
              <a:gd name="T108" fmla="*/ 659 w 721"/>
              <a:gd name="T109" fmla="*/ 327 h 720"/>
              <a:gd name="T110" fmla="*/ 693 w 721"/>
              <a:gd name="T111" fmla="*/ 304 h 720"/>
              <a:gd name="T112" fmla="*/ 719 w 721"/>
              <a:gd name="T113" fmla="*/ 348 h 720"/>
              <a:gd name="T114" fmla="*/ 720 w 721"/>
              <a:gd name="T115" fmla="*/ 356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21" h="720">
                <a:moveTo>
                  <a:pt x="720" y="356"/>
                </a:moveTo>
                <a:cubicBezTo>
                  <a:pt x="721" y="542"/>
                  <a:pt x="721" y="542"/>
                  <a:pt x="721" y="542"/>
                </a:cubicBezTo>
                <a:cubicBezTo>
                  <a:pt x="535" y="542"/>
                  <a:pt x="535" y="542"/>
                  <a:pt x="535" y="542"/>
                </a:cubicBezTo>
                <a:cubicBezTo>
                  <a:pt x="532" y="542"/>
                  <a:pt x="529" y="542"/>
                  <a:pt x="526" y="543"/>
                </a:cubicBezTo>
                <a:cubicBezTo>
                  <a:pt x="455" y="559"/>
                  <a:pt x="489" y="583"/>
                  <a:pt x="506" y="603"/>
                </a:cubicBezTo>
                <a:cubicBezTo>
                  <a:pt x="523" y="623"/>
                  <a:pt x="522" y="643"/>
                  <a:pt x="522" y="643"/>
                </a:cubicBezTo>
                <a:cubicBezTo>
                  <a:pt x="522" y="686"/>
                  <a:pt x="488" y="720"/>
                  <a:pt x="445" y="720"/>
                </a:cubicBezTo>
                <a:cubicBezTo>
                  <a:pt x="403" y="720"/>
                  <a:pt x="369" y="686"/>
                  <a:pt x="369" y="643"/>
                </a:cubicBezTo>
                <a:cubicBezTo>
                  <a:pt x="369" y="643"/>
                  <a:pt x="368" y="623"/>
                  <a:pt x="385" y="603"/>
                </a:cubicBezTo>
                <a:cubicBezTo>
                  <a:pt x="402" y="583"/>
                  <a:pt x="436" y="559"/>
                  <a:pt x="365" y="543"/>
                </a:cubicBezTo>
                <a:cubicBezTo>
                  <a:pt x="362" y="542"/>
                  <a:pt x="359" y="542"/>
                  <a:pt x="356" y="542"/>
                </a:cubicBezTo>
                <a:cubicBezTo>
                  <a:pt x="179" y="542"/>
                  <a:pt x="179" y="542"/>
                  <a:pt x="179" y="542"/>
                </a:cubicBezTo>
                <a:cubicBezTo>
                  <a:pt x="179" y="356"/>
                  <a:pt x="179" y="356"/>
                  <a:pt x="179" y="356"/>
                </a:cubicBezTo>
                <a:cubicBezTo>
                  <a:pt x="179" y="353"/>
                  <a:pt x="178" y="349"/>
                  <a:pt x="177" y="346"/>
                </a:cubicBezTo>
                <a:cubicBezTo>
                  <a:pt x="172" y="322"/>
                  <a:pt x="163" y="296"/>
                  <a:pt x="143" y="296"/>
                </a:cubicBezTo>
                <a:cubicBezTo>
                  <a:pt x="131" y="296"/>
                  <a:pt x="120" y="305"/>
                  <a:pt x="110" y="314"/>
                </a:cubicBezTo>
                <a:cubicBezTo>
                  <a:pt x="108" y="317"/>
                  <a:pt x="106" y="319"/>
                  <a:pt x="104" y="321"/>
                </a:cubicBezTo>
                <a:cubicBezTo>
                  <a:pt x="88" y="334"/>
                  <a:pt x="72" y="335"/>
                  <a:pt x="69" y="335"/>
                </a:cubicBezTo>
                <a:cubicBezTo>
                  <a:pt x="68" y="335"/>
                  <a:pt x="68" y="335"/>
                  <a:pt x="68" y="335"/>
                </a:cubicBezTo>
                <a:cubicBezTo>
                  <a:pt x="31" y="335"/>
                  <a:pt x="0" y="304"/>
                  <a:pt x="0" y="267"/>
                </a:cubicBezTo>
                <a:cubicBezTo>
                  <a:pt x="0" y="229"/>
                  <a:pt x="31" y="198"/>
                  <a:pt x="68" y="198"/>
                </a:cubicBezTo>
                <a:cubicBezTo>
                  <a:pt x="69" y="198"/>
                  <a:pt x="69" y="198"/>
                  <a:pt x="69" y="198"/>
                </a:cubicBezTo>
                <a:cubicBezTo>
                  <a:pt x="71" y="198"/>
                  <a:pt x="75" y="199"/>
                  <a:pt x="82" y="200"/>
                </a:cubicBezTo>
                <a:cubicBezTo>
                  <a:pt x="88" y="202"/>
                  <a:pt x="96" y="206"/>
                  <a:pt x="104" y="213"/>
                </a:cubicBezTo>
                <a:cubicBezTo>
                  <a:pt x="106" y="215"/>
                  <a:pt x="108" y="217"/>
                  <a:pt x="110" y="219"/>
                </a:cubicBezTo>
                <a:cubicBezTo>
                  <a:pt x="120" y="228"/>
                  <a:pt x="131" y="238"/>
                  <a:pt x="143" y="238"/>
                </a:cubicBezTo>
                <a:cubicBezTo>
                  <a:pt x="163" y="238"/>
                  <a:pt x="172" y="211"/>
                  <a:pt x="177" y="188"/>
                </a:cubicBezTo>
                <a:cubicBezTo>
                  <a:pt x="178" y="184"/>
                  <a:pt x="179" y="181"/>
                  <a:pt x="179" y="177"/>
                </a:cubicBezTo>
                <a:cubicBezTo>
                  <a:pt x="179" y="0"/>
                  <a:pt x="179" y="0"/>
                  <a:pt x="179" y="0"/>
                </a:cubicBezTo>
                <a:cubicBezTo>
                  <a:pt x="179" y="0"/>
                  <a:pt x="179" y="0"/>
                  <a:pt x="179" y="0"/>
                </a:cubicBezTo>
                <a:cubicBezTo>
                  <a:pt x="179" y="0"/>
                  <a:pt x="179" y="0"/>
                  <a:pt x="179" y="0"/>
                </a:cubicBezTo>
                <a:cubicBezTo>
                  <a:pt x="356" y="0"/>
                  <a:pt x="356" y="0"/>
                  <a:pt x="356" y="0"/>
                </a:cubicBezTo>
                <a:cubicBezTo>
                  <a:pt x="358" y="0"/>
                  <a:pt x="360" y="0"/>
                  <a:pt x="363" y="1"/>
                </a:cubicBezTo>
                <a:cubicBezTo>
                  <a:pt x="394" y="8"/>
                  <a:pt x="399" y="16"/>
                  <a:pt x="400" y="18"/>
                </a:cubicBezTo>
                <a:cubicBezTo>
                  <a:pt x="401" y="23"/>
                  <a:pt x="392" y="33"/>
                  <a:pt x="386" y="40"/>
                </a:cubicBezTo>
                <a:cubicBezTo>
                  <a:pt x="383" y="42"/>
                  <a:pt x="381" y="45"/>
                  <a:pt x="379" y="47"/>
                </a:cubicBezTo>
                <a:cubicBezTo>
                  <a:pt x="360" y="69"/>
                  <a:pt x="360" y="90"/>
                  <a:pt x="360" y="93"/>
                </a:cubicBezTo>
                <a:cubicBezTo>
                  <a:pt x="360" y="140"/>
                  <a:pt x="399" y="178"/>
                  <a:pt x="445" y="178"/>
                </a:cubicBezTo>
                <a:cubicBezTo>
                  <a:pt x="492" y="178"/>
                  <a:pt x="530" y="140"/>
                  <a:pt x="530" y="93"/>
                </a:cubicBezTo>
                <a:cubicBezTo>
                  <a:pt x="530" y="90"/>
                  <a:pt x="531" y="68"/>
                  <a:pt x="512" y="47"/>
                </a:cubicBezTo>
                <a:cubicBezTo>
                  <a:pt x="510" y="45"/>
                  <a:pt x="508" y="42"/>
                  <a:pt x="505" y="40"/>
                </a:cubicBezTo>
                <a:cubicBezTo>
                  <a:pt x="499" y="33"/>
                  <a:pt x="490" y="23"/>
                  <a:pt x="491" y="18"/>
                </a:cubicBezTo>
                <a:cubicBezTo>
                  <a:pt x="492" y="16"/>
                  <a:pt x="497" y="8"/>
                  <a:pt x="528" y="1"/>
                </a:cubicBezTo>
                <a:cubicBezTo>
                  <a:pt x="530" y="0"/>
                  <a:pt x="533" y="0"/>
                  <a:pt x="535" y="0"/>
                </a:cubicBezTo>
                <a:cubicBezTo>
                  <a:pt x="721" y="0"/>
                  <a:pt x="721" y="0"/>
                  <a:pt x="721" y="0"/>
                </a:cubicBezTo>
                <a:cubicBezTo>
                  <a:pt x="720" y="177"/>
                  <a:pt x="720" y="177"/>
                  <a:pt x="720" y="177"/>
                </a:cubicBezTo>
                <a:cubicBezTo>
                  <a:pt x="720" y="180"/>
                  <a:pt x="720" y="183"/>
                  <a:pt x="719" y="186"/>
                </a:cubicBezTo>
                <a:cubicBezTo>
                  <a:pt x="712" y="219"/>
                  <a:pt x="703" y="229"/>
                  <a:pt x="693" y="229"/>
                </a:cubicBezTo>
                <a:cubicBezTo>
                  <a:pt x="682" y="229"/>
                  <a:pt x="670" y="215"/>
                  <a:pt x="659" y="206"/>
                </a:cubicBezTo>
                <a:cubicBezTo>
                  <a:pt x="642" y="191"/>
                  <a:pt x="624" y="190"/>
                  <a:pt x="620" y="190"/>
                </a:cubicBezTo>
                <a:cubicBezTo>
                  <a:pt x="619" y="190"/>
                  <a:pt x="619" y="190"/>
                  <a:pt x="619" y="190"/>
                </a:cubicBezTo>
                <a:cubicBezTo>
                  <a:pt x="576" y="190"/>
                  <a:pt x="542" y="224"/>
                  <a:pt x="542" y="267"/>
                </a:cubicBezTo>
                <a:cubicBezTo>
                  <a:pt x="542" y="309"/>
                  <a:pt x="576" y="343"/>
                  <a:pt x="619" y="343"/>
                </a:cubicBezTo>
                <a:cubicBezTo>
                  <a:pt x="619" y="343"/>
                  <a:pt x="619" y="343"/>
                  <a:pt x="620" y="343"/>
                </a:cubicBezTo>
                <a:cubicBezTo>
                  <a:pt x="623" y="343"/>
                  <a:pt x="641" y="342"/>
                  <a:pt x="659" y="327"/>
                </a:cubicBezTo>
                <a:cubicBezTo>
                  <a:pt x="670" y="318"/>
                  <a:pt x="682" y="304"/>
                  <a:pt x="693" y="304"/>
                </a:cubicBezTo>
                <a:cubicBezTo>
                  <a:pt x="703" y="304"/>
                  <a:pt x="712" y="314"/>
                  <a:pt x="719" y="348"/>
                </a:cubicBezTo>
                <a:cubicBezTo>
                  <a:pt x="720" y="350"/>
                  <a:pt x="720" y="353"/>
                  <a:pt x="720" y="356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Roboto condensed"/>
              <a:cs typeface="Roboto condensed"/>
            </a:endParaRPr>
          </a:p>
        </p:txBody>
      </p:sp>
      <p:sp>
        <p:nvSpPr>
          <p:cNvPr id="29" name="Freeform 8"/>
          <p:cNvSpPr>
            <a:spLocks/>
          </p:cNvSpPr>
          <p:nvPr/>
        </p:nvSpPr>
        <p:spPr bwMode="auto">
          <a:xfrm rot="18900000">
            <a:off x="3497790" y="2938129"/>
            <a:ext cx="1247184" cy="1511738"/>
          </a:xfrm>
          <a:custGeom>
            <a:avLst/>
            <a:gdLst>
              <a:gd name="T0" fmla="*/ 720 w 720"/>
              <a:gd name="T1" fmla="*/ 453 h 720"/>
              <a:gd name="T2" fmla="*/ 652 w 720"/>
              <a:gd name="T3" fmla="*/ 522 h 720"/>
              <a:gd name="T4" fmla="*/ 652 w 720"/>
              <a:gd name="T5" fmla="*/ 522 h 720"/>
              <a:gd name="T6" fmla="*/ 639 w 720"/>
              <a:gd name="T7" fmla="*/ 520 h 720"/>
              <a:gd name="T8" fmla="*/ 617 w 720"/>
              <a:gd name="T9" fmla="*/ 507 h 720"/>
              <a:gd name="T10" fmla="*/ 610 w 720"/>
              <a:gd name="T11" fmla="*/ 501 h 720"/>
              <a:gd name="T12" fmla="*/ 578 w 720"/>
              <a:gd name="T13" fmla="*/ 482 h 720"/>
              <a:gd name="T14" fmla="*/ 543 w 720"/>
              <a:gd name="T15" fmla="*/ 532 h 720"/>
              <a:gd name="T16" fmla="*/ 542 w 720"/>
              <a:gd name="T17" fmla="*/ 543 h 720"/>
              <a:gd name="T18" fmla="*/ 542 w 720"/>
              <a:gd name="T19" fmla="*/ 720 h 720"/>
              <a:gd name="T20" fmla="*/ 542 w 720"/>
              <a:gd name="T21" fmla="*/ 720 h 720"/>
              <a:gd name="T22" fmla="*/ 542 w 720"/>
              <a:gd name="T23" fmla="*/ 720 h 720"/>
              <a:gd name="T24" fmla="*/ 365 w 720"/>
              <a:gd name="T25" fmla="*/ 720 h 720"/>
              <a:gd name="T26" fmla="*/ 358 w 720"/>
              <a:gd name="T27" fmla="*/ 719 h 720"/>
              <a:gd name="T28" fmla="*/ 321 w 720"/>
              <a:gd name="T29" fmla="*/ 702 h 720"/>
              <a:gd name="T30" fmla="*/ 335 w 720"/>
              <a:gd name="T31" fmla="*/ 680 h 720"/>
              <a:gd name="T32" fmla="*/ 342 w 720"/>
              <a:gd name="T33" fmla="*/ 673 h 720"/>
              <a:gd name="T34" fmla="*/ 360 w 720"/>
              <a:gd name="T35" fmla="*/ 627 h 720"/>
              <a:gd name="T36" fmla="*/ 275 w 720"/>
              <a:gd name="T37" fmla="*/ 542 h 720"/>
              <a:gd name="T38" fmla="*/ 190 w 720"/>
              <a:gd name="T39" fmla="*/ 627 h 720"/>
              <a:gd name="T40" fmla="*/ 208 w 720"/>
              <a:gd name="T41" fmla="*/ 673 h 720"/>
              <a:gd name="T42" fmla="*/ 215 w 720"/>
              <a:gd name="T43" fmla="*/ 680 h 720"/>
              <a:gd name="T44" fmla="*/ 229 w 720"/>
              <a:gd name="T45" fmla="*/ 702 h 720"/>
              <a:gd name="T46" fmla="*/ 192 w 720"/>
              <a:gd name="T47" fmla="*/ 719 h 720"/>
              <a:gd name="T48" fmla="*/ 185 w 720"/>
              <a:gd name="T49" fmla="*/ 720 h 720"/>
              <a:gd name="T50" fmla="*/ 0 w 720"/>
              <a:gd name="T51" fmla="*/ 720 h 720"/>
              <a:gd name="T52" fmla="*/ 0 w 720"/>
              <a:gd name="T53" fmla="*/ 543 h 720"/>
              <a:gd name="T54" fmla="*/ 1 w 720"/>
              <a:gd name="T55" fmla="*/ 534 h 720"/>
              <a:gd name="T56" fmla="*/ 28 w 720"/>
              <a:gd name="T57" fmla="*/ 491 h 720"/>
              <a:gd name="T58" fmla="*/ 61 w 720"/>
              <a:gd name="T59" fmla="*/ 514 h 720"/>
              <a:gd name="T60" fmla="*/ 101 w 720"/>
              <a:gd name="T61" fmla="*/ 530 h 720"/>
              <a:gd name="T62" fmla="*/ 102 w 720"/>
              <a:gd name="T63" fmla="*/ 530 h 720"/>
              <a:gd name="T64" fmla="*/ 178 w 720"/>
              <a:gd name="T65" fmla="*/ 453 h 720"/>
              <a:gd name="T66" fmla="*/ 102 w 720"/>
              <a:gd name="T67" fmla="*/ 377 h 720"/>
              <a:gd name="T68" fmla="*/ 101 w 720"/>
              <a:gd name="T69" fmla="*/ 377 h 720"/>
              <a:gd name="T70" fmla="*/ 61 w 720"/>
              <a:gd name="T71" fmla="*/ 393 h 720"/>
              <a:gd name="T72" fmla="*/ 28 w 720"/>
              <a:gd name="T73" fmla="*/ 416 h 720"/>
              <a:gd name="T74" fmla="*/ 1 w 720"/>
              <a:gd name="T75" fmla="*/ 373 h 720"/>
              <a:gd name="T76" fmla="*/ 0 w 720"/>
              <a:gd name="T77" fmla="*/ 364 h 720"/>
              <a:gd name="T78" fmla="*/ 0 w 720"/>
              <a:gd name="T79" fmla="*/ 178 h 720"/>
              <a:gd name="T80" fmla="*/ 185 w 720"/>
              <a:gd name="T81" fmla="*/ 178 h 720"/>
              <a:gd name="T82" fmla="*/ 194 w 720"/>
              <a:gd name="T83" fmla="*/ 177 h 720"/>
              <a:gd name="T84" fmla="*/ 215 w 720"/>
              <a:gd name="T85" fmla="*/ 117 h 720"/>
              <a:gd name="T86" fmla="*/ 198 w 720"/>
              <a:gd name="T87" fmla="*/ 77 h 720"/>
              <a:gd name="T88" fmla="*/ 275 w 720"/>
              <a:gd name="T89" fmla="*/ 0 h 720"/>
              <a:gd name="T90" fmla="*/ 352 w 720"/>
              <a:gd name="T91" fmla="*/ 77 h 720"/>
              <a:gd name="T92" fmla="*/ 335 w 720"/>
              <a:gd name="T93" fmla="*/ 117 h 720"/>
              <a:gd name="T94" fmla="*/ 356 w 720"/>
              <a:gd name="T95" fmla="*/ 177 h 720"/>
              <a:gd name="T96" fmla="*/ 365 w 720"/>
              <a:gd name="T97" fmla="*/ 178 h 720"/>
              <a:gd name="T98" fmla="*/ 542 w 720"/>
              <a:gd name="T99" fmla="*/ 178 h 720"/>
              <a:gd name="T100" fmla="*/ 542 w 720"/>
              <a:gd name="T101" fmla="*/ 364 h 720"/>
              <a:gd name="T102" fmla="*/ 543 w 720"/>
              <a:gd name="T103" fmla="*/ 374 h 720"/>
              <a:gd name="T104" fmla="*/ 578 w 720"/>
              <a:gd name="T105" fmla="*/ 424 h 720"/>
              <a:gd name="T106" fmla="*/ 610 w 720"/>
              <a:gd name="T107" fmla="*/ 406 h 720"/>
              <a:gd name="T108" fmla="*/ 617 w 720"/>
              <a:gd name="T109" fmla="*/ 399 h 720"/>
              <a:gd name="T110" fmla="*/ 651 w 720"/>
              <a:gd name="T111" fmla="*/ 385 h 720"/>
              <a:gd name="T112" fmla="*/ 652 w 720"/>
              <a:gd name="T113" fmla="*/ 385 h 720"/>
              <a:gd name="T114" fmla="*/ 720 w 720"/>
              <a:gd name="T115" fmla="*/ 453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20" h="720">
                <a:moveTo>
                  <a:pt x="720" y="453"/>
                </a:moveTo>
                <a:cubicBezTo>
                  <a:pt x="720" y="491"/>
                  <a:pt x="690" y="522"/>
                  <a:pt x="652" y="522"/>
                </a:cubicBezTo>
                <a:cubicBezTo>
                  <a:pt x="652" y="522"/>
                  <a:pt x="652" y="522"/>
                  <a:pt x="652" y="522"/>
                </a:cubicBezTo>
                <a:cubicBezTo>
                  <a:pt x="650" y="522"/>
                  <a:pt x="645" y="522"/>
                  <a:pt x="639" y="520"/>
                </a:cubicBezTo>
                <a:cubicBezTo>
                  <a:pt x="633" y="518"/>
                  <a:pt x="625" y="514"/>
                  <a:pt x="617" y="507"/>
                </a:cubicBezTo>
                <a:cubicBezTo>
                  <a:pt x="615" y="505"/>
                  <a:pt x="612" y="503"/>
                  <a:pt x="610" y="501"/>
                </a:cubicBezTo>
                <a:cubicBezTo>
                  <a:pt x="600" y="492"/>
                  <a:pt x="590" y="482"/>
                  <a:pt x="578" y="482"/>
                </a:cubicBezTo>
                <a:cubicBezTo>
                  <a:pt x="557" y="482"/>
                  <a:pt x="549" y="509"/>
                  <a:pt x="543" y="532"/>
                </a:cubicBezTo>
                <a:cubicBezTo>
                  <a:pt x="542" y="536"/>
                  <a:pt x="542" y="539"/>
                  <a:pt x="542" y="543"/>
                </a:cubicBezTo>
                <a:cubicBezTo>
                  <a:pt x="542" y="720"/>
                  <a:pt x="542" y="720"/>
                  <a:pt x="542" y="720"/>
                </a:cubicBezTo>
                <a:cubicBezTo>
                  <a:pt x="542" y="720"/>
                  <a:pt x="542" y="720"/>
                  <a:pt x="542" y="720"/>
                </a:cubicBezTo>
                <a:cubicBezTo>
                  <a:pt x="542" y="720"/>
                  <a:pt x="542" y="720"/>
                  <a:pt x="542" y="720"/>
                </a:cubicBezTo>
                <a:cubicBezTo>
                  <a:pt x="365" y="720"/>
                  <a:pt x="365" y="720"/>
                  <a:pt x="365" y="720"/>
                </a:cubicBezTo>
                <a:cubicBezTo>
                  <a:pt x="362" y="720"/>
                  <a:pt x="360" y="720"/>
                  <a:pt x="358" y="719"/>
                </a:cubicBezTo>
                <a:cubicBezTo>
                  <a:pt x="326" y="712"/>
                  <a:pt x="322" y="704"/>
                  <a:pt x="321" y="702"/>
                </a:cubicBezTo>
                <a:cubicBezTo>
                  <a:pt x="319" y="697"/>
                  <a:pt x="328" y="687"/>
                  <a:pt x="335" y="680"/>
                </a:cubicBezTo>
                <a:cubicBezTo>
                  <a:pt x="337" y="678"/>
                  <a:pt x="340" y="675"/>
                  <a:pt x="342" y="673"/>
                </a:cubicBezTo>
                <a:cubicBezTo>
                  <a:pt x="360" y="652"/>
                  <a:pt x="360" y="630"/>
                  <a:pt x="360" y="627"/>
                </a:cubicBezTo>
                <a:cubicBezTo>
                  <a:pt x="360" y="580"/>
                  <a:pt x="322" y="542"/>
                  <a:pt x="275" y="542"/>
                </a:cubicBezTo>
                <a:cubicBezTo>
                  <a:pt x="228" y="542"/>
                  <a:pt x="190" y="580"/>
                  <a:pt x="190" y="627"/>
                </a:cubicBezTo>
                <a:cubicBezTo>
                  <a:pt x="190" y="630"/>
                  <a:pt x="190" y="652"/>
                  <a:pt x="208" y="673"/>
                </a:cubicBezTo>
                <a:cubicBezTo>
                  <a:pt x="210" y="675"/>
                  <a:pt x="213" y="678"/>
                  <a:pt x="215" y="680"/>
                </a:cubicBezTo>
                <a:cubicBezTo>
                  <a:pt x="222" y="687"/>
                  <a:pt x="231" y="697"/>
                  <a:pt x="229" y="702"/>
                </a:cubicBezTo>
                <a:cubicBezTo>
                  <a:pt x="229" y="704"/>
                  <a:pt x="224" y="712"/>
                  <a:pt x="192" y="719"/>
                </a:cubicBezTo>
                <a:cubicBezTo>
                  <a:pt x="190" y="720"/>
                  <a:pt x="188" y="720"/>
                  <a:pt x="185" y="720"/>
                </a:cubicBezTo>
                <a:cubicBezTo>
                  <a:pt x="0" y="720"/>
                  <a:pt x="0" y="720"/>
                  <a:pt x="0" y="720"/>
                </a:cubicBezTo>
                <a:cubicBezTo>
                  <a:pt x="0" y="543"/>
                  <a:pt x="0" y="543"/>
                  <a:pt x="0" y="543"/>
                </a:cubicBezTo>
                <a:cubicBezTo>
                  <a:pt x="0" y="540"/>
                  <a:pt x="0" y="537"/>
                  <a:pt x="1" y="534"/>
                </a:cubicBezTo>
                <a:cubicBezTo>
                  <a:pt x="9" y="501"/>
                  <a:pt x="18" y="491"/>
                  <a:pt x="28" y="491"/>
                </a:cubicBezTo>
                <a:cubicBezTo>
                  <a:pt x="39" y="491"/>
                  <a:pt x="51" y="505"/>
                  <a:pt x="61" y="514"/>
                </a:cubicBezTo>
                <a:cubicBezTo>
                  <a:pt x="79" y="529"/>
                  <a:pt x="97" y="530"/>
                  <a:pt x="101" y="530"/>
                </a:cubicBezTo>
                <a:cubicBezTo>
                  <a:pt x="101" y="530"/>
                  <a:pt x="102" y="530"/>
                  <a:pt x="102" y="530"/>
                </a:cubicBezTo>
                <a:cubicBezTo>
                  <a:pt x="144" y="530"/>
                  <a:pt x="178" y="496"/>
                  <a:pt x="178" y="453"/>
                </a:cubicBezTo>
                <a:cubicBezTo>
                  <a:pt x="178" y="411"/>
                  <a:pt x="144" y="377"/>
                  <a:pt x="102" y="377"/>
                </a:cubicBezTo>
                <a:cubicBezTo>
                  <a:pt x="102" y="377"/>
                  <a:pt x="101" y="377"/>
                  <a:pt x="101" y="377"/>
                </a:cubicBezTo>
                <a:cubicBezTo>
                  <a:pt x="97" y="377"/>
                  <a:pt x="79" y="378"/>
                  <a:pt x="61" y="393"/>
                </a:cubicBezTo>
                <a:cubicBezTo>
                  <a:pt x="51" y="402"/>
                  <a:pt x="39" y="416"/>
                  <a:pt x="28" y="416"/>
                </a:cubicBezTo>
                <a:cubicBezTo>
                  <a:pt x="18" y="416"/>
                  <a:pt x="9" y="406"/>
                  <a:pt x="1" y="373"/>
                </a:cubicBezTo>
                <a:cubicBezTo>
                  <a:pt x="0" y="370"/>
                  <a:pt x="0" y="367"/>
                  <a:pt x="0" y="364"/>
                </a:cubicBezTo>
                <a:cubicBezTo>
                  <a:pt x="0" y="178"/>
                  <a:pt x="0" y="178"/>
                  <a:pt x="0" y="178"/>
                </a:cubicBezTo>
                <a:cubicBezTo>
                  <a:pt x="185" y="178"/>
                  <a:pt x="185" y="178"/>
                  <a:pt x="185" y="178"/>
                </a:cubicBezTo>
                <a:cubicBezTo>
                  <a:pt x="188" y="178"/>
                  <a:pt x="191" y="178"/>
                  <a:pt x="194" y="177"/>
                </a:cubicBezTo>
                <a:cubicBezTo>
                  <a:pt x="266" y="161"/>
                  <a:pt x="232" y="137"/>
                  <a:pt x="215" y="117"/>
                </a:cubicBezTo>
                <a:cubicBezTo>
                  <a:pt x="197" y="97"/>
                  <a:pt x="198" y="77"/>
                  <a:pt x="198" y="77"/>
                </a:cubicBezTo>
                <a:cubicBezTo>
                  <a:pt x="198" y="34"/>
                  <a:pt x="233" y="0"/>
                  <a:pt x="275" y="0"/>
                </a:cubicBezTo>
                <a:cubicBezTo>
                  <a:pt x="317" y="0"/>
                  <a:pt x="352" y="34"/>
                  <a:pt x="352" y="77"/>
                </a:cubicBezTo>
                <a:cubicBezTo>
                  <a:pt x="352" y="77"/>
                  <a:pt x="353" y="97"/>
                  <a:pt x="335" y="117"/>
                </a:cubicBezTo>
                <a:cubicBezTo>
                  <a:pt x="318" y="137"/>
                  <a:pt x="285" y="161"/>
                  <a:pt x="356" y="177"/>
                </a:cubicBezTo>
                <a:cubicBezTo>
                  <a:pt x="359" y="178"/>
                  <a:pt x="362" y="178"/>
                  <a:pt x="365" y="178"/>
                </a:cubicBezTo>
                <a:cubicBezTo>
                  <a:pt x="542" y="178"/>
                  <a:pt x="542" y="178"/>
                  <a:pt x="542" y="178"/>
                </a:cubicBezTo>
                <a:cubicBezTo>
                  <a:pt x="542" y="364"/>
                  <a:pt x="542" y="364"/>
                  <a:pt x="542" y="364"/>
                </a:cubicBezTo>
                <a:cubicBezTo>
                  <a:pt x="542" y="367"/>
                  <a:pt x="542" y="371"/>
                  <a:pt x="543" y="374"/>
                </a:cubicBezTo>
                <a:cubicBezTo>
                  <a:pt x="549" y="398"/>
                  <a:pt x="557" y="424"/>
                  <a:pt x="578" y="424"/>
                </a:cubicBezTo>
                <a:cubicBezTo>
                  <a:pt x="590" y="424"/>
                  <a:pt x="600" y="415"/>
                  <a:pt x="610" y="406"/>
                </a:cubicBezTo>
                <a:cubicBezTo>
                  <a:pt x="612" y="403"/>
                  <a:pt x="615" y="401"/>
                  <a:pt x="617" y="399"/>
                </a:cubicBezTo>
                <a:cubicBezTo>
                  <a:pt x="633" y="386"/>
                  <a:pt x="648" y="385"/>
                  <a:pt x="651" y="385"/>
                </a:cubicBezTo>
                <a:cubicBezTo>
                  <a:pt x="652" y="385"/>
                  <a:pt x="652" y="385"/>
                  <a:pt x="652" y="385"/>
                </a:cubicBezTo>
                <a:cubicBezTo>
                  <a:pt x="690" y="385"/>
                  <a:pt x="720" y="416"/>
                  <a:pt x="720" y="453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Roboto condensed"/>
              <a:cs typeface="Roboto condensed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33376" y="2296087"/>
            <a:ext cx="3301206" cy="1342516"/>
            <a:chOff x="1384341" y="1463448"/>
            <a:chExt cx="3392980" cy="1006887"/>
          </a:xfrm>
        </p:grpSpPr>
        <p:sp>
          <p:nvSpPr>
            <p:cNvPr id="222" name="Text Placeholder 22"/>
            <p:cNvSpPr txBox="1">
              <a:spLocks/>
            </p:cNvSpPr>
            <p:nvPr/>
          </p:nvSpPr>
          <p:spPr>
            <a:xfrm>
              <a:off x="1384341" y="1463448"/>
              <a:ext cx="2812938" cy="1006887"/>
            </a:xfrm>
            <a:prstGeom prst="rect">
              <a:avLst/>
            </a:prstGeom>
          </p:spPr>
          <p:txBody>
            <a:bodyPr/>
            <a:lstStyle>
              <a:lvl1pPr marL="0" indent="0" algn="l" defTabSz="45720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7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/>
                  <a:ea typeface="+mn-ea"/>
                  <a:cs typeface="Open Sans"/>
                </a:defRPr>
              </a:lvl1pPr>
              <a:lvl2pPr marL="628650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2pPr>
              <a:lvl3pPr marL="1085850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3pPr>
              <a:lvl4pPr marL="1543050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4pPr>
              <a:lvl5pPr marL="2000250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00000"/>
                </a:lnSpc>
              </a:pPr>
              <a:r>
                <a:rPr lang="en-US" sz="2800" b="1" dirty="0">
                  <a:solidFill>
                    <a:srgbClr val="F6EB0A"/>
                  </a:solidFill>
                </a:rPr>
                <a:t>S</a:t>
              </a:r>
              <a:r>
                <a:rPr lang="en-US" sz="2800" b="1" dirty="0">
                  <a:solidFill>
                    <a:schemeClr val="tx1"/>
                  </a:solidFill>
                </a:rPr>
                <a:t>trengths (</a:t>
              </a:r>
              <a:r>
                <a:rPr lang="ru-RU" sz="2800" b="1" dirty="0">
                  <a:solidFill>
                    <a:schemeClr val="tx1"/>
                  </a:solidFill>
                </a:rPr>
                <a:t>сильные стороны),</a:t>
              </a:r>
            </a:p>
            <a:p>
              <a:pPr algn="r">
                <a:lnSpc>
                  <a:spcPct val="100000"/>
                </a:lnSpc>
              </a:pPr>
              <a:endParaRPr lang="en-US" sz="1400" dirty="0">
                <a:solidFill>
                  <a:schemeClr val="tx2"/>
                </a:solidFill>
                <a:latin typeface="+mn-lt"/>
              </a:endParaRPr>
            </a:p>
            <a:p>
              <a:pPr algn="r">
                <a:lnSpc>
                  <a:spcPct val="100000"/>
                </a:lnSpc>
              </a:pPr>
              <a:endParaRPr lang="en-US" dirty="0">
                <a:solidFill>
                  <a:schemeClr val="tx2"/>
                </a:solidFill>
                <a:latin typeface="+mn-lt"/>
              </a:endParaRPr>
            </a:p>
            <a:p>
              <a:pPr algn="r">
                <a:lnSpc>
                  <a:spcPct val="100000"/>
                </a:lnSpc>
              </a:pPr>
              <a:endParaRPr lang="en-US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4206265" y="1465696"/>
              <a:ext cx="571056" cy="429043"/>
            </a:xfrm>
            <a:prstGeom prst="ellipse">
              <a:avLst/>
            </a:prstGeom>
            <a:solidFill>
              <a:srgbClr val="FFC000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 Placeholder 4"/>
            <p:cNvSpPr txBox="1">
              <a:spLocks/>
            </p:cNvSpPr>
            <p:nvPr/>
          </p:nvSpPr>
          <p:spPr>
            <a:xfrm>
              <a:off x="4210379" y="1510859"/>
              <a:ext cx="527652" cy="338576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171450" indent="-171450" algn="l" defTabSz="45720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Char char="•"/>
                <a:defRPr sz="700" kern="1200">
                  <a:solidFill>
                    <a:schemeClr val="tx1"/>
                  </a:solidFill>
                  <a:latin typeface="Open Sans"/>
                  <a:ea typeface="+mn-ea"/>
                  <a:cs typeface="Open Sans"/>
                </a:defRPr>
              </a:lvl1pPr>
              <a:lvl2pPr marL="628650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2pPr>
              <a:lvl3pPr marL="1085850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3pPr>
              <a:lvl4pPr marL="1543050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4pPr>
              <a:lvl5pPr marL="2000250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70000"/>
                </a:lnSpc>
                <a:buNone/>
              </a:pPr>
              <a:endParaRPr lang="en-US" sz="30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" name="Group 6"/>
          <p:cNvGrpSpPr/>
          <p:nvPr/>
        </p:nvGrpSpPr>
        <p:grpSpPr>
          <a:xfrm>
            <a:off x="33376" y="4224343"/>
            <a:ext cx="3364650" cy="2024071"/>
            <a:chOff x="959440" y="3200722"/>
            <a:chExt cx="3364650" cy="1518054"/>
          </a:xfrm>
        </p:grpSpPr>
        <p:sp>
          <p:nvSpPr>
            <p:cNvPr id="224" name="Text Placeholder 22"/>
            <p:cNvSpPr txBox="1">
              <a:spLocks/>
            </p:cNvSpPr>
            <p:nvPr/>
          </p:nvSpPr>
          <p:spPr>
            <a:xfrm>
              <a:off x="959440" y="3202084"/>
              <a:ext cx="2792946" cy="1516692"/>
            </a:xfrm>
            <a:prstGeom prst="rect">
              <a:avLst/>
            </a:prstGeom>
          </p:spPr>
          <p:txBody>
            <a:bodyPr/>
            <a:lstStyle>
              <a:lvl1pPr marL="0" indent="0" algn="l" defTabSz="45720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7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/>
                  <a:ea typeface="+mn-ea"/>
                  <a:cs typeface="Open Sans"/>
                </a:defRPr>
              </a:lvl1pPr>
              <a:lvl2pPr marL="628650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2pPr>
              <a:lvl3pPr marL="1085850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3pPr>
              <a:lvl4pPr marL="1543050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4pPr>
              <a:lvl5pPr marL="2000250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00000"/>
                </a:lnSpc>
              </a:pPr>
              <a:r>
                <a:rPr lang="en-US" sz="2800" b="1" dirty="0">
                  <a:solidFill>
                    <a:srgbClr val="00B0F0"/>
                  </a:solidFill>
                </a:rPr>
                <a:t>W</a:t>
              </a:r>
              <a:r>
                <a:rPr lang="en-US" sz="2800" b="1" dirty="0">
                  <a:solidFill>
                    <a:schemeClr val="tx1">
                      <a:lumMod val="50000"/>
                    </a:schemeClr>
                  </a:solidFill>
                </a:rPr>
                <a:t>eaknesses (</a:t>
              </a:r>
              <a:r>
                <a:rPr lang="ru-RU" sz="2800" b="1" dirty="0">
                  <a:solidFill>
                    <a:schemeClr val="tx1">
                      <a:lumMod val="50000"/>
                    </a:schemeClr>
                  </a:solidFill>
                </a:rPr>
                <a:t>слабые стороны</a:t>
              </a:r>
              <a:r>
                <a:rPr lang="ru-RU" sz="800" b="1" dirty="0"/>
                <a:t>)</a:t>
              </a:r>
              <a:endParaRPr lang="en-US" sz="1400" b="1" dirty="0">
                <a:solidFill>
                  <a:schemeClr val="tx2"/>
                </a:solidFill>
                <a:latin typeface="+mn-lt"/>
              </a:endParaRPr>
            </a:p>
            <a:p>
              <a:pPr algn="r">
                <a:lnSpc>
                  <a:spcPct val="100000"/>
                </a:lnSpc>
              </a:pPr>
              <a:endParaRPr lang="en-US" dirty="0">
                <a:solidFill>
                  <a:schemeClr val="tx2"/>
                </a:solidFill>
                <a:latin typeface="+mn-lt"/>
              </a:endParaRPr>
            </a:p>
            <a:p>
              <a:pPr algn="r">
                <a:lnSpc>
                  <a:spcPct val="100000"/>
                </a:lnSpc>
              </a:pPr>
              <a:endParaRPr lang="en-US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3753034" y="3200722"/>
              <a:ext cx="571056" cy="429043"/>
            </a:xfrm>
            <a:prstGeom prst="ellipse">
              <a:avLst/>
            </a:prstGeom>
            <a:solidFill>
              <a:srgbClr val="00B0F0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7"/>
          <p:cNvGrpSpPr/>
          <p:nvPr/>
        </p:nvGrpSpPr>
        <p:grpSpPr>
          <a:xfrm>
            <a:off x="5337939" y="1559709"/>
            <a:ext cx="3617749" cy="1572429"/>
            <a:chOff x="6509053" y="3354312"/>
            <a:chExt cx="3617749" cy="1179321"/>
          </a:xfrm>
        </p:grpSpPr>
        <p:sp>
          <p:nvSpPr>
            <p:cNvPr id="173" name="Text Placeholder 22"/>
            <p:cNvSpPr txBox="1">
              <a:spLocks/>
            </p:cNvSpPr>
            <p:nvPr/>
          </p:nvSpPr>
          <p:spPr>
            <a:xfrm>
              <a:off x="7089095" y="3354312"/>
              <a:ext cx="3037707" cy="1179321"/>
            </a:xfrm>
            <a:prstGeom prst="rect">
              <a:avLst/>
            </a:prstGeom>
          </p:spPr>
          <p:txBody>
            <a:bodyPr/>
            <a:lstStyle>
              <a:lvl1pPr marL="0" indent="0" algn="l" defTabSz="45720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7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/>
                  <a:ea typeface="+mn-ea"/>
                  <a:cs typeface="Open Sans"/>
                </a:defRPr>
              </a:lvl1pPr>
              <a:lvl2pPr marL="628650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2pPr>
              <a:lvl3pPr marL="1085850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3pPr>
              <a:lvl4pPr marL="1543050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4pPr>
              <a:lvl5pPr marL="2000250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2800" b="1" dirty="0">
                  <a:solidFill>
                    <a:srgbClr val="00CC00"/>
                  </a:solidFill>
                </a:rPr>
                <a:t>T</a:t>
              </a:r>
              <a:r>
                <a:rPr lang="en-US" sz="2800" b="1" dirty="0"/>
                <a:t>hreats (</a:t>
              </a:r>
              <a:r>
                <a:rPr lang="ru-RU" sz="2800" b="1" dirty="0"/>
                <a:t>угрозы)</a:t>
              </a:r>
              <a:r>
                <a:rPr lang="en-US" sz="2800" b="1" dirty="0">
                  <a:solidFill>
                    <a:schemeClr val="tx2"/>
                  </a:solidFill>
                  <a:latin typeface="+mn-lt"/>
                </a:rPr>
                <a:t> </a:t>
              </a:r>
            </a:p>
            <a:p>
              <a:pPr>
                <a:lnSpc>
                  <a:spcPct val="100000"/>
                </a:lnSpc>
              </a:pPr>
              <a:endParaRPr lang="en-US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509053" y="3357403"/>
              <a:ext cx="571056" cy="429043"/>
            </a:xfrm>
            <a:prstGeom prst="ellipse">
              <a:avLst/>
            </a:prstGeom>
            <a:solidFill>
              <a:srgbClr val="92D050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9"/>
          <p:cNvGrpSpPr/>
          <p:nvPr/>
        </p:nvGrpSpPr>
        <p:grpSpPr>
          <a:xfrm>
            <a:off x="5350734" y="170345"/>
            <a:ext cx="3650391" cy="1679621"/>
            <a:chOff x="6301296" y="1394639"/>
            <a:chExt cx="3650391" cy="1259715"/>
          </a:xfrm>
        </p:grpSpPr>
        <p:sp>
          <p:nvSpPr>
            <p:cNvPr id="170" name="Text Placeholder 22"/>
            <p:cNvSpPr txBox="1">
              <a:spLocks/>
            </p:cNvSpPr>
            <p:nvPr/>
          </p:nvSpPr>
          <p:spPr>
            <a:xfrm>
              <a:off x="6870483" y="1394639"/>
              <a:ext cx="3081204" cy="1259715"/>
            </a:xfrm>
            <a:prstGeom prst="rect">
              <a:avLst/>
            </a:prstGeom>
          </p:spPr>
          <p:txBody>
            <a:bodyPr/>
            <a:lstStyle>
              <a:lvl1pPr marL="0" indent="0" algn="l" defTabSz="45720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7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/>
                  <a:ea typeface="+mn-ea"/>
                  <a:cs typeface="Open Sans"/>
                </a:defRPr>
              </a:lvl1pPr>
              <a:lvl2pPr marL="628650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2pPr>
              <a:lvl3pPr marL="1085850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3pPr>
              <a:lvl4pPr marL="1543050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4pPr>
              <a:lvl5pPr marL="2000250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2800" b="1" dirty="0">
                  <a:solidFill>
                    <a:srgbClr val="FF0066"/>
                  </a:solidFill>
                </a:rPr>
                <a:t>O</a:t>
              </a:r>
              <a:r>
                <a:rPr lang="en-US" sz="2800" b="1" dirty="0"/>
                <a:t>pportunities (</a:t>
              </a:r>
              <a:r>
                <a:rPr lang="ru-RU" sz="2800" b="1" dirty="0"/>
                <a:t>возможности)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01296" y="1398941"/>
              <a:ext cx="571056" cy="429043"/>
            </a:xfrm>
            <a:prstGeom prst="ellipse">
              <a:avLst/>
            </a:prstGeom>
            <a:solidFill>
              <a:srgbClr val="E72264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 Placeholder 4"/>
            <p:cNvSpPr txBox="1">
              <a:spLocks/>
            </p:cNvSpPr>
            <p:nvPr/>
          </p:nvSpPr>
          <p:spPr>
            <a:xfrm>
              <a:off x="6333937" y="1444102"/>
              <a:ext cx="527652" cy="338576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171450" indent="-171450" algn="l" defTabSz="45720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Char char="•"/>
                <a:defRPr sz="700" kern="1200">
                  <a:solidFill>
                    <a:schemeClr val="tx1"/>
                  </a:solidFill>
                  <a:latin typeface="Open Sans"/>
                  <a:ea typeface="+mn-ea"/>
                  <a:cs typeface="Open Sans"/>
                </a:defRPr>
              </a:lvl1pPr>
              <a:lvl2pPr marL="628650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2pPr>
              <a:lvl3pPr marL="1085850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3pPr>
              <a:lvl4pPr marL="1543050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4pPr>
              <a:lvl5pPr marL="2000250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70000"/>
                </a:lnSpc>
                <a:buNone/>
              </a:pPr>
              <a:endParaRPr lang="en-US" sz="30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831909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DC8964-6670-D1E0-CBE9-0FCE94B7D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sz="2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Наглядность. Оценка представления информации </a:t>
            </a:r>
            <a:br>
              <a:rPr lang="ru-RU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08A75A-CACE-BB44-D11D-35A5559E87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01930" indent="-180340" algn="just"/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 Соответствие заданному условиями конкурса размеру постера</a:t>
            </a:r>
          </a:p>
          <a:p>
            <a:pPr marL="201930" indent="-180340" algn="just"/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Сочетание текстовых блоков и инфографики </a:t>
            </a:r>
          </a:p>
          <a:p>
            <a:pPr marL="108585" indent="-86995" algn="just">
              <a:tabLst>
                <a:tab pos="198755" algn="l"/>
              </a:tabLst>
            </a:pPr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3. </a:t>
            </a:r>
            <a:r>
              <a:rPr lang="ru-RU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Масштабированность</a:t>
            </a:r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соразмерность текстовых и иллюстративных элементов </a:t>
            </a:r>
          </a:p>
          <a:p>
            <a:pPr marL="201930" indent="-180340" algn="just"/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4. Масштабирование основной и дополнительной информации </a:t>
            </a:r>
          </a:p>
          <a:p>
            <a:pPr marL="201930" indent="-180340" algn="just"/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5. Наличие раздаточного материала, буклетов к постеру </a:t>
            </a:r>
          </a:p>
          <a:p>
            <a:pPr marL="201930" indent="-180340" algn="just"/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6. Аккуратность (читаемость текста, владение шрифтами, оформление графиков, качество иллюстративного материала)</a:t>
            </a:r>
          </a:p>
          <a:p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7. Оригинальность (отбор фотографий, оформительские идеи, находки)</a:t>
            </a:r>
          </a:p>
          <a:p>
            <a:pPr marL="0" indent="0">
              <a:buNone/>
            </a:pPr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B0FC5CC-D79F-983F-E6AF-F5728F7DE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F08977-1340-4F9B-81DE-18249B965B0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393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750" y="1223963"/>
            <a:ext cx="2528256" cy="4508927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7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3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11286" y="2324264"/>
            <a:ext cx="593271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400" b="1" dirty="0">
                <a:solidFill>
                  <a:srgbClr val="2683C6"/>
                </a:solidFill>
                <a:latin typeface="Century Gothic" pitchFamily="34" charset="0"/>
                <a:cs typeface="Tahoma"/>
              </a:rPr>
              <a:t>Образцы докладов</a:t>
            </a:r>
          </a:p>
        </p:txBody>
      </p:sp>
    </p:spTree>
    <p:extLst>
      <p:ext uri="{BB962C8B-B14F-4D97-AF65-F5344CB8AC3E}">
        <p14:creationId xmlns:p14="http://schemas.microsoft.com/office/powerpoint/2010/main" val="168684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ataly\Documents\ВШЭ 2015-2016\Групповые турниры 2015\Выбор ВУЗа материалы конкурса\Фото плакатов\IMG_68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4670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DA1BAF-F56F-4235-AD03-EB61BE7A8AB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8194" name="Picture 2" descr="C:\Users\Nataly\Documents\ВШЭ 2015-2016\Групповые турниры 2015\Выбор ВУЗа материалы конкурса\Фото плакатов\IMG_686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8065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DA1BAF-F56F-4235-AD03-EB61BE7A8AB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7170" name="Picture 2" descr="C:\Users\Nataly\Documents\ВШЭ 2015-2016\Групповые турниры 2015\Выбор ВУЗа материалы конкурса\Фото плакатов\IMG_68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7857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4159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DA1BAF-F56F-4235-AD03-EB61BE7A8AB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6146" name="Picture 2" descr="C:\Users\Nataly\Documents\ВШЭ 2015-2016\Групповые турниры 2015\Выбор ВУЗа материалы конкурса\Фото плакатов\IMG_68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8353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DA1BAF-F56F-4235-AD03-EB61BE7A8AB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5122" name="Picture 2" descr="C:\Users\Nataly\Documents\ВШЭ 2015-2016\Групповые турниры 2015\Выбор ВУЗа материалы конкурса\Фото плакатов\IMG_68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5732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Nataly\Documents\ВШЭ 2015-2016\Групповые турниры 2015\Выбор ВУЗа материалы конкурса\Фото плакатов\IMG_68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46" name="Текст 45"/>
          <p:cNvSpPr>
            <a:spLocks noGrp="1"/>
          </p:cNvSpPr>
          <p:nvPr>
            <p:ph type="body" sz="quarter" idx="17"/>
          </p:nvPr>
        </p:nvSpPr>
        <p:spPr>
          <a:xfrm>
            <a:off x="0" y="5426242"/>
            <a:ext cx="9144001" cy="1431758"/>
          </a:xfrm>
          <a:solidFill>
            <a:srgbClr val="5086C1">
              <a:alpha val="80000"/>
            </a:srgbClr>
          </a:solidFill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entury Gothic" pitchFamily="34" charset="0"/>
              </a:rPr>
              <a:t>Наличие </a:t>
            </a:r>
            <a:r>
              <a:rPr lang="en-US" sz="2400" b="1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Century Gothic" pitchFamily="34" charset="0"/>
              </a:rPr>
              <a:t> разнообразных  методов  изучения проблемы выбора вуза: интервью, опросы, методы анализа  данных, </a:t>
            </a:r>
            <a:r>
              <a:rPr lang="en-US" sz="2400" b="1" dirty="0">
                <a:solidFill>
                  <a:schemeClr val="bg1"/>
                </a:solidFill>
              </a:rPr>
              <a:t>SWOT-</a:t>
            </a:r>
            <a:r>
              <a:rPr lang="ru-RU" sz="2400" b="1" dirty="0">
                <a:solidFill>
                  <a:schemeClr val="bg1"/>
                </a:solidFill>
              </a:rPr>
              <a:t>анализ</a:t>
            </a:r>
            <a:endParaRPr lang="ru-RU" sz="24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5" name="Заголовок 44"/>
          <p:cNvSpPr>
            <a:spLocks noGrp="1"/>
          </p:cNvSpPr>
          <p:nvPr>
            <p:ph type="ctrTitle"/>
          </p:nvPr>
        </p:nvSpPr>
        <p:spPr>
          <a:xfrm>
            <a:off x="1" y="1"/>
            <a:ext cx="5654842" cy="697831"/>
          </a:xfrm>
          <a:solidFill>
            <a:srgbClr val="2683C6"/>
          </a:solidFill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2000" b="1" dirty="0">
                <a:solidFill>
                  <a:srgbClr val="CEDBE6"/>
                </a:solidFill>
                <a:latin typeface="Calibri (Основной текст)"/>
                <a:ea typeface="MS PGothic" pitchFamily="34" charset="-128"/>
                <a:cs typeface="ＭＳ Ｐゴシック" charset="-128"/>
              </a:rPr>
              <a:t>ТРЕБОВАНИЯ К </a:t>
            </a:r>
            <a:br>
              <a:rPr lang="ru-RU" sz="2000" b="1" dirty="0">
                <a:solidFill>
                  <a:srgbClr val="CEDBE6"/>
                </a:solidFill>
                <a:latin typeface="Calibri (Основной текст)"/>
                <a:ea typeface="MS PGothic" pitchFamily="34" charset="-128"/>
                <a:cs typeface="ＭＳ Ｐゴシック" charset="-128"/>
              </a:rPr>
            </a:br>
            <a:r>
              <a:rPr lang="ru-RU" sz="2000" b="1" dirty="0">
                <a:solidFill>
                  <a:srgbClr val="CEDBE6"/>
                </a:solidFill>
                <a:latin typeface="Calibri (Основной текст)"/>
                <a:ea typeface="MS PGothic" pitchFamily="34" charset="-128"/>
                <a:cs typeface="ＭＳ Ｐゴシック" charset="-128"/>
              </a:rPr>
              <a:t>СОДЕРЖАНИЮ </a:t>
            </a:r>
            <a:endParaRPr lang="ru-RU" sz="2000" dirty="0">
              <a:solidFill>
                <a:srgbClr val="CEDBE6"/>
              </a:solidFill>
              <a:latin typeface="Calibri (Основной текст)"/>
              <a:ea typeface="MS PGothic" pitchFamily="34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3197841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5" name="Pentagon 4"/>
          <p:cNvSpPr/>
          <p:nvPr/>
        </p:nvSpPr>
        <p:spPr>
          <a:xfrm>
            <a:off x="3" y="1525535"/>
            <a:ext cx="7301130" cy="3684881"/>
          </a:xfrm>
          <a:prstGeom prst="homePlate">
            <a:avLst>
              <a:gd name="adj" fmla="val 37937"/>
            </a:avLst>
          </a:prstGeom>
          <a:solidFill>
            <a:srgbClr val="5086C1">
              <a:alpha val="7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13862" y="1525536"/>
            <a:ext cx="3545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FFFF"/>
                </a:solidFill>
                <a:latin typeface="Century Gothic" panose="020B0502020202020204" pitchFamily="34" charset="0"/>
                <a:cs typeface="Open Sans"/>
              </a:rPr>
              <a:t>СОДЕРЖАНИЕ </a:t>
            </a:r>
            <a:endParaRPr lang="en-US" sz="2800" b="1" dirty="0">
              <a:solidFill>
                <a:srgbClr val="FFFFFF"/>
              </a:solidFill>
              <a:latin typeface="Century Gothic" panose="020B0502020202020204" pitchFamily="34" charset="0"/>
              <a:cs typeface="Open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008" y="1583262"/>
            <a:ext cx="6716426" cy="3205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n-US" sz="1400" b="1" dirty="0">
              <a:solidFill>
                <a:srgbClr val="FFFFFF"/>
              </a:solidFill>
              <a:latin typeface="Century Gothic" panose="020B0502020202020204" pitchFamily="34" charset="0"/>
              <a:cs typeface="Open Sans"/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ru-RU" b="1" dirty="0">
                <a:solidFill>
                  <a:srgbClr val="FFFFFF"/>
                </a:solidFill>
                <a:latin typeface="Century Gothic" panose="020B0502020202020204" pitchFamily="34" charset="0"/>
                <a:cs typeface="Open Sans"/>
              </a:rPr>
              <a:t>Цели и задачи 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ru-RU" b="1" dirty="0">
                <a:solidFill>
                  <a:srgbClr val="FFFFFF"/>
                </a:solidFill>
                <a:latin typeface="Century Gothic" panose="020B0502020202020204" pitchFamily="34" charset="0"/>
                <a:cs typeface="Open Sans"/>
              </a:rPr>
              <a:t>Критерии оценки</a:t>
            </a:r>
          </a:p>
          <a:p>
            <a:pPr marL="342900" indent="-342900">
              <a:lnSpc>
                <a:spcPct val="200000"/>
              </a:lnSpc>
              <a:buFontTx/>
              <a:buAutoNum type="arabicPeriod"/>
            </a:pPr>
            <a:r>
              <a:rPr lang="ru-RU" b="1" dirty="0">
                <a:solidFill>
                  <a:srgbClr val="FFFFFF"/>
                </a:solidFill>
                <a:latin typeface="Century Gothic" panose="020B0502020202020204" pitchFamily="34" charset="0"/>
                <a:cs typeface="Open Sans"/>
              </a:rPr>
              <a:t>Образцы  докладов </a:t>
            </a:r>
          </a:p>
          <a:p>
            <a:pPr marL="342900" indent="-342900">
              <a:lnSpc>
                <a:spcPct val="200000"/>
              </a:lnSpc>
              <a:buFontTx/>
              <a:buAutoNum type="arabicPeriod"/>
            </a:pPr>
            <a:r>
              <a:rPr lang="ru-RU" b="1">
                <a:solidFill>
                  <a:srgbClr val="FFFFFF"/>
                </a:solidFill>
                <a:latin typeface="Century Gothic" panose="020B0502020202020204" pitchFamily="34" charset="0"/>
                <a:cs typeface="Open Sans"/>
              </a:rPr>
              <a:t>Регламент конкурса </a:t>
            </a:r>
            <a:endParaRPr lang="ru-RU" b="1" dirty="0">
              <a:solidFill>
                <a:srgbClr val="FFFFFF"/>
              </a:solidFill>
              <a:latin typeface="Century Gothic" panose="020B0502020202020204" pitchFamily="34" charset="0"/>
              <a:cs typeface="Open Sans"/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endParaRPr lang="en-US" b="1" dirty="0">
              <a:solidFill>
                <a:srgbClr val="FFFFFF"/>
              </a:solidFill>
              <a:latin typeface="Century Gothic" panose="020B0502020202020204" pitchFamily="34" charset="0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79037231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7410CF-6E83-4641-BE0B-04CFE20C9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 fontScale="90000"/>
          </a:bodyPr>
          <a:lstStyle/>
          <a:p>
            <a:r>
              <a:rPr lang="ru-RU" b="1" dirty="0">
                <a:solidFill>
                  <a:srgbClr val="5086C1"/>
                </a:solidFill>
              </a:rPr>
              <a:t>Качество презентации </a:t>
            </a:r>
            <a:br>
              <a:rPr lang="ru-RU" b="1" dirty="0">
                <a:solidFill>
                  <a:srgbClr val="5086C1"/>
                </a:solidFill>
              </a:rPr>
            </a:br>
            <a:r>
              <a:rPr lang="ru-RU" b="1" dirty="0">
                <a:solidFill>
                  <a:srgbClr val="5086C1"/>
                </a:solidFill>
              </a:rPr>
              <a:t>стендового доклада  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02E6F1E-83ED-576B-047E-4B44EF6D0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1F08977-1340-4F9B-81DE-18249B965B05}" type="slidenum">
              <a:rPr lang="en-US"/>
              <a:pPr>
                <a:spcAft>
                  <a:spcPts val="600"/>
                </a:spcAft>
                <a:defRPr/>
              </a:pPr>
              <a:t>20</a:t>
            </a:fld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36CD8025-E32D-402D-8F1E-B576CE6EF6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396499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11301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E3A6A3-00D3-66B1-8068-5A61BF355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schemeClr val="accent1"/>
                </a:solidFill>
              </a:rPr>
              <a:t>Качество доклада</a:t>
            </a:r>
            <a:br>
              <a:rPr lang="en-US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E1A6E6-051F-C785-62A6-B98F37E4A8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Ясность, чёткость изложения основных положений доклада </a:t>
            </a:r>
          </a:p>
          <a:p>
            <a:pPr algn="just"/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Грамотность, логичность устной речи </a:t>
            </a:r>
          </a:p>
          <a:p>
            <a:pPr algn="just"/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3. Аргументация отбора контента (информации на постере), раздаточных материалов </a:t>
            </a:r>
          </a:p>
          <a:p>
            <a:pPr algn="just"/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4. Комментирование диаграмм, иллюстраций</a:t>
            </a:r>
          </a:p>
          <a:p>
            <a:pPr algn="just"/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5. Отсылка в докладе на текстовые элементы постера </a:t>
            </a:r>
          </a:p>
          <a:p>
            <a:pPr algn="just"/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6. Полнота ответов на вопросы </a:t>
            </a:r>
          </a:p>
          <a:p>
            <a:pPr algn="just"/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7. Готовность к дискуссии, представление собственной точки зрения</a:t>
            </a:r>
          </a:p>
          <a:p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8. Готовность к диалогу, выработке компромиссных решений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E74D21-70BA-9ED0-0471-0A5CCF30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F08977-1340-4F9B-81DE-18249B965B0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890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6CD43B-2A49-7612-A26C-13E7FC929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sz="2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Владение информацией (оценивается при ответах на вопросы) </a:t>
            </a:r>
            <a:br>
              <a:rPr lang="ru-RU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599ECB-4D2C-E647-C114-DFC1191F0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1. Ориентируются в условиях обучения в Вузах </a:t>
            </a:r>
          </a:p>
          <a:p>
            <a:pPr algn="just"/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2. Ориентируются в программах подготовительных курсов </a:t>
            </a:r>
          </a:p>
          <a:p>
            <a:pPr algn="just"/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3. Обосновывают в докладе критерии выбора вуза, образовательной программы, определяют их значимость </a:t>
            </a:r>
          </a:p>
          <a:p>
            <a:pPr algn="just"/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4.В докладе сравнивают, сопоставляют вузы и (или) образовательные программы </a:t>
            </a:r>
          </a:p>
          <a:p>
            <a:r>
              <a:rPr lang="ru-RU" sz="2400" dirty="0">
                <a:effectLst/>
                <a:ea typeface="Calibri" panose="020F0502020204030204" pitchFamily="34" charset="0"/>
              </a:rPr>
              <a:t>5. Определяют возможные следствия выбора Вуза и образовательной программы </a:t>
            </a:r>
            <a:endParaRPr lang="ru-RU" sz="2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EDADCF-4BB9-1047-DF25-6B8CE9D54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F08977-1340-4F9B-81DE-18249B965B0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56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750" y="1223963"/>
            <a:ext cx="2528256" cy="4508927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7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4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11286" y="2324264"/>
            <a:ext cx="593271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400" b="1" dirty="0">
                <a:solidFill>
                  <a:srgbClr val="00B0F0"/>
                </a:solidFill>
                <a:latin typeface="Century Gothic" pitchFamily="34" charset="0"/>
                <a:cs typeface="Tahoma"/>
              </a:rPr>
              <a:t>Регламент конкурса </a:t>
            </a:r>
          </a:p>
        </p:txBody>
      </p:sp>
    </p:spTree>
    <p:extLst>
      <p:ext uri="{BB962C8B-B14F-4D97-AF65-F5344CB8AC3E}">
        <p14:creationId xmlns:p14="http://schemas.microsoft.com/office/powerpoint/2010/main" val="38273375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ataly\Documents\ВШЭ 2015-2016\Групповые турниры 2015\Выбор ВУЗа материалы конкурса\Фото 1 этап 30.01.2016\IMG_87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6" name="Текст 45"/>
          <p:cNvSpPr>
            <a:spLocks noGrp="1"/>
          </p:cNvSpPr>
          <p:nvPr>
            <p:ph type="body" sz="quarter" idx="17"/>
          </p:nvPr>
        </p:nvSpPr>
        <p:spPr>
          <a:xfrm>
            <a:off x="0" y="4698609"/>
            <a:ext cx="9144001" cy="2159391"/>
          </a:xfrm>
          <a:solidFill>
            <a:srgbClr val="5086C1">
              <a:alpha val="80000"/>
            </a:srgbClr>
          </a:solidFill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Century Gothic" pitchFamily="34" charset="0"/>
              </a:rPr>
              <a:t>1.Команда – учащиеся 9-11 классов ,  до 4 человек </a:t>
            </a:r>
          </a:p>
          <a:p>
            <a:r>
              <a:rPr lang="ru-RU" sz="1800" b="1" dirty="0">
                <a:solidFill>
                  <a:schemeClr val="bg1"/>
                </a:solidFill>
                <a:latin typeface="Century Gothic" pitchFamily="34" charset="0"/>
              </a:rPr>
              <a:t>2. Конкурсный продукт  - постер</a:t>
            </a:r>
          </a:p>
          <a:p>
            <a:r>
              <a:rPr lang="ru-RU" sz="1800" b="1" dirty="0">
                <a:solidFill>
                  <a:schemeClr val="bg1"/>
                </a:solidFill>
                <a:latin typeface="Century Gothic" pitchFamily="34" charset="0"/>
              </a:rPr>
              <a:t>3.Содержание конкурса – представление постера различным группам экспертов (сотрудникам вузов, специалистам по профориентации, другим специалистам) . Продолжительность сообщения до 5 минут. </a:t>
            </a:r>
          </a:p>
        </p:txBody>
      </p:sp>
    </p:spTree>
    <p:extLst>
      <p:ext uri="{BB962C8B-B14F-4D97-AF65-F5344CB8AC3E}">
        <p14:creationId xmlns:p14="http://schemas.microsoft.com/office/powerpoint/2010/main" val="2497772547"/>
      </p:ext>
    </p:extLst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Users\Nataly\Documents\ВШЭ 2016-2017\Фото Выбор вуза\IMG_78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46" name="Текст 45"/>
          <p:cNvSpPr>
            <a:spLocks noGrp="1"/>
          </p:cNvSpPr>
          <p:nvPr>
            <p:ph type="body" sz="quarter" idx="17"/>
          </p:nvPr>
        </p:nvSpPr>
        <p:spPr>
          <a:xfrm>
            <a:off x="0" y="5514535"/>
            <a:ext cx="9144001" cy="1343465"/>
          </a:xfrm>
          <a:solidFill>
            <a:srgbClr val="5086C1">
              <a:alpha val="80000"/>
            </a:srgbClr>
          </a:solidFill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Century Gothic" pitchFamily="34" charset="0"/>
              </a:rPr>
              <a:t>1.Проанализировать информацию </a:t>
            </a:r>
          </a:p>
          <a:p>
            <a:r>
              <a:rPr lang="ru-RU" sz="1800" b="1" dirty="0">
                <a:solidFill>
                  <a:schemeClr val="bg1"/>
                </a:solidFill>
                <a:latin typeface="Century Gothic" pitchFamily="34" charset="0"/>
              </a:rPr>
              <a:t>2. Подготовить постер</a:t>
            </a:r>
          </a:p>
          <a:p>
            <a:r>
              <a:rPr lang="ru-RU" sz="1800" b="1" dirty="0">
                <a:solidFill>
                  <a:schemeClr val="bg1"/>
                </a:solidFill>
                <a:latin typeface="Century Gothic" pitchFamily="34" charset="0"/>
              </a:rPr>
              <a:t>3.Презентовать  стендовый доклад</a:t>
            </a:r>
          </a:p>
        </p:txBody>
      </p:sp>
      <p:sp>
        <p:nvSpPr>
          <p:cNvPr id="45" name="Заголовок 44"/>
          <p:cNvSpPr>
            <a:spLocks noGrp="1"/>
          </p:cNvSpPr>
          <p:nvPr>
            <p:ph type="ctrTitle"/>
          </p:nvPr>
        </p:nvSpPr>
        <p:spPr>
          <a:xfrm>
            <a:off x="326631" y="1"/>
            <a:ext cx="3119953" cy="548640"/>
          </a:xfrm>
          <a:solidFill>
            <a:srgbClr val="2683C6"/>
          </a:solidFill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2800" dirty="0">
                <a:solidFill>
                  <a:srgbClr val="CEDBE6"/>
                </a:solidFill>
                <a:latin typeface="Calibri (Основной текст)"/>
                <a:ea typeface="MS PGothic" pitchFamily="34" charset="-128"/>
                <a:cs typeface="ＭＳ Ｐゴシック" charset="-128"/>
              </a:rPr>
              <a:t>Ваши действия </a:t>
            </a:r>
          </a:p>
        </p:txBody>
      </p:sp>
    </p:spTree>
    <p:extLst>
      <p:ext uri="{BB962C8B-B14F-4D97-AF65-F5344CB8AC3E}">
        <p14:creationId xmlns:p14="http://schemas.microsoft.com/office/powerpoint/2010/main" val="34465567"/>
      </p:ext>
    </p:extLst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3069384D-F419-9843-85F1-AF71C0531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F0"/>
                </a:solidFill>
              </a:rPr>
              <a:t>Что еще ожидает участников? 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6CBB469C-8187-B24D-9AE3-BAF143B2E0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Информационно-образовательная программа от организаторов </a:t>
            </a:r>
          </a:p>
          <a:p>
            <a:r>
              <a:rPr lang="ru-RU" dirty="0"/>
              <a:t>Подведение итогов с представлением результатов образовательного события</a:t>
            </a:r>
          </a:p>
        </p:txBody>
      </p:sp>
    </p:spTree>
    <p:extLst>
      <p:ext uri="{BB962C8B-B14F-4D97-AF65-F5344CB8AC3E}">
        <p14:creationId xmlns:p14="http://schemas.microsoft.com/office/powerpoint/2010/main" val="14134696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9E5B30-206F-429C-81D5-7677AAB6EB4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400050" y="4162247"/>
            <a:ext cx="85344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latin typeface="Century Gothic" panose="020B0502020202020204" pitchFamily="34" charset="0"/>
              </a:rPr>
              <a:t>Конасова</a:t>
            </a:r>
            <a:r>
              <a:rPr lang="ru-RU" sz="2000" b="1" dirty="0">
                <a:latin typeface="Century Gothic" panose="020B0502020202020204" pitchFamily="34" charset="0"/>
              </a:rPr>
              <a:t> Наталия Юрьевна</a:t>
            </a:r>
          </a:p>
          <a:p>
            <a:pPr algn="ctr"/>
            <a:r>
              <a:rPr lang="ru-RU" sz="1600" dirty="0" err="1">
                <a:latin typeface="Century Gothic" panose="020B0502020202020204" pitchFamily="34" charset="0"/>
              </a:rPr>
              <a:t>канд</a:t>
            </a:r>
            <a:r>
              <a:rPr lang="ru-RU" sz="1600" dirty="0">
                <a:latin typeface="Century Gothic" panose="020B0502020202020204" pitchFamily="34" charset="0"/>
              </a:rPr>
              <a:t> .</a:t>
            </a:r>
            <a:r>
              <a:rPr lang="ru-RU" sz="1600" dirty="0" err="1">
                <a:latin typeface="Century Gothic" panose="020B0502020202020204" pitchFamily="34" charset="0"/>
              </a:rPr>
              <a:t>пед.н</a:t>
            </a:r>
            <a:r>
              <a:rPr lang="ru-RU" sz="1600" dirty="0">
                <a:latin typeface="Century Gothic" panose="020B0502020202020204" pitchFamily="34" charset="0"/>
              </a:rPr>
              <a:t>., доцент, ведущий эксперт </a:t>
            </a:r>
            <a:br>
              <a:rPr lang="ru-RU" sz="1600" dirty="0">
                <a:latin typeface="Century Gothic" panose="020B0502020202020204" pitchFamily="34" charset="0"/>
              </a:rPr>
            </a:br>
            <a:endParaRPr lang="ru-RU" sz="1600" dirty="0">
              <a:latin typeface="Century Gothic" panose="020B0502020202020204" pitchFamily="3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926431" y="6470463"/>
            <a:ext cx="6400800" cy="50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altLang="ru-RU" sz="800">
                <a:solidFill>
                  <a:schemeClr val="bg1"/>
                </a:solidFill>
                <a:latin typeface="Century Gothic" panose="020B0502020202020204" pitchFamily="34" charset="0"/>
              </a:rPr>
              <a:t>,</a:t>
            </a:r>
            <a:endParaRPr lang="ru-RU" altLang="ru-RU" sz="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750" y="1223963"/>
            <a:ext cx="2528256" cy="4508927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7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1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11286" y="2324264"/>
            <a:ext cx="593271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400" b="1" dirty="0">
                <a:solidFill>
                  <a:srgbClr val="00B0F0"/>
                </a:solidFill>
                <a:latin typeface="Century Gothic" pitchFamily="34" charset="0"/>
                <a:cs typeface="Tahoma"/>
              </a:rPr>
              <a:t>Цели и задачи </a:t>
            </a:r>
          </a:p>
        </p:txBody>
      </p:sp>
    </p:spTree>
    <p:extLst>
      <p:ext uri="{BB962C8B-B14F-4D97-AF65-F5344CB8AC3E}">
        <p14:creationId xmlns:p14="http://schemas.microsoft.com/office/powerpoint/2010/main" val="2115307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taly\Documents\ВШЭ 2015-2016\Групповые турниры 2015\Выбор ВУЗа материалы конкурса\Фото 1 этап 30.01.2016\IMG_87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4449738" y="5328051"/>
            <a:ext cx="3028207" cy="1369631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Определение уровня готовности  к обоснованному выбору  ВУЗА </a:t>
            </a:r>
          </a:p>
        </p:txBody>
      </p:sp>
      <p:sp>
        <p:nvSpPr>
          <p:cNvPr id="58" name="Oval 57"/>
          <p:cNvSpPr/>
          <p:nvPr/>
        </p:nvSpPr>
        <p:spPr>
          <a:xfrm>
            <a:off x="673707" y="4831009"/>
            <a:ext cx="496174" cy="497043"/>
          </a:xfrm>
          <a:prstGeom prst="ellipse">
            <a:avLst/>
          </a:prstGeom>
          <a:solidFill>
            <a:schemeClr val="accent6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Open Sans"/>
                <a:cs typeface="Open Sans"/>
              </a:rPr>
              <a:t>1</a:t>
            </a:r>
          </a:p>
        </p:txBody>
      </p:sp>
      <p:sp>
        <p:nvSpPr>
          <p:cNvPr id="59" name="Oval 58"/>
          <p:cNvSpPr/>
          <p:nvPr/>
        </p:nvSpPr>
        <p:spPr>
          <a:xfrm>
            <a:off x="4075826" y="4852512"/>
            <a:ext cx="496174" cy="497043"/>
          </a:xfrm>
          <a:prstGeom prst="ellipse">
            <a:avLst/>
          </a:prstGeom>
          <a:solidFill>
            <a:schemeClr val="accent6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Open Sans"/>
                <a:cs typeface="Open Sans"/>
              </a:rPr>
              <a:t>2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7"/>
          </p:nvPr>
        </p:nvSpPr>
        <p:spPr>
          <a:xfrm>
            <a:off x="921794" y="5240859"/>
            <a:ext cx="2165790" cy="1456824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Оценка  способности к ответственному выбору программ профессионального образования </a:t>
            </a:r>
          </a:p>
        </p:txBody>
      </p:sp>
    </p:spTree>
    <p:extLst>
      <p:ext uri="{BB962C8B-B14F-4D97-AF65-F5344CB8AC3E}">
        <p14:creationId xmlns:p14="http://schemas.microsoft.com/office/powerpoint/2010/main" val="37173823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8" grpId="0" animBg="1"/>
      <p:bldP spid="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18543" y="4110136"/>
            <a:ext cx="4048732" cy="1368067"/>
            <a:chOff x="5608945" y="3082602"/>
            <a:chExt cx="3542526" cy="1026050"/>
          </a:xfrm>
          <a:solidFill>
            <a:srgbClr val="2683C6"/>
          </a:solidFill>
        </p:grpSpPr>
        <p:sp>
          <p:nvSpPr>
            <p:cNvPr id="13" name="Rectangle 12"/>
            <p:cNvSpPr/>
            <p:nvPr/>
          </p:nvSpPr>
          <p:spPr>
            <a:xfrm>
              <a:off x="5608945" y="3082602"/>
              <a:ext cx="3542526" cy="10260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hape 1120"/>
            <p:cNvSpPr txBox="1">
              <a:spLocks/>
            </p:cNvSpPr>
            <p:nvPr/>
          </p:nvSpPr>
          <p:spPr>
            <a:xfrm>
              <a:off x="5819588" y="3082602"/>
              <a:ext cx="3090214" cy="1010006"/>
            </a:xfrm>
            <a:prstGeom prst="rect">
              <a:avLst/>
            </a:prstGeom>
            <a:grpFill/>
          </p:spPr>
          <p:txBody>
            <a:bodyPr vert="horz" lIns="0" tIns="0" rIns="0" bIns="0" rtlCol="0" anchor="ctr">
              <a:normAutofit/>
            </a:bodyPr>
            <a:lstStyle>
              <a:lvl1pPr marL="0" indent="0" algn="l" defTabSz="45720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700" kern="1200">
                  <a:solidFill>
                    <a:schemeClr val="tx1"/>
                  </a:solidFill>
                  <a:latin typeface="Open Sans"/>
                  <a:ea typeface="+mn-ea"/>
                  <a:cs typeface="Open Sans"/>
                </a:defRPr>
              </a:lvl1pPr>
              <a:lvl2pPr marL="628650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2pPr>
              <a:lvl3pPr marL="1085850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3pPr>
              <a:lvl4pPr marL="1543050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4pPr>
              <a:lvl5pPr marL="2000250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ts val="225"/>
                </a:spcBef>
                <a:defRPr>
                  <a:solidFill>
                    <a:srgbClr val="000000"/>
                  </a:solidFill>
                </a:defRPr>
              </a:pPr>
              <a:r>
                <a:rPr lang="ru-RU" sz="2000" b="1" dirty="0">
                  <a:solidFill>
                    <a:srgbClr val="FFFFFF"/>
                  </a:solidFill>
                </a:rPr>
                <a:t>Выявление уровня осведомленности в мире современных специальностей и профессий </a:t>
              </a:r>
              <a:endParaRPr lang="en-US" sz="20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" name="Group 1"/>
          <p:cNvGrpSpPr/>
          <p:nvPr/>
        </p:nvGrpSpPr>
        <p:grpSpPr>
          <a:xfrm>
            <a:off x="-1454" y="1373716"/>
            <a:ext cx="5021689" cy="1368067"/>
            <a:chOff x="1" y="1030287"/>
            <a:chExt cx="4218402" cy="1026050"/>
          </a:xfrm>
          <a:solidFill>
            <a:srgbClr val="2683C6"/>
          </a:solidFill>
        </p:grpSpPr>
        <p:sp>
          <p:nvSpPr>
            <p:cNvPr id="52" name="Rectangle 51"/>
            <p:cNvSpPr/>
            <p:nvPr/>
          </p:nvSpPr>
          <p:spPr>
            <a:xfrm>
              <a:off x="1" y="1030287"/>
              <a:ext cx="4218402" cy="10260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Shape 1120"/>
            <p:cNvSpPr txBox="1">
              <a:spLocks/>
            </p:cNvSpPr>
            <p:nvPr/>
          </p:nvSpPr>
          <p:spPr>
            <a:xfrm>
              <a:off x="1" y="1030287"/>
              <a:ext cx="4080575" cy="1010006"/>
            </a:xfrm>
            <a:prstGeom prst="rect">
              <a:avLst/>
            </a:prstGeom>
            <a:grpFill/>
          </p:spPr>
          <p:txBody>
            <a:bodyPr vert="horz" lIns="0" tIns="0" rIns="0" bIns="0" rtlCol="0" anchor="ctr">
              <a:normAutofit/>
            </a:bodyPr>
            <a:lstStyle>
              <a:lvl1pPr marL="0" indent="0" algn="l" defTabSz="45720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700" kern="1200">
                  <a:solidFill>
                    <a:schemeClr val="tx1"/>
                  </a:solidFill>
                  <a:latin typeface="Open Sans"/>
                  <a:ea typeface="+mn-ea"/>
                  <a:cs typeface="Open Sans"/>
                </a:defRPr>
              </a:lvl1pPr>
              <a:lvl2pPr marL="628650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2pPr>
              <a:lvl3pPr marL="1085850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3pPr>
              <a:lvl4pPr marL="1543050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4pPr>
              <a:lvl5pPr marL="2000250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ts val="225"/>
                </a:spcBef>
                <a:defRPr>
                  <a:solidFill>
                    <a:srgbClr val="000000"/>
                  </a:solidFill>
                </a:defRPr>
              </a:pPr>
              <a:r>
                <a:rPr lang="ru-RU" sz="2400" b="1" dirty="0">
                  <a:solidFill>
                    <a:schemeClr val="bg2"/>
                  </a:solidFill>
                </a:rPr>
                <a:t> </a:t>
              </a:r>
              <a:r>
                <a:rPr lang="ru-RU" sz="2000" b="1" dirty="0">
                  <a:solidFill>
                    <a:schemeClr val="bg1"/>
                  </a:solidFill>
                </a:rPr>
                <a:t>Оценка </a:t>
              </a:r>
            </a:p>
            <a:p>
              <a:pPr algn="ctr">
                <a:lnSpc>
                  <a:spcPct val="80000"/>
                </a:lnSpc>
                <a:spcBef>
                  <a:spcPts val="225"/>
                </a:spcBef>
                <a:defRPr>
                  <a:solidFill>
                    <a:srgbClr val="000000"/>
                  </a:solidFill>
                </a:defRPr>
              </a:pPr>
              <a:r>
                <a:rPr lang="ru-RU" sz="2000" b="1" dirty="0">
                  <a:solidFill>
                    <a:schemeClr val="bg1"/>
                  </a:solidFill>
                </a:rPr>
                <a:t>информационной и коммуникативной грамотности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251864" y="1712258"/>
            <a:ext cx="3818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600" dirty="0">
                <a:solidFill>
                  <a:srgbClr val="003F82"/>
                </a:solidFill>
                <a:latin typeface="Century Gothic" panose="020B0502020202020204" pitchFamily="34" charset="0"/>
              </a:rPr>
              <a:t>Сбор, обработка, анализ,  представление информации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4426" y="4471003"/>
            <a:ext cx="37852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Определение критериев выбора программы  профессионального  образования,   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определение возможных  следствий выбора  Вуза</a:t>
            </a:r>
            <a:endParaRPr lang="ru-RU" altLang="ru-RU" sz="1600" dirty="0">
              <a:solidFill>
                <a:schemeClr val="bg2">
                  <a:lumMod val="2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50776" y="26825"/>
            <a:ext cx="37951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1"/>
                </a:solidFill>
                <a:latin typeface="Century Gothic" panose="020B0502020202020204" pitchFamily="34" charset="0"/>
                <a:cs typeface="Open Sans"/>
              </a:rPr>
              <a:t>Задачи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478995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750" y="1223963"/>
            <a:ext cx="2528256" cy="4508927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7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2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11286" y="2324264"/>
            <a:ext cx="593271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400" b="1" dirty="0">
                <a:solidFill>
                  <a:srgbClr val="2683C6"/>
                </a:solidFill>
                <a:latin typeface="Century Gothic" pitchFamily="34" charset="0"/>
                <a:cs typeface="Tahoma"/>
              </a:rPr>
              <a:t>Критерии оценки </a:t>
            </a:r>
          </a:p>
        </p:txBody>
      </p:sp>
    </p:spTree>
    <p:extLst>
      <p:ext uri="{BB962C8B-B14F-4D97-AF65-F5344CB8AC3E}">
        <p14:creationId xmlns:p14="http://schemas.microsoft.com/office/powerpoint/2010/main" val="2680098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7410CF-6E83-4641-BE0B-04CFE20C9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r>
              <a:rPr lang="ru-RU" b="1" dirty="0">
                <a:solidFill>
                  <a:srgbClr val="2683C6"/>
                </a:solidFill>
              </a:rPr>
              <a:t>Что оценивается ? 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02E6F1E-83ED-576B-047E-4B44EF6D0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1F08977-1340-4F9B-81DE-18249B965B05}" type="slidenum">
              <a:rPr lang="en-US"/>
              <a:pPr>
                <a:spcAft>
                  <a:spcPts val="600"/>
                </a:spcAft>
                <a:defRPr/>
              </a:pPr>
              <a:t>7</a:t>
            </a:fld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36CD8025-E32D-402D-8F1E-B576CE6EF61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50247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506384-C87A-4587-717F-344453CB4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/>
                </a:solidFill>
              </a:rPr>
              <a:t>Соответствие условиям конкурса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CB47FE-2A80-6466-2088-831FBA7E8B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/>
              <a:t>1</a:t>
            </a:r>
            <a:r>
              <a:rPr lang="ru-RU" dirty="0"/>
              <a:t>. </a:t>
            </a:r>
            <a:r>
              <a:rPr lang="ru-RU" sz="2400" dirty="0">
                <a:latin typeface="+mj-lt"/>
              </a:rPr>
              <a:t>Представлено несколько вузов, в том числе Высшая школа экономики</a:t>
            </a:r>
          </a:p>
          <a:p>
            <a:r>
              <a:rPr lang="ru-RU" sz="2400" dirty="0">
                <a:latin typeface="+mj-lt"/>
              </a:rPr>
              <a:t>2. В конкурсе участвует команда не менее 2 и не более 4 человек</a:t>
            </a:r>
          </a:p>
          <a:p>
            <a:r>
              <a:rPr lang="ru-RU" sz="2400" dirty="0">
                <a:latin typeface="+mj-lt"/>
              </a:rPr>
              <a:t>3.Конкурсным продуктом является постер рекомендуемого формата.  </a:t>
            </a:r>
            <a:r>
              <a:rPr lang="ru-RU" sz="2400" dirty="0">
                <a:solidFill>
                  <a:srgbClr val="2683C6"/>
                </a:solidFill>
                <a:latin typeface="+mj-lt"/>
              </a:rPr>
              <a:t>Размер: А0 118х74 </a:t>
            </a:r>
          </a:p>
          <a:p>
            <a:r>
              <a:rPr lang="ru-RU" sz="2400" dirty="0">
                <a:latin typeface="+mj-lt"/>
                <a:ea typeface="Calibri" panose="020F0502020204030204" pitchFamily="34" charset="0"/>
              </a:rPr>
              <a:t>4. </a:t>
            </a:r>
            <a:r>
              <a:rPr lang="ru-RU" sz="2400" dirty="0">
                <a:effectLst/>
                <a:latin typeface="+mj-lt"/>
                <a:ea typeface="Calibri" panose="020F0502020204030204" pitchFamily="34" charset="0"/>
              </a:rPr>
              <a:t>Приведены данные об учащихся, авторах постера</a:t>
            </a:r>
            <a:endParaRPr lang="ru-R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473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506384-C87A-4587-717F-344453CB4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/>
                </a:solidFill>
              </a:rPr>
              <a:t>Информативность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CB47FE-2A80-6466-2088-831FBA7E8B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1.В контенте (информации) представлено несколько вузов </a:t>
            </a:r>
          </a:p>
          <a:p>
            <a:pPr marL="457200" lvl="1" indent="0">
              <a:buNone/>
            </a:pPr>
            <a:r>
              <a:rPr lang="ru-RU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Выбраны образовательные программы </a:t>
            </a:r>
            <a:endParaRPr lang="ru-RU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Имеются актуальные данные о среднем проходном балле (2023 г.) на бюджет </a:t>
            </a:r>
          </a:p>
          <a:p>
            <a:pPr marL="364490"/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3. Имеются актуальные данные о среднем проходном балле (2023 г.) на коммерцию </a:t>
            </a:r>
          </a:p>
          <a:p>
            <a:pPr marL="364490"/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4. Имеются данные о выпускниках Вузов </a:t>
            </a:r>
          </a:p>
          <a:p>
            <a:pPr marL="364490"/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5. Представлены отзывы (студентов, абитуриентов) о причинах выбора Вузов </a:t>
            </a:r>
          </a:p>
          <a:p>
            <a:pPr marL="364490"/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6. Представлены отзывы (студентов, абитуриентов) об уровне удовлетворённости обучением, пребыванием в Вузе </a:t>
            </a:r>
          </a:p>
          <a:p>
            <a:pPr marL="364490"/>
            <a:r>
              <a:rPr lang="ru-RU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7.</a:t>
            </a:r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Представлены наиболее выдающиеся достижения Вузов </a:t>
            </a:r>
          </a:p>
          <a:p>
            <a:endParaRPr lang="ru-R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214659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Синий и зеленый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716</Words>
  <Application>Microsoft Macintosh PowerPoint</Application>
  <PresentationFormat>Экран (4:3)</PresentationFormat>
  <Paragraphs>128</Paragraphs>
  <Slides>27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(Основной текст)</vt:lpstr>
      <vt:lpstr>Century Gothic</vt:lpstr>
      <vt:lpstr>Open Sans</vt:lpstr>
      <vt:lpstr>Roboto condensed</vt:lpstr>
      <vt:lpstr>Tahoma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оценивается ? </vt:lpstr>
      <vt:lpstr>Соответствие условиям конкурса </vt:lpstr>
      <vt:lpstr>Информативность</vt:lpstr>
      <vt:lpstr> Аналитичность </vt:lpstr>
      <vt:lpstr>SWOT-анализ</vt:lpstr>
      <vt:lpstr> Наглядность. Оценка представления информации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ТРЕБОВАНИЯ К  СОДЕРЖАНИЮ </vt:lpstr>
      <vt:lpstr>Качество презентации  стендового доклада  </vt:lpstr>
      <vt:lpstr>Качество доклада </vt:lpstr>
      <vt:lpstr>  Владение информацией (оценивается при ответах на вопросы)  </vt:lpstr>
      <vt:lpstr>Презентация PowerPoint</vt:lpstr>
      <vt:lpstr>Презентация PowerPoint</vt:lpstr>
      <vt:lpstr>Ваши действия </vt:lpstr>
      <vt:lpstr>Что еще ожидает участников?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Конасова</dc:creator>
  <cp:lastModifiedBy>Наталия Конасова</cp:lastModifiedBy>
  <cp:revision>11</cp:revision>
  <dcterms:created xsi:type="dcterms:W3CDTF">2022-10-09T11:18:46Z</dcterms:created>
  <dcterms:modified xsi:type="dcterms:W3CDTF">2023-09-28T07:13:56Z</dcterms:modified>
</cp:coreProperties>
</file>