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40" y="2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3B6F4-96FD-5FDB-FCC8-131B3908D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38DCB5-F11C-0F63-2457-CD1AC90E0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79EAC-A937-C4D4-ADF9-04907C6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17B96-47BA-05CE-58DE-1CBAF7B1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92592-1ECB-ADEF-2C4B-7F48B2D0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87815-DB97-3737-6BFD-42495709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A47CB6-41DC-D3BE-A860-428A61A5A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28590-2826-5130-1608-634F7575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290A6-04AB-95AD-C21C-6891A4A4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0641F-2814-ADB3-B98C-3B4D538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99D86F-3394-4465-AF7A-D47B9B120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9197FE-5324-EA40-01E5-CDCDF71DA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5E2A5-D096-76D2-6370-62242D69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BBD48-A201-32C9-DBF2-9B380FD4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F3844-2587-7F56-9243-C2C4B23C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2FF00-4FBC-F435-3126-B1A068DF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4FD70-234E-6B20-0696-7EF31871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EA865-0DA7-BAC7-4520-90E21E3D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F07C6-F608-4FB9-0CF0-B384251B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C0649-8882-F65A-88DC-F2C0FF8E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79817-3B81-B076-1DC9-4E3FAA94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5776F-31C6-6B99-2A98-B6011709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A2843-44C3-7039-42F2-686E408B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858FA-27ED-2AD6-CAA2-0C4F29D7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81CFA-3BAE-CA21-774F-90D2BA51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DD54A-FDE2-9588-0A10-054471B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4FD4F-9C99-C5A2-F76E-1EB8B3AEF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831D2-CDB8-BB95-F7BD-5890129B8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6DAAC5-C686-0071-B3D3-D5EA768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18B19-CE91-06EE-33EA-8B2E3E91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EE6E0-AD7D-C766-AD32-24575700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8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4FD4-7381-89A9-869B-D26D577D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1B715-4B71-4ED3-DC59-847610D43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76D803-0068-354D-C38A-F557E40D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C0979F-BAC8-6FB8-3415-A3C538BE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EE9AE-D94A-9815-6771-0291EC189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7BA21A-B0E4-C416-14C4-BA3C635C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8A169B-070A-96CB-59F2-B2AC8CDD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9DD6E6-EFAA-3620-E070-58C30D51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856D5-F3F1-2005-A3EB-57B84711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95E32-AB6A-935F-DC65-C07D7C03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6730A4-21AD-5D99-AB24-01828FA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307482-B7EF-93AC-0C52-F3DB95D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3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8E1981-54E3-F4E0-28E7-62A560F8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1998AB-0DDF-4920-749E-A870B2E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1AEAA7-D3C9-DD99-6711-CF233C70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3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622FA-4A48-EEF9-CED0-55B5E316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8077F-1CCE-0B4C-7C27-924D04C9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2ED9DC-8867-3EE5-9973-3D0D1F87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9854A-39B6-CD8F-93EB-C02D529D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47628-B0C5-749F-0910-1CF014FD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663DC-1DC5-8412-C2FB-3F569984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95725-341A-B38C-4C1E-BCC503B1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8B249B-E327-2FC8-E409-EB4FF571C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20344-EB0E-6586-E21B-091ECFBC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C0BE8-BD25-ED09-D971-E2678EBD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514B76-0A39-8E65-8CB5-BAB8BF10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84C39-8E68-C31F-28FA-25E7834E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18EDC-B352-79FB-8FBA-9E6467B0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7747B-6E5D-5D14-65FF-4A33CEB0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34AE2-F9CF-349E-9438-39F46EDB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9C92-7C50-4AD3-A943-2404340DF47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D287F-E541-F9E9-6438-669C5448E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9A9B3-9E2A-F2B6-AA6C-F5F97FE72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E9C9-D544-4D41-AA23-0BCFB33310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A9ED6-01D4-67A8-3046-A617F4763ABF}"/>
              </a:ext>
            </a:extLst>
          </p:cNvPr>
          <p:cNvSpPr txBox="1"/>
          <p:nvPr/>
        </p:nvSpPr>
        <p:spPr>
          <a:xfrm>
            <a:off x="2124933" y="624684"/>
            <a:ext cx="9121877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Контент-анализ в качественных исследованиях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F07D9-A88F-C5F4-FAB9-C0C99E46A573}"/>
              </a:ext>
            </a:extLst>
          </p:cNvPr>
          <p:cNvSpPr txBox="1"/>
          <p:nvPr/>
        </p:nvSpPr>
        <p:spPr>
          <a:xfrm>
            <a:off x="2194036" y="2568742"/>
            <a:ext cx="9647904" cy="3334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Материалы по теме: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/>
              <a:t>Downe‐Wamboldt</a:t>
            </a:r>
            <a:r>
              <a:rPr lang="en-US" sz="2000" dirty="0"/>
              <a:t> B. Content analysis: method, applications, and issues //Health care for women international. – 1992. – Т. 13. – №. 3. – С. 313-321.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/>
              <a:t>Vaismoradi</a:t>
            </a:r>
            <a:r>
              <a:rPr lang="en-US" sz="2000" dirty="0"/>
              <a:t> M., </a:t>
            </a:r>
            <a:r>
              <a:rPr lang="en-US" sz="2000" dirty="0" err="1"/>
              <a:t>Snelgrove</a:t>
            </a:r>
            <a:r>
              <a:rPr lang="en-US" sz="2000" dirty="0"/>
              <a:t> S. Theme in qualitative content analysis and thematic analysis. – 2019.</a:t>
            </a:r>
            <a:endParaRPr lang="ru-RU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/>
              <a:t>Krippendorff</a:t>
            </a:r>
            <a:r>
              <a:rPr lang="en-US" sz="2000" dirty="0"/>
              <a:t> K. Content analysis: An introduction to its methodology. – Sage publications, 2018.</a:t>
            </a:r>
            <a:endParaRPr lang="ru-RU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EC0CC-D3D4-E48E-2AD9-DE378667724C}"/>
              </a:ext>
            </a:extLst>
          </p:cNvPr>
          <p:cNvSpPr txBox="1"/>
          <p:nvPr/>
        </p:nvSpPr>
        <p:spPr>
          <a:xfrm>
            <a:off x="8883942" y="40934"/>
            <a:ext cx="309343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М.И.Аскеров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A9ED6-01D4-67A8-3046-A617F4763ABF}"/>
              </a:ext>
            </a:extLst>
          </p:cNvPr>
          <p:cNvSpPr txBox="1"/>
          <p:nvPr/>
        </p:nvSpPr>
        <p:spPr>
          <a:xfrm>
            <a:off x="2527431" y="329033"/>
            <a:ext cx="8045246" cy="6851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Позитивизм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vs.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Интерпретативизм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4877" y="1871086"/>
            <a:ext cx="8498048" cy="41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Позитивизм и </a:t>
            </a:r>
            <a:r>
              <a:rPr lang="ru-RU" b="1" dirty="0" err="1">
                <a:solidFill>
                  <a:schemeClr val="tx1"/>
                </a:solidFill>
              </a:rPr>
              <a:t>интерпретативизм</a:t>
            </a:r>
            <a:r>
              <a:rPr lang="ru-RU" b="1" dirty="0">
                <a:solidFill>
                  <a:schemeClr val="tx1"/>
                </a:solidFill>
              </a:rPr>
              <a:t> - это две совершенно разные точки зрения на то, как мы можем получать знания о мире.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</a:rPr>
              <a:t>Позитивизм: </a:t>
            </a:r>
            <a:r>
              <a:rPr lang="ru-RU" dirty="0">
                <a:solidFill>
                  <a:schemeClr val="tx1"/>
                </a:solidFill>
              </a:rPr>
              <a:t>это точка зрения, согласно которой единственным способом получения информации о мире являются систематические, научные методы. Знания наиболее ценны, когда они наблюдаемы и представлены в виде статистических данных. Это предполагает следование научному методу, ключевыми компонентами которого являются: (1) разработка гипотез (или " прогнозов") о природе вещей, (2) использование систематических методов для доказательства или опровержения этих предсказаний; (3) концентрация на изучении явлений, которые можно непосредственно наблюдать, а также статистически измерять. Для позитивистов основной целью исследования является обнаружение </a:t>
            </a:r>
            <a:r>
              <a:rPr lang="ru-RU" i="1" dirty="0">
                <a:solidFill>
                  <a:schemeClr val="tx1"/>
                </a:solidFill>
              </a:rPr>
              <a:t>объективных</a:t>
            </a:r>
            <a:r>
              <a:rPr lang="ru-RU" dirty="0">
                <a:solidFill>
                  <a:schemeClr val="tx1"/>
                </a:solidFill>
              </a:rPr>
              <a:t> фактов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Чаще используются количественные методы.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tx1"/>
              </a:solidFill>
            </a:endParaRPr>
          </a:p>
          <a:p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A9ED6-01D4-67A8-3046-A617F4763ABF}"/>
              </a:ext>
            </a:extLst>
          </p:cNvPr>
          <p:cNvSpPr txBox="1"/>
          <p:nvPr/>
        </p:nvSpPr>
        <p:spPr>
          <a:xfrm>
            <a:off x="2772698" y="177677"/>
            <a:ext cx="8045246" cy="658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Позитивизм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vs.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Интерпретативизм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5694" y="1130417"/>
            <a:ext cx="9529895" cy="517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err="1">
                <a:solidFill>
                  <a:schemeClr val="tx1"/>
                </a:solidFill>
              </a:rPr>
              <a:t>Интепретативизм</a:t>
            </a:r>
            <a:r>
              <a:rPr lang="ru-RU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это теоретический подход, который прямо противопоставляет себя позитивистскому подходу, утверждая, что знания об обществе и человеке не могут быть объективно известны. Основной целью </a:t>
            </a:r>
            <a:r>
              <a:rPr lang="ru-RU" dirty="0" err="1">
                <a:solidFill>
                  <a:schemeClr val="tx1"/>
                </a:solidFill>
              </a:rPr>
              <a:t>интерпретативизма</a:t>
            </a:r>
            <a:r>
              <a:rPr lang="ru-RU" dirty="0">
                <a:solidFill>
                  <a:schemeClr val="tx1"/>
                </a:solidFill>
              </a:rPr>
              <a:t> является не обнаружение объективных фактов, а понимание значений, которые люди придают определенному поведению и опыту. Представители </a:t>
            </a:r>
            <a:r>
              <a:rPr lang="ru-RU" dirty="0" err="1">
                <a:solidFill>
                  <a:schemeClr val="tx1"/>
                </a:solidFill>
              </a:rPr>
              <a:t>интерпретативизма</a:t>
            </a:r>
            <a:r>
              <a:rPr lang="ru-RU" dirty="0">
                <a:solidFill>
                  <a:schemeClr val="tx1"/>
                </a:solidFill>
              </a:rPr>
              <a:t> признают, что эти смыслы субъективны, но видят в них большую ценность, когда речь идет о получении знаний о мире. Чаще используются качественные методы.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75714" y="285224"/>
            <a:ext cx="6123963" cy="427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Контент-анализ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2316" y="1442906"/>
            <a:ext cx="7910818" cy="4563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Контент-анализ - это метод исследования, используемый для выявления закономерностей в записанной информации. Для проведения контент-анализа осуществляется систематический сбор данных из набора текстовых материалов, которые могут быть письменными, устными или визуальными: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Книги, газеты и журналы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речи и интервью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Веб-контент и сообщения в социальных сетях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Фотографии и фильмы</a:t>
            </a:r>
          </a:p>
        </p:txBody>
      </p:sp>
    </p:spTree>
    <p:extLst>
      <p:ext uri="{BB962C8B-B14F-4D97-AF65-F5344CB8AC3E}">
        <p14:creationId xmlns:p14="http://schemas.microsoft.com/office/powerpoint/2010/main" val="19432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A9ED6-01D4-67A8-3046-A617F4763ABF}"/>
              </a:ext>
            </a:extLst>
          </p:cNvPr>
          <p:cNvSpPr txBox="1"/>
          <p:nvPr/>
        </p:nvSpPr>
        <p:spPr>
          <a:xfrm>
            <a:off x="1744060" y="155955"/>
            <a:ext cx="9966971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Количественный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vs.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Качественный контент-анализ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FB1C41-B0C9-22D9-8BE5-3B7659789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40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A7474-2978-BF45-419D-4F002D8F980E}"/>
              </a:ext>
            </a:extLst>
          </p:cNvPr>
          <p:cNvSpPr txBox="1"/>
          <p:nvPr/>
        </p:nvSpPr>
        <p:spPr>
          <a:xfrm>
            <a:off x="125361" y="40934"/>
            <a:ext cx="1541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НУГ «Армия и военные традиции в политике, </a:t>
            </a:r>
            <a:r>
              <a:rPr lang="ru-RU" b="1" dirty="0">
                <a:solidFill>
                  <a:schemeClr val="bg1"/>
                </a:solidFill>
                <a:latin typeface="HSE Sans"/>
              </a:rPr>
              <a:t>обществе и культуре </a:t>
            </a:r>
            <a:r>
              <a:rPr lang="ru-RU" b="1" i="0" dirty="0">
                <a:solidFill>
                  <a:schemeClr val="bg1"/>
                </a:solidFill>
                <a:effectLst/>
                <a:latin typeface="HSE Sans"/>
              </a:rPr>
              <a:t>арабских стран»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F07D9-A88F-C5F4-FAB9-C0C99E46A573}"/>
              </a:ext>
            </a:extLst>
          </p:cNvPr>
          <p:cNvSpPr txBox="1"/>
          <p:nvPr/>
        </p:nvSpPr>
        <p:spPr>
          <a:xfrm>
            <a:off x="2322915" y="2667004"/>
            <a:ext cx="9647904" cy="402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Контент-анализ может быть как количественным (направленным на подсчет и измерение), так и качественным (направленным на интерпретацию и понимание). В обоих случаях слова, темы и понятия в текстах распределяются по категориям или "кодируются", а затем результаты анализируются.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Исследователи используют контент-анализ для получения информации о целях, сообщениях и эффектах коммуникационного контента. Они также могут делать выводы о создателях и аудитории анализируемых текстов.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Контент-анализ может быть использован для количественной оценки встречаемости определенных слов, фраз, тем или представлений в ряде исторических или современных текстов.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2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911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528</Words>
  <Application>Microsoft Macintosh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HSE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Илюшина Милана Юрьевна</dc:creator>
  <cp:lastModifiedBy>Элина Назарова</cp:lastModifiedBy>
  <cp:revision>52</cp:revision>
  <dcterms:created xsi:type="dcterms:W3CDTF">2023-01-27T09:54:47Z</dcterms:created>
  <dcterms:modified xsi:type="dcterms:W3CDTF">2023-09-19T21:37:20Z</dcterms:modified>
</cp:coreProperties>
</file>