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4" r:id="rId1"/>
  </p:sldMasterIdLst>
  <p:notesMasterIdLst>
    <p:notesMasterId r:id="rId17"/>
  </p:notesMasterIdLst>
  <p:sldIdLst>
    <p:sldId id="256" r:id="rId2"/>
    <p:sldId id="260" r:id="rId3"/>
    <p:sldId id="272" r:id="rId4"/>
    <p:sldId id="269" r:id="rId5"/>
    <p:sldId id="270" r:id="rId6"/>
    <p:sldId id="271" r:id="rId7"/>
    <p:sldId id="264" r:id="rId8"/>
    <p:sldId id="265" r:id="rId9"/>
    <p:sldId id="273" r:id="rId10"/>
    <p:sldId id="263" r:id="rId11"/>
    <p:sldId id="266" r:id="rId12"/>
    <p:sldId id="267" r:id="rId13"/>
    <p:sldId id="262" r:id="rId14"/>
    <p:sldId id="268" r:id="rId15"/>
    <p:sldId id="261" r:id="rId16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Wingdings 3" panose="05040102010807070707" pitchFamily="18" charset="2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8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89CBF9-10B2-4FAC-95B6-7ED578842E7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ECC6CA-CFE7-4CB4-A5C0-5AA18B50822B}">
      <dgm:prSet phldrT="[Текст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b="1" dirty="0" err="1" smtClean="0"/>
            <a:t>Джейш</a:t>
          </a:r>
          <a:r>
            <a:rPr lang="ru-RU" b="1" dirty="0" smtClean="0"/>
            <a:t> аль-</a:t>
          </a:r>
          <a:r>
            <a:rPr lang="ru-RU" b="1" dirty="0" err="1" smtClean="0"/>
            <a:t>Фатх</a:t>
          </a:r>
          <a:endParaRPr lang="ru-RU" b="1" dirty="0"/>
        </a:p>
      </dgm:t>
    </dgm:pt>
    <dgm:pt modelId="{72F16159-9595-43DA-B576-4E23269A5D9F}" type="parTrans" cxnId="{BDB54D4C-B8AF-4F0C-8194-49A4700D284F}">
      <dgm:prSet/>
      <dgm:spPr/>
      <dgm:t>
        <a:bodyPr/>
        <a:lstStyle/>
        <a:p>
          <a:endParaRPr lang="ru-RU"/>
        </a:p>
      </dgm:t>
    </dgm:pt>
    <dgm:pt modelId="{85203ABA-2935-4A08-891C-A1CD2C63570D}" type="sibTrans" cxnId="{BDB54D4C-B8AF-4F0C-8194-49A4700D284F}">
      <dgm:prSet/>
      <dgm:spPr/>
      <dgm:t>
        <a:bodyPr/>
        <a:lstStyle/>
        <a:p>
          <a:endParaRPr lang="ru-RU"/>
        </a:p>
      </dgm:t>
    </dgm:pt>
    <dgm:pt modelId="{89FEB067-BB12-48C9-8833-856B3D24437C}">
      <dgm:prSet phldrT="[Текст]"/>
      <dgm:spPr/>
      <dgm:t>
        <a:bodyPr/>
        <a:lstStyle/>
        <a:p>
          <a:r>
            <a:rPr lang="ru-RU" b="1" dirty="0" smtClean="0"/>
            <a:t> Исламский фронт</a:t>
          </a:r>
          <a:endParaRPr lang="ru-RU" b="1" dirty="0"/>
        </a:p>
      </dgm:t>
    </dgm:pt>
    <dgm:pt modelId="{09C59D4F-431E-497F-A645-F0766B1B2418}" type="parTrans" cxnId="{CDECF89D-F826-46C1-9847-BBA94256A39D}">
      <dgm:prSet/>
      <dgm:spPr/>
      <dgm:t>
        <a:bodyPr/>
        <a:lstStyle/>
        <a:p>
          <a:endParaRPr lang="ru-RU"/>
        </a:p>
      </dgm:t>
    </dgm:pt>
    <dgm:pt modelId="{B508B693-F890-4C0D-AFC2-B6849AA4CC38}" type="sibTrans" cxnId="{CDECF89D-F826-46C1-9847-BBA94256A39D}">
      <dgm:prSet/>
      <dgm:spPr/>
      <dgm:t>
        <a:bodyPr/>
        <a:lstStyle/>
        <a:p>
          <a:endParaRPr lang="ru-RU"/>
        </a:p>
      </dgm:t>
    </dgm:pt>
    <dgm:pt modelId="{32E4329A-61F0-40BC-BD21-9EDB34AC03B7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/>
            <a:t>Сирийский исламский фронт освобождения </a:t>
          </a:r>
          <a:endParaRPr lang="ru-RU" b="1" dirty="0"/>
        </a:p>
      </dgm:t>
    </dgm:pt>
    <dgm:pt modelId="{234A06AA-A05A-4A67-B6D2-A88D284E76CD}" type="parTrans" cxnId="{19F2086C-068E-4F2C-9EF8-A4528CA6CF4C}">
      <dgm:prSet/>
      <dgm:spPr/>
      <dgm:t>
        <a:bodyPr/>
        <a:lstStyle/>
        <a:p>
          <a:endParaRPr lang="ru-RU"/>
        </a:p>
      </dgm:t>
    </dgm:pt>
    <dgm:pt modelId="{C042ACDA-3F29-4DA5-95B8-AEEB2C0901CF}" type="sibTrans" cxnId="{19F2086C-068E-4F2C-9EF8-A4528CA6CF4C}">
      <dgm:prSet/>
      <dgm:spPr/>
      <dgm:t>
        <a:bodyPr/>
        <a:lstStyle/>
        <a:p>
          <a:endParaRPr lang="ru-RU"/>
        </a:p>
      </dgm:t>
    </dgm:pt>
    <dgm:pt modelId="{7039C990-AF97-405D-95B2-4C99612A9AE7}">
      <dgm:prSet phldrT="[Текст]"/>
      <dgm:spPr/>
      <dgm:t>
        <a:bodyPr/>
        <a:lstStyle/>
        <a:p>
          <a:r>
            <a:rPr lang="ru-RU" b="1" dirty="0" smtClean="0"/>
            <a:t>Сирийский </a:t>
          </a:r>
          <a:r>
            <a:rPr lang="ru-RU" b="1" dirty="0" err="1" smtClean="0"/>
            <a:t>исламсикй</a:t>
          </a:r>
          <a:r>
            <a:rPr lang="ru-RU" b="1" dirty="0" smtClean="0"/>
            <a:t> фронт,</a:t>
          </a:r>
        </a:p>
        <a:p>
          <a:r>
            <a:rPr lang="ru-RU" b="1" dirty="0" smtClean="0"/>
            <a:t>(Ахрар </a:t>
          </a:r>
          <a:r>
            <a:rPr lang="ru-RU" b="1" dirty="0" err="1" smtClean="0"/>
            <a:t>аш</a:t>
          </a:r>
          <a:r>
            <a:rPr lang="ru-RU" b="1" dirty="0" smtClean="0"/>
            <a:t> </a:t>
          </a:r>
          <a:r>
            <a:rPr lang="ru-RU" b="1" dirty="0" err="1" smtClean="0"/>
            <a:t>Шам</a:t>
          </a:r>
          <a:r>
            <a:rPr lang="ru-RU" b="1" dirty="0" smtClean="0"/>
            <a:t> и </a:t>
          </a:r>
          <a:r>
            <a:rPr lang="ru-RU" b="1" dirty="0" err="1" smtClean="0"/>
            <a:t>др</a:t>
          </a:r>
          <a:r>
            <a:rPr lang="ru-RU" b="1" dirty="0" smtClean="0"/>
            <a:t>) </a:t>
          </a:r>
          <a:endParaRPr lang="ru-RU" b="1" dirty="0"/>
        </a:p>
      </dgm:t>
    </dgm:pt>
    <dgm:pt modelId="{22ACD28A-C87E-4CEB-BFA8-89FF2831BD60}" type="parTrans" cxnId="{C4CAF3A0-0592-4770-A74B-927F26D538E7}">
      <dgm:prSet/>
      <dgm:spPr/>
      <dgm:t>
        <a:bodyPr/>
        <a:lstStyle/>
        <a:p>
          <a:endParaRPr lang="ru-RU"/>
        </a:p>
      </dgm:t>
    </dgm:pt>
    <dgm:pt modelId="{8573F2D2-1670-45E2-90B0-D2EAC2A793D6}" type="sibTrans" cxnId="{C4CAF3A0-0592-4770-A74B-927F26D538E7}">
      <dgm:prSet/>
      <dgm:spPr/>
      <dgm:t>
        <a:bodyPr/>
        <a:lstStyle/>
        <a:p>
          <a:endParaRPr lang="ru-RU"/>
        </a:p>
      </dgm:t>
    </dgm:pt>
    <dgm:pt modelId="{777FE152-1B7D-49D3-A31A-32F3C351EA49}">
      <dgm:prSet phldrT="[Текст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b="1" dirty="0" err="1" smtClean="0"/>
            <a:t>Джабхат</a:t>
          </a:r>
          <a:r>
            <a:rPr lang="ru-RU" b="1" dirty="0" smtClean="0"/>
            <a:t> ан-</a:t>
          </a:r>
          <a:r>
            <a:rPr lang="ru-RU" b="1" dirty="0" err="1" smtClean="0"/>
            <a:t>Нусра</a:t>
          </a:r>
          <a:r>
            <a:rPr lang="ru-RU" b="1" dirty="0" smtClean="0"/>
            <a:t> </a:t>
          </a:r>
          <a:endParaRPr lang="ru-RU" b="1" dirty="0"/>
        </a:p>
      </dgm:t>
    </dgm:pt>
    <dgm:pt modelId="{68FDB8A4-7943-455F-8F6A-FDBF945FE94A}" type="parTrans" cxnId="{42107C77-49CE-4912-BB87-4BD5DC752D0B}">
      <dgm:prSet/>
      <dgm:spPr/>
      <dgm:t>
        <a:bodyPr/>
        <a:lstStyle/>
        <a:p>
          <a:endParaRPr lang="ru-RU"/>
        </a:p>
      </dgm:t>
    </dgm:pt>
    <dgm:pt modelId="{672A0371-55E4-4739-9BF0-F4797F5D5763}" type="sibTrans" cxnId="{42107C77-49CE-4912-BB87-4BD5DC752D0B}">
      <dgm:prSet/>
      <dgm:spPr/>
      <dgm:t>
        <a:bodyPr/>
        <a:lstStyle/>
        <a:p>
          <a:endParaRPr lang="ru-RU"/>
        </a:p>
      </dgm:t>
    </dgm:pt>
    <dgm:pt modelId="{81A47C41-8B33-463B-AC59-C5108963689D}">
      <dgm:prSet phldrT="[Текст]"/>
      <dgm:spPr>
        <a:solidFill>
          <a:schemeClr val="tx1"/>
        </a:solidFill>
      </dgm:spPr>
      <dgm:t>
        <a:bodyPr/>
        <a:lstStyle/>
        <a:p>
          <a:r>
            <a:rPr lang="ru-RU" dirty="0" smtClean="0"/>
            <a:t>ИГИ (Исламское государство Ирака)</a:t>
          </a:r>
          <a:endParaRPr lang="ru-RU" dirty="0"/>
        </a:p>
      </dgm:t>
    </dgm:pt>
    <dgm:pt modelId="{03244DDC-C12B-488B-B05E-AF48D43AD1F3}" type="parTrans" cxnId="{814062A9-496A-4EA2-88CB-08BAE00439F9}">
      <dgm:prSet/>
      <dgm:spPr/>
      <dgm:t>
        <a:bodyPr/>
        <a:lstStyle/>
        <a:p>
          <a:endParaRPr lang="ru-RU"/>
        </a:p>
      </dgm:t>
    </dgm:pt>
    <dgm:pt modelId="{D111C80C-CA51-4CD9-AC2B-58C6A23565F4}" type="sibTrans" cxnId="{814062A9-496A-4EA2-88CB-08BAE00439F9}">
      <dgm:prSet/>
      <dgm:spPr/>
      <dgm:t>
        <a:bodyPr/>
        <a:lstStyle/>
        <a:p>
          <a:endParaRPr lang="ru-RU"/>
        </a:p>
      </dgm:t>
    </dgm:pt>
    <dgm:pt modelId="{3CB1A33E-DD65-475F-A2E7-716591BA87C3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 err="1" smtClean="0"/>
            <a:t>Джейш</a:t>
          </a:r>
          <a:r>
            <a:rPr lang="ru-RU" b="1" dirty="0" smtClean="0"/>
            <a:t> аль-Ислам, Левантийский фронт</a:t>
          </a:r>
          <a:endParaRPr lang="ru-RU" b="1" dirty="0"/>
        </a:p>
      </dgm:t>
    </dgm:pt>
    <dgm:pt modelId="{0AF0790C-654C-4125-AC58-13E4A15E94D5}" type="parTrans" cxnId="{9D1AED9D-5DAD-42C6-8FED-345A614E5B4B}">
      <dgm:prSet/>
      <dgm:spPr/>
      <dgm:t>
        <a:bodyPr/>
        <a:lstStyle/>
        <a:p>
          <a:endParaRPr lang="ru-RU"/>
        </a:p>
      </dgm:t>
    </dgm:pt>
    <dgm:pt modelId="{FA47F2B6-0472-40D2-8DC2-3C395E8F422C}" type="sibTrans" cxnId="{9D1AED9D-5DAD-42C6-8FED-345A614E5B4B}">
      <dgm:prSet/>
      <dgm:spPr/>
      <dgm:t>
        <a:bodyPr/>
        <a:lstStyle/>
        <a:p>
          <a:endParaRPr lang="ru-RU"/>
        </a:p>
      </dgm:t>
    </dgm:pt>
    <dgm:pt modelId="{263ED9A7-BEA5-4972-80B5-F19034A28B53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b="1" dirty="0" err="1" smtClean="0"/>
            <a:t>Джабхат</a:t>
          </a:r>
          <a:r>
            <a:rPr lang="ru-RU" b="1" dirty="0" smtClean="0"/>
            <a:t> </a:t>
          </a:r>
          <a:r>
            <a:rPr lang="ru-RU" b="1" dirty="0" err="1" smtClean="0"/>
            <a:t>Фатх</a:t>
          </a:r>
          <a:r>
            <a:rPr lang="ru-RU" b="1" dirty="0" smtClean="0"/>
            <a:t> аль-</a:t>
          </a:r>
          <a:r>
            <a:rPr lang="ru-RU" b="1" dirty="0" err="1" smtClean="0"/>
            <a:t>Шам</a:t>
          </a:r>
          <a:endParaRPr lang="ru-RU" b="1" dirty="0" smtClean="0"/>
        </a:p>
        <a:p>
          <a:r>
            <a:rPr lang="ru-RU" b="1" dirty="0" smtClean="0"/>
            <a:t>(</a:t>
          </a:r>
          <a:r>
            <a:rPr lang="ru-RU" b="1" dirty="0" err="1" smtClean="0"/>
            <a:t>Джабхат</a:t>
          </a:r>
          <a:r>
            <a:rPr lang="ru-RU" b="1" dirty="0" smtClean="0"/>
            <a:t> ан-</a:t>
          </a:r>
          <a:r>
            <a:rPr lang="ru-RU" b="1" dirty="0" err="1" smtClean="0"/>
            <a:t>Нусра</a:t>
          </a:r>
          <a:r>
            <a:rPr lang="ru-RU" b="1" dirty="0" smtClean="0"/>
            <a:t>)</a:t>
          </a:r>
          <a:endParaRPr lang="ru-RU" b="1" dirty="0"/>
        </a:p>
      </dgm:t>
    </dgm:pt>
    <dgm:pt modelId="{990AC16C-EFF4-4C2D-A626-1FB0165D9BE0}" type="parTrans" cxnId="{45F56142-B35C-486C-B828-68E565AF42B6}">
      <dgm:prSet/>
      <dgm:spPr/>
      <dgm:t>
        <a:bodyPr/>
        <a:lstStyle/>
        <a:p>
          <a:endParaRPr lang="ru-RU"/>
        </a:p>
      </dgm:t>
    </dgm:pt>
    <dgm:pt modelId="{DD4156FF-10E8-4D43-AEE1-F2A5641E0B81}" type="sibTrans" cxnId="{45F56142-B35C-486C-B828-68E565AF42B6}">
      <dgm:prSet/>
      <dgm:spPr/>
      <dgm:t>
        <a:bodyPr/>
        <a:lstStyle/>
        <a:p>
          <a:endParaRPr lang="ru-RU"/>
        </a:p>
      </dgm:t>
    </dgm:pt>
    <dgm:pt modelId="{A36EF3C9-842E-437E-813A-5AD9EAC6CEAA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b="1" dirty="0" err="1" smtClean="0"/>
            <a:t>Хайят</a:t>
          </a:r>
          <a:r>
            <a:rPr lang="ru-RU" b="1" dirty="0" smtClean="0"/>
            <a:t> </a:t>
          </a:r>
          <a:r>
            <a:rPr lang="ru-RU" b="1" dirty="0" err="1" smtClean="0"/>
            <a:t>Тахрир</a:t>
          </a:r>
          <a:r>
            <a:rPr lang="ru-RU" b="1" dirty="0" smtClean="0"/>
            <a:t> аль-</a:t>
          </a:r>
          <a:r>
            <a:rPr lang="ru-RU" b="1" dirty="0" err="1" smtClean="0"/>
            <a:t>Шам</a:t>
          </a:r>
          <a:endParaRPr lang="ru-RU" b="1" dirty="0"/>
        </a:p>
      </dgm:t>
    </dgm:pt>
    <dgm:pt modelId="{BF1857D9-D69E-4969-9B29-F62D31F9EB29}" type="parTrans" cxnId="{37E912A5-B4D3-4E97-9227-F4DE2721F69F}">
      <dgm:prSet/>
      <dgm:spPr/>
      <dgm:t>
        <a:bodyPr/>
        <a:lstStyle/>
        <a:p>
          <a:endParaRPr lang="ru-RU"/>
        </a:p>
      </dgm:t>
    </dgm:pt>
    <dgm:pt modelId="{8CF03AE3-993B-4944-B7FA-49C502E16122}" type="sibTrans" cxnId="{37E912A5-B4D3-4E97-9227-F4DE2721F69F}">
      <dgm:prSet/>
      <dgm:spPr/>
      <dgm:t>
        <a:bodyPr/>
        <a:lstStyle/>
        <a:p>
          <a:endParaRPr lang="ru-RU"/>
        </a:p>
      </dgm:t>
    </dgm:pt>
    <dgm:pt modelId="{23B7EF52-9252-408D-8DA6-D67718E5E054}">
      <dgm:prSet/>
      <dgm:spPr>
        <a:solidFill>
          <a:schemeClr val="tx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ru-RU" dirty="0" smtClean="0"/>
            <a:t>Исламское государство Ирака и Леванта (ИГИЛ)</a:t>
          </a:r>
          <a:endParaRPr lang="ru-RU" dirty="0"/>
        </a:p>
      </dgm:t>
    </dgm:pt>
    <dgm:pt modelId="{DEE8F93D-989F-426B-92CE-ABD3B919A813}" type="parTrans" cxnId="{3312B595-4D0F-4A1E-A24B-757B43BF8B25}">
      <dgm:prSet/>
      <dgm:spPr/>
      <dgm:t>
        <a:bodyPr/>
        <a:lstStyle/>
        <a:p>
          <a:endParaRPr lang="ru-RU"/>
        </a:p>
      </dgm:t>
    </dgm:pt>
    <dgm:pt modelId="{77817D9D-44C9-4413-92DE-909EC07F847F}" type="sibTrans" cxnId="{3312B595-4D0F-4A1E-A24B-757B43BF8B25}">
      <dgm:prSet/>
      <dgm:spPr/>
      <dgm:t>
        <a:bodyPr/>
        <a:lstStyle/>
        <a:p>
          <a:endParaRPr lang="ru-RU"/>
        </a:p>
      </dgm:t>
    </dgm:pt>
    <dgm:pt modelId="{AD5CDFD1-97D5-47EB-B5C7-913285DF60A6}" type="pres">
      <dgm:prSet presAssocID="{4A89CBF9-10B2-4FAC-95B6-7ED578842E7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BA3E79-87A6-49A2-B89B-64B2AAF65F60}" type="pres">
      <dgm:prSet presAssocID="{08ECC6CA-CFE7-4CB4-A5C0-5AA18B50822B}" presName="root1" presStyleCnt="0"/>
      <dgm:spPr/>
    </dgm:pt>
    <dgm:pt modelId="{641074BE-D456-4600-8896-0F318D274012}" type="pres">
      <dgm:prSet presAssocID="{08ECC6CA-CFE7-4CB4-A5C0-5AA18B50822B}" presName="LevelOneTextNode" presStyleLbl="node0" presStyleIdx="0" presStyleCnt="5" custLinFactNeighborX="47446" custLinFactNeighborY="-33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2A71EE-5629-4135-B33F-93249126D42D}" type="pres">
      <dgm:prSet presAssocID="{08ECC6CA-CFE7-4CB4-A5C0-5AA18B50822B}" presName="level2hierChild" presStyleCnt="0"/>
      <dgm:spPr/>
    </dgm:pt>
    <dgm:pt modelId="{0C5E7973-6E5D-405C-A077-AFF61615AABB}" type="pres">
      <dgm:prSet presAssocID="{09C59D4F-431E-497F-A645-F0766B1B2418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A02B5BF0-5DAE-4F22-96F2-EA6AC0CDB527}" type="pres">
      <dgm:prSet presAssocID="{09C59D4F-431E-497F-A645-F0766B1B2418}" presName="connTx" presStyleLbl="parChTrans1D2" presStyleIdx="0" presStyleCnt="2"/>
      <dgm:spPr/>
      <dgm:t>
        <a:bodyPr/>
        <a:lstStyle/>
        <a:p>
          <a:endParaRPr lang="ru-RU"/>
        </a:p>
      </dgm:t>
    </dgm:pt>
    <dgm:pt modelId="{BF39A04F-67FF-43FA-A4CA-7E3F5D0C48D9}" type="pres">
      <dgm:prSet presAssocID="{89FEB067-BB12-48C9-8833-856B3D24437C}" presName="root2" presStyleCnt="0"/>
      <dgm:spPr/>
    </dgm:pt>
    <dgm:pt modelId="{068C048A-7BEA-40A3-B6FC-B58DACB86504}" type="pres">
      <dgm:prSet presAssocID="{89FEB067-BB12-48C9-8833-856B3D24437C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28E7C6-DC1D-4F1B-831B-97C470B82097}" type="pres">
      <dgm:prSet presAssocID="{89FEB067-BB12-48C9-8833-856B3D24437C}" presName="level3hierChild" presStyleCnt="0"/>
      <dgm:spPr/>
    </dgm:pt>
    <dgm:pt modelId="{73912C78-93BF-4697-B426-8902113E1DEA}" type="pres">
      <dgm:prSet presAssocID="{234A06AA-A05A-4A67-B6D2-A88D284E76CD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8D3C5618-C470-4DB2-9B5F-E72ABA3323B6}" type="pres">
      <dgm:prSet presAssocID="{234A06AA-A05A-4A67-B6D2-A88D284E76CD}" presName="connTx" presStyleLbl="parChTrans1D3" presStyleIdx="0" presStyleCnt="3"/>
      <dgm:spPr/>
      <dgm:t>
        <a:bodyPr/>
        <a:lstStyle/>
        <a:p>
          <a:endParaRPr lang="ru-RU"/>
        </a:p>
      </dgm:t>
    </dgm:pt>
    <dgm:pt modelId="{020C8E8A-D28F-4C3F-A5BA-A41BD3482F85}" type="pres">
      <dgm:prSet presAssocID="{32E4329A-61F0-40BC-BD21-9EDB34AC03B7}" presName="root2" presStyleCnt="0"/>
      <dgm:spPr/>
    </dgm:pt>
    <dgm:pt modelId="{69AA90C0-9F4C-4FE8-8EC2-4D8D19BCD9E9}" type="pres">
      <dgm:prSet presAssocID="{32E4329A-61F0-40BC-BD21-9EDB34AC03B7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27672B-5009-47A4-970C-6F18C63C09E5}" type="pres">
      <dgm:prSet presAssocID="{32E4329A-61F0-40BC-BD21-9EDB34AC03B7}" presName="level3hierChild" presStyleCnt="0"/>
      <dgm:spPr/>
    </dgm:pt>
    <dgm:pt modelId="{E8886DB9-15C8-4D61-9FBB-93059F08CFB6}" type="pres">
      <dgm:prSet presAssocID="{22ACD28A-C87E-4CEB-BFA8-89FF2831BD60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F223AA4B-DD87-4AE5-A6AA-91621B0115AC}" type="pres">
      <dgm:prSet presAssocID="{22ACD28A-C87E-4CEB-BFA8-89FF2831BD60}" presName="connTx" presStyleLbl="parChTrans1D3" presStyleIdx="1" presStyleCnt="3"/>
      <dgm:spPr/>
      <dgm:t>
        <a:bodyPr/>
        <a:lstStyle/>
        <a:p>
          <a:endParaRPr lang="ru-RU"/>
        </a:p>
      </dgm:t>
    </dgm:pt>
    <dgm:pt modelId="{07626687-F68A-46AB-A956-EB92840B1DE9}" type="pres">
      <dgm:prSet presAssocID="{7039C990-AF97-405D-95B2-4C99612A9AE7}" presName="root2" presStyleCnt="0"/>
      <dgm:spPr/>
    </dgm:pt>
    <dgm:pt modelId="{D137AF7E-DF81-4D1C-A50D-D4E79F01B811}" type="pres">
      <dgm:prSet presAssocID="{7039C990-AF97-405D-95B2-4C99612A9AE7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6BA114-7C5D-409A-B742-C54B2B8A0F61}" type="pres">
      <dgm:prSet presAssocID="{7039C990-AF97-405D-95B2-4C99612A9AE7}" presName="level3hierChild" presStyleCnt="0"/>
      <dgm:spPr/>
    </dgm:pt>
    <dgm:pt modelId="{29AF20D5-2324-4C2D-9D0B-54F25E1E1954}" type="pres">
      <dgm:prSet presAssocID="{68FDB8A4-7943-455F-8F6A-FDBF945FE94A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CA905008-B210-480E-9A31-03A20D627E93}" type="pres">
      <dgm:prSet presAssocID="{68FDB8A4-7943-455F-8F6A-FDBF945FE94A}" presName="connTx" presStyleLbl="parChTrans1D2" presStyleIdx="1" presStyleCnt="2"/>
      <dgm:spPr/>
      <dgm:t>
        <a:bodyPr/>
        <a:lstStyle/>
        <a:p>
          <a:endParaRPr lang="ru-RU"/>
        </a:p>
      </dgm:t>
    </dgm:pt>
    <dgm:pt modelId="{9C8855B0-4E95-4968-9A78-2DEAC6A0ED3D}" type="pres">
      <dgm:prSet presAssocID="{777FE152-1B7D-49D3-A31A-32F3C351EA49}" presName="root2" presStyleCnt="0"/>
      <dgm:spPr/>
    </dgm:pt>
    <dgm:pt modelId="{0A3F60DC-DB43-4A92-83D5-790036950B36}" type="pres">
      <dgm:prSet presAssocID="{777FE152-1B7D-49D3-A31A-32F3C351EA49}" presName="LevelTwoTextNode" presStyleLbl="node2" presStyleIdx="1" presStyleCnt="2" custScaleY="85730" custLinFactNeighborX="1059" custLinFactNeighborY="-62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A476B5-EA3C-4145-AAAA-92F1DF5F7B61}" type="pres">
      <dgm:prSet presAssocID="{777FE152-1B7D-49D3-A31A-32F3C351EA49}" presName="level3hierChild" presStyleCnt="0"/>
      <dgm:spPr/>
    </dgm:pt>
    <dgm:pt modelId="{22337CA6-E12C-4894-A720-7A3455AC5FDC}" type="pres">
      <dgm:prSet presAssocID="{03244DDC-C12B-488B-B05E-AF48D43AD1F3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B00DD624-C3B5-498C-A846-73C7E7A39983}" type="pres">
      <dgm:prSet presAssocID="{03244DDC-C12B-488B-B05E-AF48D43AD1F3}" presName="connTx" presStyleLbl="parChTrans1D3" presStyleIdx="2" presStyleCnt="3"/>
      <dgm:spPr/>
      <dgm:t>
        <a:bodyPr/>
        <a:lstStyle/>
        <a:p>
          <a:endParaRPr lang="ru-RU"/>
        </a:p>
      </dgm:t>
    </dgm:pt>
    <dgm:pt modelId="{2BCC3FFA-58C9-4301-9E0A-5EFE84E72C60}" type="pres">
      <dgm:prSet presAssocID="{81A47C41-8B33-463B-AC59-C5108963689D}" presName="root2" presStyleCnt="0"/>
      <dgm:spPr/>
    </dgm:pt>
    <dgm:pt modelId="{9085DC20-20BD-4075-AE86-6A15F18ACEB2}" type="pres">
      <dgm:prSet presAssocID="{81A47C41-8B33-463B-AC59-C5108963689D}" presName="LevelTwoTextNode" presStyleLbl="node3" presStyleIdx="2" presStyleCnt="3" custScaleX="103547" custScaleY="110734" custLinFactNeighborX="57882" custLinFactNeighborY="-84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257A4D-2BF9-40F0-80AB-59FBD5F108E7}" type="pres">
      <dgm:prSet presAssocID="{81A47C41-8B33-463B-AC59-C5108963689D}" presName="level3hierChild" presStyleCnt="0"/>
      <dgm:spPr/>
    </dgm:pt>
    <dgm:pt modelId="{D273133C-73BB-442F-8317-4EBF3BDAD6D8}" type="pres">
      <dgm:prSet presAssocID="{3CB1A33E-DD65-475F-A2E7-716591BA87C3}" presName="root1" presStyleCnt="0"/>
      <dgm:spPr/>
    </dgm:pt>
    <dgm:pt modelId="{B59B7241-8BE9-44EF-938C-26D46D41C24C}" type="pres">
      <dgm:prSet presAssocID="{3CB1A33E-DD65-475F-A2E7-716591BA87C3}" presName="LevelOneTextNode" presStyleLbl="node0" presStyleIdx="1" presStyleCnt="5" custScaleX="106934" custScaleY="73141" custLinFactY="-100000" custLinFactNeighborX="50520" custLinFactNeighborY="-1714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1711C3-78CC-41E3-AAE4-9BE01EAA579C}" type="pres">
      <dgm:prSet presAssocID="{3CB1A33E-DD65-475F-A2E7-716591BA87C3}" presName="level2hierChild" presStyleCnt="0"/>
      <dgm:spPr/>
    </dgm:pt>
    <dgm:pt modelId="{4B9AA368-D2B9-40C8-BFD4-0B391961D7CD}" type="pres">
      <dgm:prSet presAssocID="{263ED9A7-BEA5-4972-80B5-F19034A28B53}" presName="root1" presStyleCnt="0"/>
      <dgm:spPr/>
    </dgm:pt>
    <dgm:pt modelId="{4969EF51-6A7D-4AB1-BD98-F951E2477773}" type="pres">
      <dgm:prSet presAssocID="{263ED9A7-BEA5-4972-80B5-F19034A28B53}" presName="LevelOneTextNode" presStyleLbl="node0" presStyleIdx="2" presStyleCnt="5" custLinFactY="-14285" custLinFactNeighborX="58124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1F2E52-016D-4B0B-B988-1D86877798A6}" type="pres">
      <dgm:prSet presAssocID="{263ED9A7-BEA5-4972-80B5-F19034A28B53}" presName="level2hierChild" presStyleCnt="0"/>
      <dgm:spPr/>
    </dgm:pt>
    <dgm:pt modelId="{DDB72ADD-644D-4FDD-9A9D-E96F9D172DD5}" type="pres">
      <dgm:prSet presAssocID="{A36EF3C9-842E-437E-813A-5AD9EAC6CEAA}" presName="root1" presStyleCnt="0"/>
      <dgm:spPr/>
    </dgm:pt>
    <dgm:pt modelId="{A16A9B9E-1EA1-44AA-9F18-9CD5BACE2545}" type="pres">
      <dgm:prSet presAssocID="{A36EF3C9-842E-437E-813A-5AD9EAC6CEAA}" presName="LevelOneTextNode" presStyleLbl="node0" presStyleIdx="3" presStyleCnt="5" custLinFactY="-100000" custLinFactNeighborX="-40876" custLinFactNeighborY="-1405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CBED8E-8D17-4272-B207-6EE2B2D4208C}" type="pres">
      <dgm:prSet presAssocID="{A36EF3C9-842E-437E-813A-5AD9EAC6CEAA}" presName="level2hierChild" presStyleCnt="0"/>
      <dgm:spPr/>
    </dgm:pt>
    <dgm:pt modelId="{1E8700AB-6BAA-493A-9960-5863F9C86D4F}" type="pres">
      <dgm:prSet presAssocID="{23B7EF52-9252-408D-8DA6-D67718E5E054}" presName="root1" presStyleCnt="0"/>
      <dgm:spPr/>
    </dgm:pt>
    <dgm:pt modelId="{8AF4F70C-7457-4C8E-9BAF-940F426DA83F}" type="pres">
      <dgm:prSet presAssocID="{23B7EF52-9252-408D-8DA6-D67718E5E054}" presName="LevelOneTextNode" presStyleLbl="node0" presStyleIdx="4" presStyleCnt="5" custScaleX="137412" custScaleY="116754" custLinFactX="100000" custLinFactY="-100000" custLinFactNeighborX="184543" custLinFactNeighborY="-1696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639601-48DD-4444-A4BA-FCD07002891A}" type="pres">
      <dgm:prSet presAssocID="{23B7EF52-9252-408D-8DA6-D67718E5E054}" presName="level2hierChild" presStyleCnt="0"/>
      <dgm:spPr/>
    </dgm:pt>
  </dgm:ptLst>
  <dgm:cxnLst>
    <dgm:cxn modelId="{A7DDBE91-1A22-4C34-920A-681AA836A454}" type="presOf" srcId="{234A06AA-A05A-4A67-B6D2-A88D284E76CD}" destId="{73912C78-93BF-4697-B426-8902113E1DEA}" srcOrd="0" destOrd="0" presId="urn:microsoft.com/office/officeart/2005/8/layout/hierarchy2"/>
    <dgm:cxn modelId="{19F2086C-068E-4F2C-9EF8-A4528CA6CF4C}" srcId="{89FEB067-BB12-48C9-8833-856B3D24437C}" destId="{32E4329A-61F0-40BC-BD21-9EDB34AC03B7}" srcOrd="0" destOrd="0" parTransId="{234A06AA-A05A-4A67-B6D2-A88D284E76CD}" sibTransId="{C042ACDA-3F29-4DA5-95B8-AEEB2C0901CF}"/>
    <dgm:cxn modelId="{45F56142-B35C-486C-B828-68E565AF42B6}" srcId="{4A89CBF9-10B2-4FAC-95B6-7ED578842E71}" destId="{263ED9A7-BEA5-4972-80B5-F19034A28B53}" srcOrd="2" destOrd="0" parTransId="{990AC16C-EFF4-4C2D-A626-1FB0165D9BE0}" sibTransId="{DD4156FF-10E8-4D43-AEE1-F2A5641E0B81}"/>
    <dgm:cxn modelId="{3312B595-4D0F-4A1E-A24B-757B43BF8B25}" srcId="{4A89CBF9-10B2-4FAC-95B6-7ED578842E71}" destId="{23B7EF52-9252-408D-8DA6-D67718E5E054}" srcOrd="4" destOrd="0" parTransId="{DEE8F93D-989F-426B-92CE-ABD3B919A813}" sibTransId="{77817D9D-44C9-4413-92DE-909EC07F847F}"/>
    <dgm:cxn modelId="{61D7EBA7-2E45-4099-B881-0125AE10E8E1}" type="presOf" srcId="{23B7EF52-9252-408D-8DA6-D67718E5E054}" destId="{8AF4F70C-7457-4C8E-9BAF-940F426DA83F}" srcOrd="0" destOrd="0" presId="urn:microsoft.com/office/officeart/2005/8/layout/hierarchy2"/>
    <dgm:cxn modelId="{63661183-AF74-4EBE-AC3B-FFC7B3401380}" type="presOf" srcId="{89FEB067-BB12-48C9-8833-856B3D24437C}" destId="{068C048A-7BEA-40A3-B6FC-B58DACB86504}" srcOrd="0" destOrd="0" presId="urn:microsoft.com/office/officeart/2005/8/layout/hierarchy2"/>
    <dgm:cxn modelId="{7EAE2D7A-48D1-44E8-B479-28B68B27ECFC}" type="presOf" srcId="{22ACD28A-C87E-4CEB-BFA8-89FF2831BD60}" destId="{E8886DB9-15C8-4D61-9FBB-93059F08CFB6}" srcOrd="0" destOrd="0" presId="urn:microsoft.com/office/officeart/2005/8/layout/hierarchy2"/>
    <dgm:cxn modelId="{814062A9-496A-4EA2-88CB-08BAE00439F9}" srcId="{777FE152-1B7D-49D3-A31A-32F3C351EA49}" destId="{81A47C41-8B33-463B-AC59-C5108963689D}" srcOrd="0" destOrd="0" parTransId="{03244DDC-C12B-488B-B05E-AF48D43AD1F3}" sibTransId="{D111C80C-CA51-4CD9-AC2B-58C6A23565F4}"/>
    <dgm:cxn modelId="{604ECB7C-F38D-46A1-8F41-01F36923433D}" type="presOf" srcId="{263ED9A7-BEA5-4972-80B5-F19034A28B53}" destId="{4969EF51-6A7D-4AB1-BD98-F951E2477773}" srcOrd="0" destOrd="0" presId="urn:microsoft.com/office/officeart/2005/8/layout/hierarchy2"/>
    <dgm:cxn modelId="{A125EBC1-ADFD-48E8-8661-1D0DA2ABB87A}" type="presOf" srcId="{777FE152-1B7D-49D3-A31A-32F3C351EA49}" destId="{0A3F60DC-DB43-4A92-83D5-790036950B36}" srcOrd="0" destOrd="0" presId="urn:microsoft.com/office/officeart/2005/8/layout/hierarchy2"/>
    <dgm:cxn modelId="{AEE38C2F-BCBF-4CE1-9F2E-84A9E9418B8E}" type="presOf" srcId="{68FDB8A4-7943-455F-8F6A-FDBF945FE94A}" destId="{CA905008-B210-480E-9A31-03A20D627E93}" srcOrd="1" destOrd="0" presId="urn:microsoft.com/office/officeart/2005/8/layout/hierarchy2"/>
    <dgm:cxn modelId="{5D9AF7EF-8A79-4DBD-AC6B-3CBDFAEC4668}" type="presOf" srcId="{7039C990-AF97-405D-95B2-4C99612A9AE7}" destId="{D137AF7E-DF81-4D1C-A50D-D4E79F01B811}" srcOrd="0" destOrd="0" presId="urn:microsoft.com/office/officeart/2005/8/layout/hierarchy2"/>
    <dgm:cxn modelId="{4C9F160F-9D23-4D7D-882B-3359690FED44}" type="presOf" srcId="{08ECC6CA-CFE7-4CB4-A5C0-5AA18B50822B}" destId="{641074BE-D456-4600-8896-0F318D274012}" srcOrd="0" destOrd="0" presId="urn:microsoft.com/office/officeart/2005/8/layout/hierarchy2"/>
    <dgm:cxn modelId="{8D7EC3A8-4858-4814-B72D-40576FC83865}" type="presOf" srcId="{234A06AA-A05A-4A67-B6D2-A88D284E76CD}" destId="{8D3C5618-C470-4DB2-9B5F-E72ABA3323B6}" srcOrd="1" destOrd="0" presId="urn:microsoft.com/office/officeart/2005/8/layout/hierarchy2"/>
    <dgm:cxn modelId="{0184B268-E9E2-4741-87EE-2C6C16FD526B}" type="presOf" srcId="{09C59D4F-431E-497F-A645-F0766B1B2418}" destId="{A02B5BF0-5DAE-4F22-96F2-EA6AC0CDB527}" srcOrd="1" destOrd="0" presId="urn:microsoft.com/office/officeart/2005/8/layout/hierarchy2"/>
    <dgm:cxn modelId="{37E912A5-B4D3-4E97-9227-F4DE2721F69F}" srcId="{4A89CBF9-10B2-4FAC-95B6-7ED578842E71}" destId="{A36EF3C9-842E-437E-813A-5AD9EAC6CEAA}" srcOrd="3" destOrd="0" parTransId="{BF1857D9-D69E-4969-9B29-F62D31F9EB29}" sibTransId="{8CF03AE3-993B-4944-B7FA-49C502E16122}"/>
    <dgm:cxn modelId="{B42FCA8F-0B09-49C5-908D-7608E988897F}" type="presOf" srcId="{81A47C41-8B33-463B-AC59-C5108963689D}" destId="{9085DC20-20BD-4075-AE86-6A15F18ACEB2}" srcOrd="0" destOrd="0" presId="urn:microsoft.com/office/officeart/2005/8/layout/hierarchy2"/>
    <dgm:cxn modelId="{5006874F-BE94-4145-8794-8D4ECE374084}" type="presOf" srcId="{A36EF3C9-842E-437E-813A-5AD9EAC6CEAA}" destId="{A16A9B9E-1EA1-44AA-9F18-9CD5BACE2545}" srcOrd="0" destOrd="0" presId="urn:microsoft.com/office/officeart/2005/8/layout/hierarchy2"/>
    <dgm:cxn modelId="{FEAA9E9E-1DA9-48F6-A249-36B06DA6BD7F}" type="presOf" srcId="{22ACD28A-C87E-4CEB-BFA8-89FF2831BD60}" destId="{F223AA4B-DD87-4AE5-A6AA-91621B0115AC}" srcOrd="1" destOrd="0" presId="urn:microsoft.com/office/officeart/2005/8/layout/hierarchy2"/>
    <dgm:cxn modelId="{2CCC5355-3EA5-4448-A692-F44B3EF9E8E9}" type="presOf" srcId="{3CB1A33E-DD65-475F-A2E7-716591BA87C3}" destId="{B59B7241-8BE9-44EF-938C-26D46D41C24C}" srcOrd="0" destOrd="0" presId="urn:microsoft.com/office/officeart/2005/8/layout/hierarchy2"/>
    <dgm:cxn modelId="{BDB54D4C-B8AF-4F0C-8194-49A4700D284F}" srcId="{4A89CBF9-10B2-4FAC-95B6-7ED578842E71}" destId="{08ECC6CA-CFE7-4CB4-A5C0-5AA18B50822B}" srcOrd="0" destOrd="0" parTransId="{72F16159-9595-43DA-B576-4E23269A5D9F}" sibTransId="{85203ABA-2935-4A08-891C-A1CD2C63570D}"/>
    <dgm:cxn modelId="{C4CAF3A0-0592-4770-A74B-927F26D538E7}" srcId="{89FEB067-BB12-48C9-8833-856B3D24437C}" destId="{7039C990-AF97-405D-95B2-4C99612A9AE7}" srcOrd="1" destOrd="0" parTransId="{22ACD28A-C87E-4CEB-BFA8-89FF2831BD60}" sibTransId="{8573F2D2-1670-45E2-90B0-D2EAC2A793D6}"/>
    <dgm:cxn modelId="{3881C82D-07E5-42F6-B549-67B7C7C6B476}" type="presOf" srcId="{68FDB8A4-7943-455F-8F6A-FDBF945FE94A}" destId="{29AF20D5-2324-4C2D-9D0B-54F25E1E1954}" srcOrd="0" destOrd="0" presId="urn:microsoft.com/office/officeart/2005/8/layout/hierarchy2"/>
    <dgm:cxn modelId="{879116DC-8000-464A-8D66-6B975FF7E7AD}" type="presOf" srcId="{03244DDC-C12B-488B-B05E-AF48D43AD1F3}" destId="{B00DD624-C3B5-498C-A846-73C7E7A39983}" srcOrd="1" destOrd="0" presId="urn:microsoft.com/office/officeart/2005/8/layout/hierarchy2"/>
    <dgm:cxn modelId="{9D1AED9D-5DAD-42C6-8FED-345A614E5B4B}" srcId="{4A89CBF9-10B2-4FAC-95B6-7ED578842E71}" destId="{3CB1A33E-DD65-475F-A2E7-716591BA87C3}" srcOrd="1" destOrd="0" parTransId="{0AF0790C-654C-4125-AC58-13E4A15E94D5}" sibTransId="{FA47F2B6-0472-40D2-8DC2-3C395E8F422C}"/>
    <dgm:cxn modelId="{42107C77-49CE-4912-BB87-4BD5DC752D0B}" srcId="{08ECC6CA-CFE7-4CB4-A5C0-5AA18B50822B}" destId="{777FE152-1B7D-49D3-A31A-32F3C351EA49}" srcOrd="1" destOrd="0" parTransId="{68FDB8A4-7943-455F-8F6A-FDBF945FE94A}" sibTransId="{672A0371-55E4-4739-9BF0-F4797F5D5763}"/>
    <dgm:cxn modelId="{2927B4F0-C755-490E-89B3-FAE367AE9963}" type="presOf" srcId="{32E4329A-61F0-40BC-BD21-9EDB34AC03B7}" destId="{69AA90C0-9F4C-4FE8-8EC2-4D8D19BCD9E9}" srcOrd="0" destOrd="0" presId="urn:microsoft.com/office/officeart/2005/8/layout/hierarchy2"/>
    <dgm:cxn modelId="{207AB373-CDA9-4D6F-8741-84BB8512F2B6}" type="presOf" srcId="{09C59D4F-431E-497F-A645-F0766B1B2418}" destId="{0C5E7973-6E5D-405C-A077-AFF61615AABB}" srcOrd="0" destOrd="0" presId="urn:microsoft.com/office/officeart/2005/8/layout/hierarchy2"/>
    <dgm:cxn modelId="{CDECF89D-F826-46C1-9847-BBA94256A39D}" srcId="{08ECC6CA-CFE7-4CB4-A5C0-5AA18B50822B}" destId="{89FEB067-BB12-48C9-8833-856B3D24437C}" srcOrd="0" destOrd="0" parTransId="{09C59D4F-431E-497F-A645-F0766B1B2418}" sibTransId="{B508B693-F890-4C0D-AFC2-B6849AA4CC38}"/>
    <dgm:cxn modelId="{07D62F41-84AC-4B19-9370-A16EEE073D14}" type="presOf" srcId="{03244DDC-C12B-488B-B05E-AF48D43AD1F3}" destId="{22337CA6-E12C-4894-A720-7A3455AC5FDC}" srcOrd="0" destOrd="0" presId="urn:microsoft.com/office/officeart/2005/8/layout/hierarchy2"/>
    <dgm:cxn modelId="{9421F2DC-99BC-44AF-B545-03AEB696B4B0}" type="presOf" srcId="{4A89CBF9-10B2-4FAC-95B6-7ED578842E71}" destId="{AD5CDFD1-97D5-47EB-B5C7-913285DF60A6}" srcOrd="0" destOrd="0" presId="urn:microsoft.com/office/officeart/2005/8/layout/hierarchy2"/>
    <dgm:cxn modelId="{C5E7C2C8-B9E4-4567-8C78-50D7F68846BE}" type="presParOf" srcId="{AD5CDFD1-97D5-47EB-B5C7-913285DF60A6}" destId="{57BA3E79-87A6-49A2-B89B-64B2AAF65F60}" srcOrd="0" destOrd="0" presId="urn:microsoft.com/office/officeart/2005/8/layout/hierarchy2"/>
    <dgm:cxn modelId="{4922DB76-1814-4C3D-A81C-610EBA05403F}" type="presParOf" srcId="{57BA3E79-87A6-49A2-B89B-64B2AAF65F60}" destId="{641074BE-D456-4600-8896-0F318D274012}" srcOrd="0" destOrd="0" presId="urn:microsoft.com/office/officeart/2005/8/layout/hierarchy2"/>
    <dgm:cxn modelId="{74F0AA89-F330-4BFD-B8B9-0B79CABBFFE1}" type="presParOf" srcId="{57BA3E79-87A6-49A2-B89B-64B2AAF65F60}" destId="{612A71EE-5629-4135-B33F-93249126D42D}" srcOrd="1" destOrd="0" presId="urn:microsoft.com/office/officeart/2005/8/layout/hierarchy2"/>
    <dgm:cxn modelId="{9AB50A69-624D-40C2-A808-BBCF1AF836D4}" type="presParOf" srcId="{612A71EE-5629-4135-B33F-93249126D42D}" destId="{0C5E7973-6E5D-405C-A077-AFF61615AABB}" srcOrd="0" destOrd="0" presId="urn:microsoft.com/office/officeart/2005/8/layout/hierarchy2"/>
    <dgm:cxn modelId="{49FF4432-040E-46DC-A218-338A8022A7E7}" type="presParOf" srcId="{0C5E7973-6E5D-405C-A077-AFF61615AABB}" destId="{A02B5BF0-5DAE-4F22-96F2-EA6AC0CDB527}" srcOrd="0" destOrd="0" presId="urn:microsoft.com/office/officeart/2005/8/layout/hierarchy2"/>
    <dgm:cxn modelId="{4CE1F123-A328-4C44-9F05-8B27EC10567E}" type="presParOf" srcId="{612A71EE-5629-4135-B33F-93249126D42D}" destId="{BF39A04F-67FF-43FA-A4CA-7E3F5D0C48D9}" srcOrd="1" destOrd="0" presId="urn:microsoft.com/office/officeart/2005/8/layout/hierarchy2"/>
    <dgm:cxn modelId="{13D53966-A76C-47AA-ADE2-06461A48611F}" type="presParOf" srcId="{BF39A04F-67FF-43FA-A4CA-7E3F5D0C48D9}" destId="{068C048A-7BEA-40A3-B6FC-B58DACB86504}" srcOrd="0" destOrd="0" presId="urn:microsoft.com/office/officeart/2005/8/layout/hierarchy2"/>
    <dgm:cxn modelId="{9298C09B-3060-4A73-9AA1-A95E75A151F5}" type="presParOf" srcId="{BF39A04F-67FF-43FA-A4CA-7E3F5D0C48D9}" destId="{D628E7C6-DC1D-4F1B-831B-97C470B82097}" srcOrd="1" destOrd="0" presId="urn:microsoft.com/office/officeart/2005/8/layout/hierarchy2"/>
    <dgm:cxn modelId="{82390DD7-EC79-43CC-B764-72C7FBC08B1B}" type="presParOf" srcId="{D628E7C6-DC1D-4F1B-831B-97C470B82097}" destId="{73912C78-93BF-4697-B426-8902113E1DEA}" srcOrd="0" destOrd="0" presId="urn:microsoft.com/office/officeart/2005/8/layout/hierarchy2"/>
    <dgm:cxn modelId="{8D9E53AD-34FD-4D70-8D8A-172702E1F993}" type="presParOf" srcId="{73912C78-93BF-4697-B426-8902113E1DEA}" destId="{8D3C5618-C470-4DB2-9B5F-E72ABA3323B6}" srcOrd="0" destOrd="0" presId="urn:microsoft.com/office/officeart/2005/8/layout/hierarchy2"/>
    <dgm:cxn modelId="{E6CF083F-4FB1-4545-B1AA-EBB9FB0DC57F}" type="presParOf" srcId="{D628E7C6-DC1D-4F1B-831B-97C470B82097}" destId="{020C8E8A-D28F-4C3F-A5BA-A41BD3482F85}" srcOrd="1" destOrd="0" presId="urn:microsoft.com/office/officeart/2005/8/layout/hierarchy2"/>
    <dgm:cxn modelId="{A18FAE56-9136-4CC2-B340-8BEFE29DCC06}" type="presParOf" srcId="{020C8E8A-D28F-4C3F-A5BA-A41BD3482F85}" destId="{69AA90C0-9F4C-4FE8-8EC2-4D8D19BCD9E9}" srcOrd="0" destOrd="0" presId="urn:microsoft.com/office/officeart/2005/8/layout/hierarchy2"/>
    <dgm:cxn modelId="{6042943B-1CA6-4912-9A00-AD055E736FD8}" type="presParOf" srcId="{020C8E8A-D28F-4C3F-A5BA-A41BD3482F85}" destId="{2E27672B-5009-47A4-970C-6F18C63C09E5}" srcOrd="1" destOrd="0" presId="urn:microsoft.com/office/officeart/2005/8/layout/hierarchy2"/>
    <dgm:cxn modelId="{60FB17E4-C2F5-43F7-A848-9F9326627B7A}" type="presParOf" srcId="{D628E7C6-DC1D-4F1B-831B-97C470B82097}" destId="{E8886DB9-15C8-4D61-9FBB-93059F08CFB6}" srcOrd="2" destOrd="0" presId="urn:microsoft.com/office/officeart/2005/8/layout/hierarchy2"/>
    <dgm:cxn modelId="{B67D6EAF-7F3D-4082-BFD4-EB9F2CCA6F8E}" type="presParOf" srcId="{E8886DB9-15C8-4D61-9FBB-93059F08CFB6}" destId="{F223AA4B-DD87-4AE5-A6AA-91621B0115AC}" srcOrd="0" destOrd="0" presId="urn:microsoft.com/office/officeart/2005/8/layout/hierarchy2"/>
    <dgm:cxn modelId="{9E0C50F6-1867-48DD-A459-BF70C6930382}" type="presParOf" srcId="{D628E7C6-DC1D-4F1B-831B-97C470B82097}" destId="{07626687-F68A-46AB-A956-EB92840B1DE9}" srcOrd="3" destOrd="0" presId="urn:microsoft.com/office/officeart/2005/8/layout/hierarchy2"/>
    <dgm:cxn modelId="{7F82DCE0-9551-4FE7-BDE6-0DC3B3F03BA1}" type="presParOf" srcId="{07626687-F68A-46AB-A956-EB92840B1DE9}" destId="{D137AF7E-DF81-4D1C-A50D-D4E79F01B811}" srcOrd="0" destOrd="0" presId="urn:microsoft.com/office/officeart/2005/8/layout/hierarchy2"/>
    <dgm:cxn modelId="{C6FD3C80-8229-4C6C-B8E5-40FC2A65F2D4}" type="presParOf" srcId="{07626687-F68A-46AB-A956-EB92840B1DE9}" destId="{576BA114-7C5D-409A-B742-C54B2B8A0F61}" srcOrd="1" destOrd="0" presId="urn:microsoft.com/office/officeart/2005/8/layout/hierarchy2"/>
    <dgm:cxn modelId="{9863822C-A2DF-4414-8D10-4FB8C312B321}" type="presParOf" srcId="{612A71EE-5629-4135-B33F-93249126D42D}" destId="{29AF20D5-2324-4C2D-9D0B-54F25E1E1954}" srcOrd="2" destOrd="0" presId="urn:microsoft.com/office/officeart/2005/8/layout/hierarchy2"/>
    <dgm:cxn modelId="{92AE6E63-D5D4-475C-9ABE-D41A69B4E8C1}" type="presParOf" srcId="{29AF20D5-2324-4C2D-9D0B-54F25E1E1954}" destId="{CA905008-B210-480E-9A31-03A20D627E93}" srcOrd="0" destOrd="0" presId="urn:microsoft.com/office/officeart/2005/8/layout/hierarchy2"/>
    <dgm:cxn modelId="{76A04A95-7491-42DB-9081-FA439FA07E52}" type="presParOf" srcId="{612A71EE-5629-4135-B33F-93249126D42D}" destId="{9C8855B0-4E95-4968-9A78-2DEAC6A0ED3D}" srcOrd="3" destOrd="0" presId="urn:microsoft.com/office/officeart/2005/8/layout/hierarchy2"/>
    <dgm:cxn modelId="{3A8B6270-59E9-427A-BBE7-8C3728BDB17A}" type="presParOf" srcId="{9C8855B0-4E95-4968-9A78-2DEAC6A0ED3D}" destId="{0A3F60DC-DB43-4A92-83D5-790036950B36}" srcOrd="0" destOrd="0" presId="urn:microsoft.com/office/officeart/2005/8/layout/hierarchy2"/>
    <dgm:cxn modelId="{C3FED5CC-0392-4AD0-8BA2-AC4953B5AD28}" type="presParOf" srcId="{9C8855B0-4E95-4968-9A78-2DEAC6A0ED3D}" destId="{22A476B5-EA3C-4145-AAAA-92F1DF5F7B61}" srcOrd="1" destOrd="0" presId="urn:microsoft.com/office/officeart/2005/8/layout/hierarchy2"/>
    <dgm:cxn modelId="{FD950060-D5C5-4262-9C7F-E633448EEF68}" type="presParOf" srcId="{22A476B5-EA3C-4145-AAAA-92F1DF5F7B61}" destId="{22337CA6-E12C-4894-A720-7A3455AC5FDC}" srcOrd="0" destOrd="0" presId="urn:microsoft.com/office/officeart/2005/8/layout/hierarchy2"/>
    <dgm:cxn modelId="{89E5560E-E301-4F81-84B3-6F86DBCADDDE}" type="presParOf" srcId="{22337CA6-E12C-4894-A720-7A3455AC5FDC}" destId="{B00DD624-C3B5-498C-A846-73C7E7A39983}" srcOrd="0" destOrd="0" presId="urn:microsoft.com/office/officeart/2005/8/layout/hierarchy2"/>
    <dgm:cxn modelId="{F501EE59-B7E8-44B8-8EA8-DA90802189D4}" type="presParOf" srcId="{22A476B5-EA3C-4145-AAAA-92F1DF5F7B61}" destId="{2BCC3FFA-58C9-4301-9E0A-5EFE84E72C60}" srcOrd="1" destOrd="0" presId="urn:microsoft.com/office/officeart/2005/8/layout/hierarchy2"/>
    <dgm:cxn modelId="{E13CACBB-47DD-4933-BCA8-2EFBBA3F9641}" type="presParOf" srcId="{2BCC3FFA-58C9-4301-9E0A-5EFE84E72C60}" destId="{9085DC20-20BD-4075-AE86-6A15F18ACEB2}" srcOrd="0" destOrd="0" presId="urn:microsoft.com/office/officeart/2005/8/layout/hierarchy2"/>
    <dgm:cxn modelId="{41B3CE5E-302A-4D95-86A2-70E160FCE534}" type="presParOf" srcId="{2BCC3FFA-58C9-4301-9E0A-5EFE84E72C60}" destId="{32257A4D-2BF9-40F0-80AB-59FBD5F108E7}" srcOrd="1" destOrd="0" presId="urn:microsoft.com/office/officeart/2005/8/layout/hierarchy2"/>
    <dgm:cxn modelId="{8B479B09-B791-4EC4-97B0-740D12C50AA1}" type="presParOf" srcId="{AD5CDFD1-97D5-47EB-B5C7-913285DF60A6}" destId="{D273133C-73BB-442F-8317-4EBF3BDAD6D8}" srcOrd="1" destOrd="0" presId="urn:microsoft.com/office/officeart/2005/8/layout/hierarchy2"/>
    <dgm:cxn modelId="{9145F95D-2C40-42E2-BD72-BECEFE80DDA0}" type="presParOf" srcId="{D273133C-73BB-442F-8317-4EBF3BDAD6D8}" destId="{B59B7241-8BE9-44EF-938C-26D46D41C24C}" srcOrd="0" destOrd="0" presId="urn:microsoft.com/office/officeart/2005/8/layout/hierarchy2"/>
    <dgm:cxn modelId="{07F1D5D3-658C-4AB1-9C0E-A4E06193C30B}" type="presParOf" srcId="{D273133C-73BB-442F-8317-4EBF3BDAD6D8}" destId="{4D1711C3-78CC-41E3-AAE4-9BE01EAA579C}" srcOrd="1" destOrd="0" presId="urn:microsoft.com/office/officeart/2005/8/layout/hierarchy2"/>
    <dgm:cxn modelId="{AC026DBB-58E0-4159-A2AC-6462DE63265D}" type="presParOf" srcId="{AD5CDFD1-97D5-47EB-B5C7-913285DF60A6}" destId="{4B9AA368-D2B9-40C8-BFD4-0B391961D7CD}" srcOrd="2" destOrd="0" presId="urn:microsoft.com/office/officeart/2005/8/layout/hierarchy2"/>
    <dgm:cxn modelId="{2126AD20-04A0-4E39-B2AF-13C87A54A11C}" type="presParOf" srcId="{4B9AA368-D2B9-40C8-BFD4-0B391961D7CD}" destId="{4969EF51-6A7D-4AB1-BD98-F951E2477773}" srcOrd="0" destOrd="0" presId="urn:microsoft.com/office/officeart/2005/8/layout/hierarchy2"/>
    <dgm:cxn modelId="{671FF7D3-AF11-4513-866C-E399EFE7D543}" type="presParOf" srcId="{4B9AA368-D2B9-40C8-BFD4-0B391961D7CD}" destId="{9D1F2E52-016D-4B0B-B988-1D86877798A6}" srcOrd="1" destOrd="0" presId="urn:microsoft.com/office/officeart/2005/8/layout/hierarchy2"/>
    <dgm:cxn modelId="{9C1A2B3D-6C3D-40A7-8B13-E3678E4D8290}" type="presParOf" srcId="{AD5CDFD1-97D5-47EB-B5C7-913285DF60A6}" destId="{DDB72ADD-644D-4FDD-9A9D-E96F9D172DD5}" srcOrd="3" destOrd="0" presId="urn:microsoft.com/office/officeart/2005/8/layout/hierarchy2"/>
    <dgm:cxn modelId="{7EFE4120-1616-4CD2-A7B3-182FBB00CA92}" type="presParOf" srcId="{DDB72ADD-644D-4FDD-9A9D-E96F9D172DD5}" destId="{A16A9B9E-1EA1-44AA-9F18-9CD5BACE2545}" srcOrd="0" destOrd="0" presId="urn:microsoft.com/office/officeart/2005/8/layout/hierarchy2"/>
    <dgm:cxn modelId="{FE921F8B-FACD-4ABA-924B-6CE28EE17AF5}" type="presParOf" srcId="{DDB72ADD-644D-4FDD-9A9D-E96F9D172DD5}" destId="{44CBED8E-8D17-4272-B207-6EE2B2D4208C}" srcOrd="1" destOrd="0" presId="urn:microsoft.com/office/officeart/2005/8/layout/hierarchy2"/>
    <dgm:cxn modelId="{21576FC8-3377-41A5-BDD2-8BD5F99D1188}" type="presParOf" srcId="{AD5CDFD1-97D5-47EB-B5C7-913285DF60A6}" destId="{1E8700AB-6BAA-493A-9960-5863F9C86D4F}" srcOrd="4" destOrd="0" presId="urn:microsoft.com/office/officeart/2005/8/layout/hierarchy2"/>
    <dgm:cxn modelId="{72742B5F-451F-420C-A9FD-34A800A80D93}" type="presParOf" srcId="{1E8700AB-6BAA-493A-9960-5863F9C86D4F}" destId="{8AF4F70C-7457-4C8E-9BAF-940F426DA83F}" srcOrd="0" destOrd="0" presId="urn:microsoft.com/office/officeart/2005/8/layout/hierarchy2"/>
    <dgm:cxn modelId="{065EDB19-0A4B-48D7-A777-1F08DA1BC681}" type="presParOf" srcId="{1E8700AB-6BAA-493A-9960-5863F9C86D4F}" destId="{1A639601-48DD-4444-A4BA-FCD07002891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AAEB62-0F50-4865-9595-4331707F5B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45DD745-88F0-46F1-A96A-C5409552158B}">
      <dgm:prSet phldrT="[Текст]"/>
      <dgm:spPr/>
      <dgm:t>
        <a:bodyPr/>
        <a:lstStyle/>
        <a:p>
          <a:r>
            <a:rPr lang="ru-RU" b="1" dirty="0" smtClean="0"/>
            <a:t>Военный совет (2012-2014) </a:t>
          </a:r>
        </a:p>
        <a:p>
          <a:r>
            <a:rPr lang="ru-RU" i="1" dirty="0" err="1" smtClean="0"/>
            <a:t>бриг.ген</a:t>
          </a:r>
          <a:r>
            <a:rPr lang="ru-RU" i="1" dirty="0" smtClean="0"/>
            <a:t>. Салим </a:t>
          </a:r>
          <a:r>
            <a:rPr lang="ru-RU" i="1" dirty="0" err="1" smtClean="0"/>
            <a:t>Идрис</a:t>
          </a:r>
          <a:r>
            <a:rPr lang="ru-RU" i="1" dirty="0" smtClean="0"/>
            <a:t>, бриг. ген Абдул Илах аль </a:t>
          </a:r>
          <a:r>
            <a:rPr lang="ru-RU" i="1" dirty="0" err="1" smtClean="0"/>
            <a:t>Башир</a:t>
          </a:r>
          <a:r>
            <a:rPr lang="ru-RU" i="1" dirty="0" smtClean="0"/>
            <a:t>, </a:t>
          </a:r>
          <a:r>
            <a:rPr lang="ru-RU" i="1" dirty="0" err="1" smtClean="0"/>
            <a:t>бр.ген</a:t>
          </a:r>
          <a:r>
            <a:rPr lang="ru-RU" i="1" dirty="0" smtClean="0"/>
            <a:t> </a:t>
          </a:r>
          <a:r>
            <a:rPr lang="ru-RU" i="1" dirty="0" err="1" smtClean="0"/>
            <a:t>Албай</a:t>
          </a:r>
          <a:r>
            <a:rPr lang="ru-RU" i="1" dirty="0" smtClean="0"/>
            <a:t> Аль-Берри </a:t>
          </a:r>
          <a:endParaRPr lang="ru-RU" i="1" dirty="0"/>
        </a:p>
      </dgm:t>
    </dgm:pt>
    <dgm:pt modelId="{083460F0-5053-4343-AD2D-12248BFB0738}" type="parTrans" cxnId="{4CF1BC2B-47CC-46CF-B72B-E45D3A257B0D}">
      <dgm:prSet/>
      <dgm:spPr/>
      <dgm:t>
        <a:bodyPr/>
        <a:lstStyle/>
        <a:p>
          <a:endParaRPr lang="ru-RU"/>
        </a:p>
      </dgm:t>
    </dgm:pt>
    <dgm:pt modelId="{7C67DF82-6B40-478C-A7CF-F0F2E06EB01A}" type="sibTrans" cxnId="{4CF1BC2B-47CC-46CF-B72B-E45D3A257B0D}">
      <dgm:prSet/>
      <dgm:spPr/>
      <dgm:t>
        <a:bodyPr/>
        <a:lstStyle/>
        <a:p>
          <a:endParaRPr lang="ru-RU"/>
        </a:p>
      </dgm:t>
    </dgm:pt>
    <dgm:pt modelId="{87279CFE-DCBB-42A9-B4D8-D7FC6CC69A69}">
      <dgm:prSet phldrT="[Текст]"/>
      <dgm:spPr/>
      <dgm:t>
        <a:bodyPr/>
        <a:lstStyle/>
        <a:p>
          <a:r>
            <a:rPr lang="ru-RU" b="1" dirty="0" smtClean="0"/>
            <a:t>Совет сирийского революционного командования (2014-2015) </a:t>
          </a:r>
          <a:endParaRPr lang="ru-RU" b="1" dirty="0"/>
        </a:p>
      </dgm:t>
    </dgm:pt>
    <dgm:pt modelId="{B611E690-AD23-4A18-9CCD-261391519F59}" type="parTrans" cxnId="{EB93B92C-D6CD-4C9F-89DC-38EDCBBB1022}">
      <dgm:prSet/>
      <dgm:spPr/>
      <dgm:t>
        <a:bodyPr/>
        <a:lstStyle/>
        <a:p>
          <a:endParaRPr lang="ru-RU"/>
        </a:p>
      </dgm:t>
    </dgm:pt>
    <dgm:pt modelId="{95562CA1-BF8F-43EC-A2C8-4A88AD6D7689}" type="sibTrans" cxnId="{EB93B92C-D6CD-4C9F-89DC-38EDCBBB1022}">
      <dgm:prSet/>
      <dgm:spPr/>
      <dgm:t>
        <a:bodyPr/>
        <a:lstStyle/>
        <a:p>
          <a:endParaRPr lang="ru-RU"/>
        </a:p>
      </dgm:t>
    </dgm:pt>
    <dgm:pt modelId="{E87BE4B8-8AB6-4473-8F3B-332568712667}">
      <dgm:prSet phldrT="[Текст]"/>
      <dgm:spPr/>
      <dgm:t>
        <a:bodyPr/>
        <a:lstStyle/>
        <a:p>
          <a:r>
            <a:rPr lang="ru-RU" b="1" dirty="0" err="1" smtClean="0"/>
            <a:t>Альнсы</a:t>
          </a:r>
          <a:r>
            <a:rPr lang="ru-RU" b="1" dirty="0" smtClean="0"/>
            <a:t> ССА 2015 – 2017: </a:t>
          </a:r>
          <a:r>
            <a:rPr lang="ru-RU" b="1" dirty="0" err="1" smtClean="0"/>
            <a:t>Леватийский</a:t>
          </a:r>
          <a:r>
            <a:rPr lang="ru-RU" b="1" dirty="0" smtClean="0"/>
            <a:t> фронт, </a:t>
          </a:r>
          <a:r>
            <a:rPr lang="ru-RU" b="1" dirty="0" err="1" smtClean="0"/>
            <a:t>Фатх</a:t>
          </a:r>
          <a:r>
            <a:rPr lang="ru-RU" b="1" dirty="0" smtClean="0"/>
            <a:t> </a:t>
          </a:r>
          <a:r>
            <a:rPr lang="ru-RU" b="1" dirty="0" err="1" smtClean="0"/>
            <a:t>Халаб</a:t>
          </a:r>
          <a:r>
            <a:rPr lang="ru-RU" b="1" dirty="0" smtClean="0"/>
            <a:t> (Алеппо), Южный фронт (</a:t>
          </a:r>
          <a:r>
            <a:rPr lang="ru-RU" b="1" dirty="0" err="1" smtClean="0"/>
            <a:t>Дераа</a:t>
          </a:r>
          <a:r>
            <a:rPr lang="ru-RU" b="1" dirty="0" smtClean="0"/>
            <a:t> и </a:t>
          </a:r>
          <a:r>
            <a:rPr lang="ru-RU" b="1" dirty="0" err="1" smtClean="0"/>
            <a:t>Кунейтра</a:t>
          </a:r>
          <a:r>
            <a:rPr lang="ru-RU" b="1" dirty="0" smtClean="0"/>
            <a:t>), </a:t>
          </a:r>
          <a:r>
            <a:rPr lang="ru-RU" b="1" dirty="0" err="1" smtClean="0"/>
            <a:t>Джейш</a:t>
          </a:r>
          <a:r>
            <a:rPr lang="ru-RU" b="1" dirty="0" smtClean="0"/>
            <a:t> аль-</a:t>
          </a:r>
          <a:r>
            <a:rPr lang="ru-RU" b="1" dirty="0" err="1" smtClean="0"/>
            <a:t>Наср</a:t>
          </a:r>
          <a:r>
            <a:rPr lang="ru-RU" b="1" dirty="0" smtClean="0"/>
            <a:t>, Свободная армия </a:t>
          </a:r>
          <a:r>
            <a:rPr lang="ru-RU" b="1" dirty="0" err="1" smtClean="0"/>
            <a:t>Идлиба</a:t>
          </a:r>
          <a:r>
            <a:rPr lang="ru-RU" b="1" dirty="0" smtClean="0"/>
            <a:t> (</a:t>
          </a:r>
          <a:r>
            <a:rPr lang="ru-RU" b="1" dirty="0" err="1" smtClean="0"/>
            <a:t>Идлиб</a:t>
          </a:r>
          <a:r>
            <a:rPr lang="ru-RU" b="1" dirty="0" smtClean="0"/>
            <a:t>) </a:t>
          </a:r>
          <a:endParaRPr lang="ru-RU" b="1" dirty="0"/>
        </a:p>
      </dgm:t>
    </dgm:pt>
    <dgm:pt modelId="{3BF14B33-8F2E-41D3-AAFE-EAB566D9DB85}" type="parTrans" cxnId="{FD5CE3EB-A356-4E89-9917-4A5414FED341}">
      <dgm:prSet/>
      <dgm:spPr/>
      <dgm:t>
        <a:bodyPr/>
        <a:lstStyle/>
        <a:p>
          <a:endParaRPr lang="ru-RU"/>
        </a:p>
      </dgm:t>
    </dgm:pt>
    <dgm:pt modelId="{A4D14E2E-6B0F-4613-8A47-24145B571F1D}" type="sibTrans" cxnId="{FD5CE3EB-A356-4E89-9917-4A5414FED341}">
      <dgm:prSet/>
      <dgm:spPr/>
      <dgm:t>
        <a:bodyPr/>
        <a:lstStyle/>
        <a:p>
          <a:endParaRPr lang="ru-RU"/>
        </a:p>
      </dgm:t>
    </dgm:pt>
    <dgm:pt modelId="{C916D951-76A9-4196-B170-FC3BC2E086A7}" type="pres">
      <dgm:prSet presAssocID="{61AAEB62-0F50-4865-9595-4331707F5B76}" presName="linearFlow" presStyleCnt="0">
        <dgm:presLayoutVars>
          <dgm:dir/>
          <dgm:resizeHandles val="exact"/>
        </dgm:presLayoutVars>
      </dgm:prSet>
      <dgm:spPr/>
    </dgm:pt>
    <dgm:pt modelId="{BD39D17B-B10C-4B9B-BFD7-B130FA97C329}" type="pres">
      <dgm:prSet presAssocID="{345DD745-88F0-46F1-A96A-C5409552158B}" presName="composite" presStyleCnt="0"/>
      <dgm:spPr/>
    </dgm:pt>
    <dgm:pt modelId="{02580D3A-3868-463A-8580-3139220FF29D}" type="pres">
      <dgm:prSet presAssocID="{345DD745-88F0-46F1-A96A-C5409552158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1FDA011-BF85-4BB7-B698-AAF5CA1EF116}" type="pres">
      <dgm:prSet presAssocID="{345DD745-88F0-46F1-A96A-C5409552158B}" presName="txShp" presStyleLbl="node1" presStyleIdx="0" presStyleCnt="3" custLinFactNeighborX="1828" custLinFactNeighborY="4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0A40C7-BD22-4270-96A8-AFFB5699423E}" type="pres">
      <dgm:prSet presAssocID="{7C67DF82-6B40-478C-A7CF-F0F2E06EB01A}" presName="spacing" presStyleCnt="0"/>
      <dgm:spPr/>
    </dgm:pt>
    <dgm:pt modelId="{0570F34D-E12B-436E-81D7-221CC937151A}" type="pres">
      <dgm:prSet presAssocID="{87279CFE-DCBB-42A9-B4D8-D7FC6CC69A69}" presName="composite" presStyleCnt="0"/>
      <dgm:spPr/>
    </dgm:pt>
    <dgm:pt modelId="{48315FFF-5B05-4403-8C5F-E78AE4FD2ED7}" type="pres">
      <dgm:prSet presAssocID="{87279CFE-DCBB-42A9-B4D8-D7FC6CC69A69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DA1C6A8-FE6C-4A02-A155-8D84A28585F9}" type="pres">
      <dgm:prSet presAssocID="{87279CFE-DCBB-42A9-B4D8-D7FC6CC69A6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06DC55-0A3E-47DC-9D68-AD3F22DF37EB}" type="pres">
      <dgm:prSet presAssocID="{95562CA1-BF8F-43EC-A2C8-4A88AD6D7689}" presName="spacing" presStyleCnt="0"/>
      <dgm:spPr/>
    </dgm:pt>
    <dgm:pt modelId="{575FC1D0-9D0C-4D88-BBD3-C15FC8F53DE2}" type="pres">
      <dgm:prSet presAssocID="{E87BE4B8-8AB6-4473-8F3B-332568712667}" presName="composite" presStyleCnt="0"/>
      <dgm:spPr/>
    </dgm:pt>
    <dgm:pt modelId="{8522D70C-88DE-42EE-8F53-56003CD2E179}" type="pres">
      <dgm:prSet presAssocID="{E87BE4B8-8AB6-4473-8F3B-332568712667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2C28DC4-DCC4-403A-8DBD-DAB2341A171F}" type="pres">
      <dgm:prSet presAssocID="{E87BE4B8-8AB6-4473-8F3B-332568712667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BAE021-4567-4EFC-BBEA-56052E9F59A9}" type="presOf" srcId="{345DD745-88F0-46F1-A96A-C5409552158B}" destId="{31FDA011-BF85-4BB7-B698-AAF5CA1EF116}" srcOrd="0" destOrd="0" presId="urn:microsoft.com/office/officeart/2005/8/layout/vList3"/>
    <dgm:cxn modelId="{EB93B92C-D6CD-4C9F-89DC-38EDCBBB1022}" srcId="{61AAEB62-0F50-4865-9595-4331707F5B76}" destId="{87279CFE-DCBB-42A9-B4D8-D7FC6CC69A69}" srcOrd="1" destOrd="0" parTransId="{B611E690-AD23-4A18-9CCD-261391519F59}" sibTransId="{95562CA1-BF8F-43EC-A2C8-4A88AD6D7689}"/>
    <dgm:cxn modelId="{FD5CE3EB-A356-4E89-9917-4A5414FED341}" srcId="{61AAEB62-0F50-4865-9595-4331707F5B76}" destId="{E87BE4B8-8AB6-4473-8F3B-332568712667}" srcOrd="2" destOrd="0" parTransId="{3BF14B33-8F2E-41D3-AAFE-EAB566D9DB85}" sibTransId="{A4D14E2E-6B0F-4613-8A47-24145B571F1D}"/>
    <dgm:cxn modelId="{4CF1BC2B-47CC-46CF-B72B-E45D3A257B0D}" srcId="{61AAEB62-0F50-4865-9595-4331707F5B76}" destId="{345DD745-88F0-46F1-A96A-C5409552158B}" srcOrd="0" destOrd="0" parTransId="{083460F0-5053-4343-AD2D-12248BFB0738}" sibTransId="{7C67DF82-6B40-478C-A7CF-F0F2E06EB01A}"/>
    <dgm:cxn modelId="{CE44C279-DFE3-4972-9AB0-0D2D8E73A15A}" type="presOf" srcId="{87279CFE-DCBB-42A9-B4D8-D7FC6CC69A69}" destId="{2DA1C6A8-FE6C-4A02-A155-8D84A28585F9}" srcOrd="0" destOrd="0" presId="urn:microsoft.com/office/officeart/2005/8/layout/vList3"/>
    <dgm:cxn modelId="{A37F24AD-F41B-41A0-93C8-1F51B859B1AB}" type="presOf" srcId="{E87BE4B8-8AB6-4473-8F3B-332568712667}" destId="{22C28DC4-DCC4-403A-8DBD-DAB2341A171F}" srcOrd="0" destOrd="0" presId="urn:microsoft.com/office/officeart/2005/8/layout/vList3"/>
    <dgm:cxn modelId="{3F67F8EE-ACE3-411F-B428-E8D15D0D3BDA}" type="presOf" srcId="{61AAEB62-0F50-4865-9595-4331707F5B76}" destId="{C916D951-76A9-4196-B170-FC3BC2E086A7}" srcOrd="0" destOrd="0" presId="urn:microsoft.com/office/officeart/2005/8/layout/vList3"/>
    <dgm:cxn modelId="{318E8E7F-D844-4D36-BB49-C2D959AA3288}" type="presParOf" srcId="{C916D951-76A9-4196-B170-FC3BC2E086A7}" destId="{BD39D17B-B10C-4B9B-BFD7-B130FA97C329}" srcOrd="0" destOrd="0" presId="urn:microsoft.com/office/officeart/2005/8/layout/vList3"/>
    <dgm:cxn modelId="{2CB315A4-EE81-44D8-B66A-A1D1A2C6ABBD}" type="presParOf" srcId="{BD39D17B-B10C-4B9B-BFD7-B130FA97C329}" destId="{02580D3A-3868-463A-8580-3139220FF29D}" srcOrd="0" destOrd="0" presId="urn:microsoft.com/office/officeart/2005/8/layout/vList3"/>
    <dgm:cxn modelId="{F1C87233-345B-4557-B24D-89CED88410C3}" type="presParOf" srcId="{BD39D17B-B10C-4B9B-BFD7-B130FA97C329}" destId="{31FDA011-BF85-4BB7-B698-AAF5CA1EF116}" srcOrd="1" destOrd="0" presId="urn:microsoft.com/office/officeart/2005/8/layout/vList3"/>
    <dgm:cxn modelId="{E8779FD7-5D58-414B-B36E-CFA61E528D28}" type="presParOf" srcId="{C916D951-76A9-4196-B170-FC3BC2E086A7}" destId="{E60A40C7-BD22-4270-96A8-AFFB5699423E}" srcOrd="1" destOrd="0" presId="urn:microsoft.com/office/officeart/2005/8/layout/vList3"/>
    <dgm:cxn modelId="{C40DCCE2-B145-40EA-9BA0-C1EE38D5F057}" type="presParOf" srcId="{C916D951-76A9-4196-B170-FC3BC2E086A7}" destId="{0570F34D-E12B-436E-81D7-221CC937151A}" srcOrd="2" destOrd="0" presId="urn:microsoft.com/office/officeart/2005/8/layout/vList3"/>
    <dgm:cxn modelId="{E403C7C8-2B00-4919-9CDF-3F1D309AF0B0}" type="presParOf" srcId="{0570F34D-E12B-436E-81D7-221CC937151A}" destId="{48315FFF-5B05-4403-8C5F-E78AE4FD2ED7}" srcOrd="0" destOrd="0" presId="urn:microsoft.com/office/officeart/2005/8/layout/vList3"/>
    <dgm:cxn modelId="{1F98AA90-8912-495D-98A4-B3496966E083}" type="presParOf" srcId="{0570F34D-E12B-436E-81D7-221CC937151A}" destId="{2DA1C6A8-FE6C-4A02-A155-8D84A28585F9}" srcOrd="1" destOrd="0" presId="urn:microsoft.com/office/officeart/2005/8/layout/vList3"/>
    <dgm:cxn modelId="{BE92CBF1-15E0-4B01-AEDC-E2BC8A9CA44D}" type="presParOf" srcId="{C916D951-76A9-4196-B170-FC3BC2E086A7}" destId="{6406DC55-0A3E-47DC-9D68-AD3F22DF37EB}" srcOrd="3" destOrd="0" presId="urn:microsoft.com/office/officeart/2005/8/layout/vList3"/>
    <dgm:cxn modelId="{A8E9F64A-1294-4083-AB44-BA14315803AE}" type="presParOf" srcId="{C916D951-76A9-4196-B170-FC3BC2E086A7}" destId="{575FC1D0-9D0C-4D88-BBD3-C15FC8F53DE2}" srcOrd="4" destOrd="0" presId="urn:microsoft.com/office/officeart/2005/8/layout/vList3"/>
    <dgm:cxn modelId="{CCB67253-4267-4CDE-899C-F03CCE8F6CC2}" type="presParOf" srcId="{575FC1D0-9D0C-4D88-BBD3-C15FC8F53DE2}" destId="{8522D70C-88DE-42EE-8F53-56003CD2E179}" srcOrd="0" destOrd="0" presId="urn:microsoft.com/office/officeart/2005/8/layout/vList3"/>
    <dgm:cxn modelId="{9FDC20DE-B269-4CAE-8BF3-CEA13B010273}" type="presParOf" srcId="{575FC1D0-9D0C-4D88-BBD3-C15FC8F53DE2}" destId="{22C28DC4-DCC4-403A-8DBD-DAB2341A17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9E5DA7-615B-4877-9D32-DC0F21EBD66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C92C22-8338-4684-B25E-BB9405B8D90E}">
      <dgm:prSet phldrT="[Текст]"/>
      <dgm:spPr/>
      <dgm:t>
        <a:bodyPr/>
        <a:lstStyle/>
        <a:p>
          <a:r>
            <a:rPr lang="en-US" dirty="0" smtClean="0"/>
            <a:t>I</a:t>
          </a:r>
          <a:r>
            <a:rPr lang="ru-RU" dirty="0" smtClean="0"/>
            <a:t> корпус СНА </a:t>
          </a:r>
          <a:endParaRPr lang="ru-RU" dirty="0"/>
        </a:p>
      </dgm:t>
    </dgm:pt>
    <dgm:pt modelId="{6BB9DA1B-A295-40AD-9FFE-A2099AB996DF}" type="parTrans" cxnId="{D6773844-D472-49D9-A3A9-3263CA4EB3AC}">
      <dgm:prSet/>
      <dgm:spPr/>
      <dgm:t>
        <a:bodyPr/>
        <a:lstStyle/>
        <a:p>
          <a:endParaRPr lang="ru-RU"/>
        </a:p>
      </dgm:t>
    </dgm:pt>
    <dgm:pt modelId="{86D05992-190C-401C-97A3-3434BB4A80E0}" type="sibTrans" cxnId="{D6773844-D472-49D9-A3A9-3263CA4EB3AC}">
      <dgm:prSet/>
      <dgm:spPr/>
      <dgm:t>
        <a:bodyPr/>
        <a:lstStyle/>
        <a:p>
          <a:endParaRPr lang="ru-RU"/>
        </a:p>
      </dgm:t>
    </dgm:pt>
    <dgm:pt modelId="{25822DDF-167D-447F-B459-7D3DFFA3C93F}">
      <dgm:prSet phldrT="[Текст]" custT="1"/>
      <dgm:spPr/>
      <dgm:t>
        <a:bodyPr/>
        <a:lstStyle/>
        <a:p>
          <a:r>
            <a:rPr lang="ru-RU" sz="900" b="1" i="1" u="sng" dirty="0" err="1" smtClean="0"/>
            <a:t>Файлак</a:t>
          </a:r>
          <a:r>
            <a:rPr lang="ru-RU" sz="900" b="1" i="1" u="sng" dirty="0" smtClean="0"/>
            <a:t> аль-</a:t>
          </a:r>
          <a:r>
            <a:rPr lang="ru-RU" sz="900" b="1" i="1" u="sng" dirty="0" err="1" smtClean="0"/>
            <a:t>Шам</a:t>
          </a:r>
          <a:r>
            <a:rPr lang="ru-RU" sz="900" b="1" i="1" u="sng" dirty="0" smtClean="0"/>
            <a:t>, </a:t>
          </a:r>
          <a:r>
            <a:rPr lang="ru-RU" sz="900" b="1" i="1" u="sng" dirty="0" err="1" smtClean="0"/>
            <a:t>Мехмет</a:t>
          </a:r>
          <a:r>
            <a:rPr lang="ru-RU" sz="900" b="1" i="1" u="sng" dirty="0" smtClean="0"/>
            <a:t> Завоеватель, Самаркандская бригада и др.</a:t>
          </a:r>
          <a:endParaRPr lang="ru-RU" sz="900" b="1" i="1" u="sng" dirty="0"/>
        </a:p>
      </dgm:t>
    </dgm:pt>
    <dgm:pt modelId="{D9DB9D64-07C1-4B47-B064-098BC6955832}" type="parTrans" cxnId="{AC815E7B-8517-4E8E-A22C-DE8B0FBF566D}">
      <dgm:prSet/>
      <dgm:spPr/>
      <dgm:t>
        <a:bodyPr/>
        <a:lstStyle/>
        <a:p>
          <a:endParaRPr lang="ru-RU"/>
        </a:p>
      </dgm:t>
    </dgm:pt>
    <dgm:pt modelId="{B8009D44-B2C3-4E78-9115-ED0D8EB3C203}" type="sibTrans" cxnId="{AC815E7B-8517-4E8E-A22C-DE8B0FBF566D}">
      <dgm:prSet/>
      <dgm:spPr/>
      <dgm:t>
        <a:bodyPr/>
        <a:lstStyle/>
        <a:p>
          <a:endParaRPr lang="ru-RU"/>
        </a:p>
      </dgm:t>
    </dgm:pt>
    <dgm:pt modelId="{2708E644-A608-4738-832E-C4E2566EDFC5}">
      <dgm:prSet phldrT="[Текст]"/>
      <dgm:spPr/>
      <dgm:t>
        <a:bodyPr/>
        <a:lstStyle/>
        <a:p>
          <a:r>
            <a:rPr lang="en-US" dirty="0" smtClean="0"/>
            <a:t>II</a:t>
          </a:r>
          <a:r>
            <a:rPr lang="ru-RU" dirty="0" smtClean="0"/>
            <a:t> корпус СНА </a:t>
          </a:r>
          <a:endParaRPr lang="ru-RU" dirty="0"/>
        </a:p>
      </dgm:t>
    </dgm:pt>
    <dgm:pt modelId="{386544E6-F41B-46F8-930D-D387D8928163}" type="parTrans" cxnId="{C54FAAAE-C8F6-4C10-B1B2-6D6D1C357BCA}">
      <dgm:prSet/>
      <dgm:spPr/>
      <dgm:t>
        <a:bodyPr/>
        <a:lstStyle/>
        <a:p>
          <a:endParaRPr lang="ru-RU"/>
        </a:p>
      </dgm:t>
    </dgm:pt>
    <dgm:pt modelId="{1E558184-6D6E-400F-9D5F-98B4FDD2340A}" type="sibTrans" cxnId="{C54FAAAE-C8F6-4C10-B1B2-6D6D1C357BCA}">
      <dgm:prSet/>
      <dgm:spPr/>
      <dgm:t>
        <a:bodyPr/>
        <a:lstStyle/>
        <a:p>
          <a:endParaRPr lang="ru-RU"/>
        </a:p>
      </dgm:t>
    </dgm:pt>
    <dgm:pt modelId="{3B572EA4-4563-42F4-B8FE-47CE587B115E}">
      <dgm:prSet phldrT="[Текст]"/>
      <dgm:spPr/>
      <dgm:t>
        <a:bodyPr/>
        <a:lstStyle/>
        <a:p>
          <a:r>
            <a:rPr lang="ru-RU" b="1" i="1" u="sng" dirty="0" smtClean="0"/>
            <a:t>Султан </a:t>
          </a:r>
          <a:r>
            <a:rPr lang="ru-RU" b="1" i="1" u="sng" dirty="0" err="1" smtClean="0"/>
            <a:t>Мурад</a:t>
          </a:r>
          <a:r>
            <a:rPr lang="ru-RU" b="1" i="1" u="sng" dirty="0" smtClean="0"/>
            <a:t>, Аль-</a:t>
          </a:r>
          <a:r>
            <a:rPr lang="ru-RU" b="1" i="1" u="sng" dirty="0" err="1" smtClean="0"/>
            <a:t>Хамза</a:t>
          </a:r>
          <a:r>
            <a:rPr lang="ru-RU" b="1" i="1" u="sng" dirty="0" smtClean="0"/>
            <a:t>, </a:t>
          </a:r>
          <a:r>
            <a:rPr lang="ru-RU" b="1" i="1" u="sng" dirty="0" err="1" smtClean="0"/>
            <a:t>Джейш</a:t>
          </a:r>
          <a:r>
            <a:rPr lang="ru-RU" b="1" i="1" u="sng" dirty="0" smtClean="0"/>
            <a:t> аль-Ислам и др.</a:t>
          </a:r>
          <a:endParaRPr lang="ru-RU" b="1" i="1" u="sng" dirty="0"/>
        </a:p>
      </dgm:t>
    </dgm:pt>
    <dgm:pt modelId="{D5337BB0-3457-4E94-8522-CCB52E5D256F}" type="parTrans" cxnId="{93E61530-3C1A-4302-9054-7956173EEA9A}">
      <dgm:prSet/>
      <dgm:spPr/>
      <dgm:t>
        <a:bodyPr/>
        <a:lstStyle/>
        <a:p>
          <a:endParaRPr lang="ru-RU"/>
        </a:p>
      </dgm:t>
    </dgm:pt>
    <dgm:pt modelId="{5DD377D0-1E7D-4600-85C7-17FF4B7169C5}" type="sibTrans" cxnId="{93E61530-3C1A-4302-9054-7956173EEA9A}">
      <dgm:prSet/>
      <dgm:spPr/>
      <dgm:t>
        <a:bodyPr/>
        <a:lstStyle/>
        <a:p>
          <a:endParaRPr lang="ru-RU"/>
        </a:p>
      </dgm:t>
    </dgm:pt>
    <dgm:pt modelId="{3572B4AB-5181-4040-9103-1809A39E9F17}">
      <dgm:prSet phldrT="[Текст]"/>
      <dgm:spPr/>
      <dgm:t>
        <a:bodyPr/>
        <a:lstStyle/>
        <a:p>
          <a:r>
            <a:rPr lang="ru-RU" dirty="0" smtClean="0"/>
            <a:t>21, 22, 23, 24, 25 и 26-я дивизии </a:t>
          </a:r>
          <a:endParaRPr lang="ru-RU" dirty="0"/>
        </a:p>
      </dgm:t>
    </dgm:pt>
    <dgm:pt modelId="{547BD3EB-7CE7-47EA-BCBC-35AEC4F78F71}" type="parTrans" cxnId="{C3AC031C-47DE-4950-AA6F-A5B44888D566}">
      <dgm:prSet/>
      <dgm:spPr/>
      <dgm:t>
        <a:bodyPr/>
        <a:lstStyle/>
        <a:p>
          <a:endParaRPr lang="ru-RU"/>
        </a:p>
      </dgm:t>
    </dgm:pt>
    <dgm:pt modelId="{35877FBA-C373-4081-8909-E9D463A44336}" type="sibTrans" cxnId="{C3AC031C-47DE-4950-AA6F-A5B44888D566}">
      <dgm:prSet/>
      <dgm:spPr/>
      <dgm:t>
        <a:bodyPr/>
        <a:lstStyle/>
        <a:p>
          <a:endParaRPr lang="ru-RU"/>
        </a:p>
      </dgm:t>
    </dgm:pt>
    <dgm:pt modelId="{E85B22C4-48FB-4ADF-8B11-CB4A47FAED4D}">
      <dgm:prSet phldrT="[Текст]"/>
      <dgm:spPr/>
      <dgm:t>
        <a:bodyPr/>
        <a:lstStyle/>
        <a:p>
          <a:r>
            <a:rPr lang="en-US" dirty="0" smtClean="0"/>
            <a:t>III</a:t>
          </a:r>
          <a:r>
            <a:rPr lang="ru-RU" dirty="0" smtClean="0"/>
            <a:t> корпус СНА </a:t>
          </a:r>
          <a:endParaRPr lang="ru-RU" dirty="0"/>
        </a:p>
      </dgm:t>
    </dgm:pt>
    <dgm:pt modelId="{F84A43AD-4918-4F49-B652-D5EBF454D026}" type="parTrans" cxnId="{0981DE2C-B4D9-4AB4-8F73-F15674E3D4F4}">
      <dgm:prSet/>
      <dgm:spPr/>
      <dgm:t>
        <a:bodyPr/>
        <a:lstStyle/>
        <a:p>
          <a:endParaRPr lang="ru-RU"/>
        </a:p>
      </dgm:t>
    </dgm:pt>
    <dgm:pt modelId="{BD73C409-2B13-4F34-BF8D-D6C75754A32E}" type="sibTrans" cxnId="{0981DE2C-B4D9-4AB4-8F73-F15674E3D4F4}">
      <dgm:prSet/>
      <dgm:spPr/>
      <dgm:t>
        <a:bodyPr/>
        <a:lstStyle/>
        <a:p>
          <a:endParaRPr lang="ru-RU"/>
        </a:p>
      </dgm:t>
    </dgm:pt>
    <dgm:pt modelId="{9B37D422-F141-4601-86F4-F38F58C9C05A}">
      <dgm:prSet phldrT="[Текст]"/>
      <dgm:spPr/>
      <dgm:t>
        <a:bodyPr/>
        <a:lstStyle/>
        <a:p>
          <a:r>
            <a:rPr lang="ru-RU" b="1" i="1" u="sng" dirty="0" smtClean="0"/>
            <a:t>Левантийский фронт и др. </a:t>
          </a:r>
          <a:endParaRPr lang="ru-RU" b="1" i="1" u="sng" dirty="0"/>
        </a:p>
      </dgm:t>
    </dgm:pt>
    <dgm:pt modelId="{8FFD9E77-DE9D-40FA-A55E-907D91274CE2}" type="parTrans" cxnId="{187A641F-1D63-47EB-B3C4-1677F61231E9}">
      <dgm:prSet/>
      <dgm:spPr/>
      <dgm:t>
        <a:bodyPr/>
        <a:lstStyle/>
        <a:p>
          <a:endParaRPr lang="ru-RU"/>
        </a:p>
      </dgm:t>
    </dgm:pt>
    <dgm:pt modelId="{BAB0F24D-553D-49C0-9E37-F292E781C9F4}" type="sibTrans" cxnId="{187A641F-1D63-47EB-B3C4-1677F61231E9}">
      <dgm:prSet/>
      <dgm:spPr/>
      <dgm:t>
        <a:bodyPr/>
        <a:lstStyle/>
        <a:p>
          <a:endParaRPr lang="ru-RU"/>
        </a:p>
      </dgm:t>
    </dgm:pt>
    <dgm:pt modelId="{21AB79EC-7D99-4BFF-BC5F-113E56AC4206}">
      <dgm:prSet phldrT="[Текст]"/>
      <dgm:spPr/>
      <dgm:t>
        <a:bodyPr/>
        <a:lstStyle/>
        <a:p>
          <a:r>
            <a:rPr lang="ru-RU" dirty="0" smtClean="0"/>
            <a:t>31, 32, 33, 34 –я дивизии </a:t>
          </a:r>
          <a:endParaRPr lang="ru-RU" dirty="0"/>
        </a:p>
      </dgm:t>
    </dgm:pt>
    <dgm:pt modelId="{A1CEF243-407D-4103-B15B-899A1C0B3DE9}" type="parTrans" cxnId="{2EC15739-9915-4EE5-AB68-30B9DD67F390}">
      <dgm:prSet/>
      <dgm:spPr/>
      <dgm:t>
        <a:bodyPr/>
        <a:lstStyle/>
        <a:p>
          <a:endParaRPr lang="ru-RU"/>
        </a:p>
      </dgm:t>
    </dgm:pt>
    <dgm:pt modelId="{048D962B-DC43-4DA8-A65E-E038E4612E30}" type="sibTrans" cxnId="{2EC15739-9915-4EE5-AB68-30B9DD67F390}">
      <dgm:prSet/>
      <dgm:spPr/>
      <dgm:t>
        <a:bodyPr/>
        <a:lstStyle/>
        <a:p>
          <a:endParaRPr lang="ru-RU"/>
        </a:p>
      </dgm:t>
    </dgm:pt>
    <dgm:pt modelId="{19F74CA3-E25E-4FF0-93F5-D695E963726B}">
      <dgm:prSet/>
      <dgm:spPr/>
      <dgm:t>
        <a:bodyPr/>
        <a:lstStyle/>
        <a:p>
          <a:endParaRPr lang="ru-RU" dirty="0"/>
        </a:p>
      </dgm:t>
    </dgm:pt>
    <dgm:pt modelId="{479C1707-F422-4795-89C2-F017329209C5}" type="parTrans" cxnId="{F3C7922A-BBAB-4144-B9E0-E8507A61A1A7}">
      <dgm:prSet/>
      <dgm:spPr/>
      <dgm:t>
        <a:bodyPr/>
        <a:lstStyle/>
        <a:p>
          <a:endParaRPr lang="ru-RU"/>
        </a:p>
      </dgm:t>
    </dgm:pt>
    <dgm:pt modelId="{41D165CA-D597-47A3-BDCA-C067EB7B9F26}" type="sibTrans" cxnId="{F3C7922A-BBAB-4144-B9E0-E8507A61A1A7}">
      <dgm:prSet/>
      <dgm:spPr/>
      <dgm:t>
        <a:bodyPr/>
        <a:lstStyle/>
        <a:p>
          <a:endParaRPr lang="ru-RU"/>
        </a:p>
      </dgm:t>
    </dgm:pt>
    <dgm:pt modelId="{B6FA3684-24D7-4161-B9CA-BACBFF521436}">
      <dgm:prSet phldrT="[Текст]"/>
      <dgm:spPr/>
      <dgm:t>
        <a:bodyPr/>
        <a:lstStyle/>
        <a:p>
          <a:endParaRPr lang="ru-RU" sz="700" dirty="0"/>
        </a:p>
      </dgm:t>
    </dgm:pt>
    <dgm:pt modelId="{36E3C8AE-6A86-4E38-99B2-20DE4DEE721E}" type="parTrans" cxnId="{80476CC5-FCDC-4F62-87F9-05EDD21AD8F7}">
      <dgm:prSet/>
      <dgm:spPr/>
      <dgm:t>
        <a:bodyPr/>
        <a:lstStyle/>
        <a:p>
          <a:endParaRPr lang="ru-RU"/>
        </a:p>
      </dgm:t>
    </dgm:pt>
    <dgm:pt modelId="{9DD4F889-B7B8-4A2B-BBBF-FA00417066DD}" type="sibTrans" cxnId="{80476CC5-FCDC-4F62-87F9-05EDD21AD8F7}">
      <dgm:prSet/>
      <dgm:spPr/>
      <dgm:t>
        <a:bodyPr/>
        <a:lstStyle/>
        <a:p>
          <a:endParaRPr lang="ru-RU"/>
        </a:p>
      </dgm:t>
    </dgm:pt>
    <dgm:pt modelId="{16564ABC-A34D-4AB5-BF4A-243DB1D15F01}">
      <dgm:prSet phldrT="[Текст]"/>
      <dgm:spPr/>
      <dgm:t>
        <a:bodyPr/>
        <a:lstStyle/>
        <a:p>
          <a:endParaRPr lang="ru-RU" sz="700" b="1" i="1" u="sng" dirty="0"/>
        </a:p>
      </dgm:t>
    </dgm:pt>
    <dgm:pt modelId="{CD75B97B-0278-4ED1-A7A4-BD755B773A10}" type="parTrans" cxnId="{D3FDFD09-C1D4-4774-AE12-9F127FD1CFE8}">
      <dgm:prSet/>
      <dgm:spPr/>
      <dgm:t>
        <a:bodyPr/>
        <a:lstStyle/>
        <a:p>
          <a:endParaRPr lang="ru-RU"/>
        </a:p>
      </dgm:t>
    </dgm:pt>
    <dgm:pt modelId="{1E9FCCEF-1626-4696-A15F-45093AC9362A}" type="sibTrans" cxnId="{D3FDFD09-C1D4-4774-AE12-9F127FD1CFE8}">
      <dgm:prSet/>
      <dgm:spPr/>
      <dgm:t>
        <a:bodyPr/>
        <a:lstStyle/>
        <a:p>
          <a:endParaRPr lang="ru-RU"/>
        </a:p>
      </dgm:t>
    </dgm:pt>
    <dgm:pt modelId="{1E22EF43-854B-4244-A8F7-86C5D95C5AC5}">
      <dgm:prSet phldrT="[Текст]" custT="1"/>
      <dgm:spPr/>
      <dgm:t>
        <a:bodyPr/>
        <a:lstStyle/>
        <a:p>
          <a:r>
            <a:rPr lang="ru-RU" sz="900" b="0" i="0" u="none" dirty="0" smtClean="0"/>
            <a:t>11, 12, 13 и 14-я дивизии </a:t>
          </a:r>
          <a:endParaRPr lang="ru-RU" sz="900" b="0" i="0" u="none" dirty="0"/>
        </a:p>
      </dgm:t>
    </dgm:pt>
    <dgm:pt modelId="{C9C24F30-DACC-4C33-A62D-48C043D6E3D6}" type="parTrans" cxnId="{C0AF05CF-486F-4952-8903-40465E16B72B}">
      <dgm:prSet/>
      <dgm:spPr/>
      <dgm:t>
        <a:bodyPr/>
        <a:lstStyle/>
        <a:p>
          <a:endParaRPr lang="ru-RU"/>
        </a:p>
      </dgm:t>
    </dgm:pt>
    <dgm:pt modelId="{EABBB3A2-970C-4CD5-B25A-506AEC51954C}" type="sibTrans" cxnId="{C0AF05CF-486F-4952-8903-40465E16B72B}">
      <dgm:prSet/>
      <dgm:spPr/>
      <dgm:t>
        <a:bodyPr/>
        <a:lstStyle/>
        <a:p>
          <a:endParaRPr lang="ru-RU"/>
        </a:p>
      </dgm:t>
    </dgm:pt>
    <dgm:pt modelId="{CD88124B-1545-44B2-BC8A-E411286B19FD}" type="pres">
      <dgm:prSet presAssocID="{AF9E5DA7-615B-4877-9D32-DC0F21EBD66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84DB61-91A4-4035-A336-9DAEB3A871FB}" type="pres">
      <dgm:prSet presAssocID="{79C92C22-8338-4684-B25E-BB9405B8D90E}" presName="linNode" presStyleCnt="0"/>
      <dgm:spPr/>
    </dgm:pt>
    <dgm:pt modelId="{DBEEAB59-ED98-413B-A7CD-219249BF957B}" type="pres">
      <dgm:prSet presAssocID="{79C92C22-8338-4684-B25E-BB9405B8D90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9597B3-DE3A-41FE-B739-C4672FA6C8B7}" type="pres">
      <dgm:prSet presAssocID="{79C92C22-8338-4684-B25E-BB9405B8D90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E7FDA-6A61-4C08-916C-A8BD98D301E4}" type="pres">
      <dgm:prSet presAssocID="{86D05992-190C-401C-97A3-3434BB4A80E0}" presName="sp" presStyleCnt="0"/>
      <dgm:spPr/>
    </dgm:pt>
    <dgm:pt modelId="{DF59589A-562A-4C8E-B258-0D4FD5C3E7D9}" type="pres">
      <dgm:prSet presAssocID="{2708E644-A608-4738-832E-C4E2566EDFC5}" presName="linNode" presStyleCnt="0"/>
      <dgm:spPr/>
    </dgm:pt>
    <dgm:pt modelId="{08DD4B37-1B5A-47E9-B2FD-76586A984030}" type="pres">
      <dgm:prSet presAssocID="{2708E644-A608-4738-832E-C4E2566EDFC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5BCCE7-484F-430B-992D-88C25F35189A}" type="pres">
      <dgm:prSet presAssocID="{2708E644-A608-4738-832E-C4E2566EDFC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12476A-CA67-4F0F-B0E6-DC45514CACB1}" type="pres">
      <dgm:prSet presAssocID="{1E558184-6D6E-400F-9D5F-98B4FDD2340A}" presName="sp" presStyleCnt="0"/>
      <dgm:spPr/>
    </dgm:pt>
    <dgm:pt modelId="{DC43C5E8-443A-43B4-B549-3E3792467718}" type="pres">
      <dgm:prSet presAssocID="{E85B22C4-48FB-4ADF-8B11-CB4A47FAED4D}" presName="linNode" presStyleCnt="0"/>
      <dgm:spPr/>
    </dgm:pt>
    <dgm:pt modelId="{18F64EAF-4880-48C5-8A9D-C0A5FEEC1719}" type="pres">
      <dgm:prSet presAssocID="{E85B22C4-48FB-4ADF-8B11-CB4A47FAED4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645DA5-14E5-4273-BA74-9716ED9C2703}" type="pres">
      <dgm:prSet presAssocID="{E85B22C4-48FB-4ADF-8B11-CB4A47FAED4D}" presName="descendantText" presStyleLbl="alignAccFollowNode1" presStyleIdx="2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B2FEC8-BAC0-45B7-BCC0-A7615398D020}" type="presOf" srcId="{2708E644-A608-4738-832E-C4E2566EDFC5}" destId="{08DD4B37-1B5A-47E9-B2FD-76586A984030}" srcOrd="0" destOrd="0" presId="urn:microsoft.com/office/officeart/2005/8/layout/vList5"/>
    <dgm:cxn modelId="{C4156FC6-DBB5-459F-98DF-DCEF9865E73E}" type="presOf" srcId="{19F74CA3-E25E-4FF0-93F5-D695E963726B}" destId="{705BCCE7-484F-430B-992D-88C25F35189A}" srcOrd="0" destOrd="1" presId="urn:microsoft.com/office/officeart/2005/8/layout/vList5"/>
    <dgm:cxn modelId="{D6773844-D472-49D9-A3A9-3263CA4EB3AC}" srcId="{AF9E5DA7-615B-4877-9D32-DC0F21EBD66B}" destId="{79C92C22-8338-4684-B25E-BB9405B8D90E}" srcOrd="0" destOrd="0" parTransId="{6BB9DA1B-A295-40AD-9FFE-A2099AB996DF}" sibTransId="{86D05992-190C-401C-97A3-3434BB4A80E0}"/>
    <dgm:cxn modelId="{CC39CDCA-B400-4D95-8FFE-2AC2CC0D348F}" type="presOf" srcId="{3B572EA4-4563-42F4-B8FE-47CE587B115E}" destId="{705BCCE7-484F-430B-992D-88C25F35189A}" srcOrd="0" destOrd="0" presId="urn:microsoft.com/office/officeart/2005/8/layout/vList5"/>
    <dgm:cxn modelId="{80476CC5-FCDC-4F62-87F9-05EDD21AD8F7}" srcId="{79C92C22-8338-4684-B25E-BB9405B8D90E}" destId="{B6FA3684-24D7-4161-B9CA-BACBFF521436}" srcOrd="3" destOrd="0" parTransId="{36E3C8AE-6A86-4E38-99B2-20DE4DEE721E}" sibTransId="{9DD4F889-B7B8-4A2B-BBBF-FA00417066DD}"/>
    <dgm:cxn modelId="{AC70C791-7A08-4E4B-B5A1-A6E48E989EC8}" type="presOf" srcId="{1E22EF43-854B-4244-A8F7-86C5D95C5AC5}" destId="{3A9597B3-DE3A-41FE-B739-C4672FA6C8B7}" srcOrd="0" destOrd="1" presId="urn:microsoft.com/office/officeart/2005/8/layout/vList5"/>
    <dgm:cxn modelId="{64B6B1CC-B0B3-40AF-A5CC-902442E4CBB9}" type="presOf" srcId="{16564ABC-A34D-4AB5-BF4A-243DB1D15F01}" destId="{3A9597B3-DE3A-41FE-B739-C4672FA6C8B7}" srcOrd="0" destOrd="2" presId="urn:microsoft.com/office/officeart/2005/8/layout/vList5"/>
    <dgm:cxn modelId="{700F2474-8D80-405D-B00F-4582AEAE1D4A}" type="presOf" srcId="{79C92C22-8338-4684-B25E-BB9405B8D90E}" destId="{DBEEAB59-ED98-413B-A7CD-219249BF957B}" srcOrd="0" destOrd="0" presId="urn:microsoft.com/office/officeart/2005/8/layout/vList5"/>
    <dgm:cxn modelId="{C54FAAAE-C8F6-4C10-B1B2-6D6D1C357BCA}" srcId="{AF9E5DA7-615B-4877-9D32-DC0F21EBD66B}" destId="{2708E644-A608-4738-832E-C4E2566EDFC5}" srcOrd="1" destOrd="0" parTransId="{386544E6-F41B-46F8-930D-D387D8928163}" sibTransId="{1E558184-6D6E-400F-9D5F-98B4FDD2340A}"/>
    <dgm:cxn modelId="{0981DE2C-B4D9-4AB4-8F73-F15674E3D4F4}" srcId="{AF9E5DA7-615B-4877-9D32-DC0F21EBD66B}" destId="{E85B22C4-48FB-4ADF-8B11-CB4A47FAED4D}" srcOrd="2" destOrd="0" parTransId="{F84A43AD-4918-4F49-B652-D5EBF454D026}" sibTransId="{BD73C409-2B13-4F34-BF8D-D6C75754A32E}"/>
    <dgm:cxn modelId="{2EC15739-9915-4EE5-AB68-30B9DD67F390}" srcId="{E85B22C4-48FB-4ADF-8B11-CB4A47FAED4D}" destId="{21AB79EC-7D99-4BFF-BC5F-113E56AC4206}" srcOrd="1" destOrd="0" parTransId="{A1CEF243-407D-4103-B15B-899A1C0B3DE9}" sibTransId="{048D962B-DC43-4DA8-A65E-E038E4612E30}"/>
    <dgm:cxn modelId="{7AB94DD4-C053-4CA8-87B1-2775F76B59B2}" type="presOf" srcId="{AF9E5DA7-615B-4877-9D32-DC0F21EBD66B}" destId="{CD88124B-1545-44B2-BC8A-E411286B19FD}" srcOrd="0" destOrd="0" presId="urn:microsoft.com/office/officeart/2005/8/layout/vList5"/>
    <dgm:cxn modelId="{C0AF05CF-486F-4952-8903-40465E16B72B}" srcId="{79C92C22-8338-4684-B25E-BB9405B8D90E}" destId="{1E22EF43-854B-4244-A8F7-86C5D95C5AC5}" srcOrd="1" destOrd="0" parTransId="{C9C24F30-DACC-4C33-A62D-48C043D6E3D6}" sibTransId="{EABBB3A2-970C-4CD5-B25A-506AEC51954C}"/>
    <dgm:cxn modelId="{D3FDFD09-C1D4-4774-AE12-9F127FD1CFE8}" srcId="{79C92C22-8338-4684-B25E-BB9405B8D90E}" destId="{16564ABC-A34D-4AB5-BF4A-243DB1D15F01}" srcOrd="2" destOrd="0" parTransId="{CD75B97B-0278-4ED1-A7A4-BD755B773A10}" sibTransId="{1E9FCCEF-1626-4696-A15F-45093AC9362A}"/>
    <dgm:cxn modelId="{D3D6A775-CEF9-4192-814D-C89B29600559}" type="presOf" srcId="{21AB79EC-7D99-4BFF-BC5F-113E56AC4206}" destId="{6B645DA5-14E5-4273-BA74-9716ED9C2703}" srcOrd="0" destOrd="1" presId="urn:microsoft.com/office/officeart/2005/8/layout/vList5"/>
    <dgm:cxn modelId="{AC815E7B-8517-4E8E-A22C-DE8B0FBF566D}" srcId="{79C92C22-8338-4684-B25E-BB9405B8D90E}" destId="{25822DDF-167D-447F-B459-7D3DFFA3C93F}" srcOrd="0" destOrd="0" parTransId="{D9DB9D64-07C1-4B47-B064-098BC6955832}" sibTransId="{B8009D44-B2C3-4E78-9115-ED0D8EB3C203}"/>
    <dgm:cxn modelId="{C3AC031C-47DE-4950-AA6F-A5B44888D566}" srcId="{2708E644-A608-4738-832E-C4E2566EDFC5}" destId="{3572B4AB-5181-4040-9103-1809A39E9F17}" srcOrd="2" destOrd="0" parTransId="{547BD3EB-7CE7-47EA-BCBC-35AEC4F78F71}" sibTransId="{35877FBA-C373-4081-8909-E9D463A44336}"/>
    <dgm:cxn modelId="{9A19974A-7D19-4066-A7E1-3F11B64B0C6C}" type="presOf" srcId="{E85B22C4-48FB-4ADF-8B11-CB4A47FAED4D}" destId="{18F64EAF-4880-48C5-8A9D-C0A5FEEC1719}" srcOrd="0" destOrd="0" presId="urn:microsoft.com/office/officeart/2005/8/layout/vList5"/>
    <dgm:cxn modelId="{F3C7922A-BBAB-4144-B9E0-E8507A61A1A7}" srcId="{2708E644-A608-4738-832E-C4E2566EDFC5}" destId="{19F74CA3-E25E-4FF0-93F5-D695E963726B}" srcOrd="1" destOrd="0" parTransId="{479C1707-F422-4795-89C2-F017329209C5}" sibTransId="{41D165CA-D597-47A3-BDCA-C067EB7B9F26}"/>
    <dgm:cxn modelId="{55E371DC-F31B-45FE-8849-3CEBF8737E0E}" type="presOf" srcId="{3572B4AB-5181-4040-9103-1809A39E9F17}" destId="{705BCCE7-484F-430B-992D-88C25F35189A}" srcOrd="0" destOrd="2" presId="urn:microsoft.com/office/officeart/2005/8/layout/vList5"/>
    <dgm:cxn modelId="{441703ED-FD58-4167-986F-88F9BDB95B58}" type="presOf" srcId="{9B37D422-F141-4601-86F4-F38F58C9C05A}" destId="{6B645DA5-14E5-4273-BA74-9716ED9C2703}" srcOrd="0" destOrd="0" presId="urn:microsoft.com/office/officeart/2005/8/layout/vList5"/>
    <dgm:cxn modelId="{580CDC0E-7C42-4F07-8026-885C779E2C56}" type="presOf" srcId="{25822DDF-167D-447F-B459-7D3DFFA3C93F}" destId="{3A9597B3-DE3A-41FE-B739-C4672FA6C8B7}" srcOrd="0" destOrd="0" presId="urn:microsoft.com/office/officeart/2005/8/layout/vList5"/>
    <dgm:cxn modelId="{1B3994E4-44BF-4D58-90E9-D68DB61C5DBB}" type="presOf" srcId="{B6FA3684-24D7-4161-B9CA-BACBFF521436}" destId="{3A9597B3-DE3A-41FE-B739-C4672FA6C8B7}" srcOrd="0" destOrd="3" presId="urn:microsoft.com/office/officeart/2005/8/layout/vList5"/>
    <dgm:cxn modelId="{93E61530-3C1A-4302-9054-7956173EEA9A}" srcId="{2708E644-A608-4738-832E-C4E2566EDFC5}" destId="{3B572EA4-4563-42F4-B8FE-47CE587B115E}" srcOrd="0" destOrd="0" parTransId="{D5337BB0-3457-4E94-8522-CCB52E5D256F}" sibTransId="{5DD377D0-1E7D-4600-85C7-17FF4B7169C5}"/>
    <dgm:cxn modelId="{187A641F-1D63-47EB-B3C4-1677F61231E9}" srcId="{E85B22C4-48FB-4ADF-8B11-CB4A47FAED4D}" destId="{9B37D422-F141-4601-86F4-F38F58C9C05A}" srcOrd="0" destOrd="0" parTransId="{8FFD9E77-DE9D-40FA-A55E-907D91274CE2}" sibTransId="{BAB0F24D-553D-49C0-9E37-F292E781C9F4}"/>
    <dgm:cxn modelId="{5939CBB5-FD5C-4932-B260-F13D38C40B67}" type="presParOf" srcId="{CD88124B-1545-44B2-BC8A-E411286B19FD}" destId="{E984DB61-91A4-4035-A336-9DAEB3A871FB}" srcOrd="0" destOrd="0" presId="urn:microsoft.com/office/officeart/2005/8/layout/vList5"/>
    <dgm:cxn modelId="{76B33D18-DE32-44B6-90EE-59037C0873E6}" type="presParOf" srcId="{E984DB61-91A4-4035-A336-9DAEB3A871FB}" destId="{DBEEAB59-ED98-413B-A7CD-219249BF957B}" srcOrd="0" destOrd="0" presId="urn:microsoft.com/office/officeart/2005/8/layout/vList5"/>
    <dgm:cxn modelId="{FD303BF8-5ED6-400C-A38C-9A8A60C83419}" type="presParOf" srcId="{E984DB61-91A4-4035-A336-9DAEB3A871FB}" destId="{3A9597B3-DE3A-41FE-B739-C4672FA6C8B7}" srcOrd="1" destOrd="0" presId="urn:microsoft.com/office/officeart/2005/8/layout/vList5"/>
    <dgm:cxn modelId="{9D268084-98B0-413D-8703-E274C492F6C1}" type="presParOf" srcId="{CD88124B-1545-44B2-BC8A-E411286B19FD}" destId="{605E7FDA-6A61-4C08-916C-A8BD98D301E4}" srcOrd="1" destOrd="0" presId="urn:microsoft.com/office/officeart/2005/8/layout/vList5"/>
    <dgm:cxn modelId="{5368F61B-B8EE-44C0-8C00-DFEF7F7ACF5C}" type="presParOf" srcId="{CD88124B-1545-44B2-BC8A-E411286B19FD}" destId="{DF59589A-562A-4C8E-B258-0D4FD5C3E7D9}" srcOrd="2" destOrd="0" presId="urn:microsoft.com/office/officeart/2005/8/layout/vList5"/>
    <dgm:cxn modelId="{EDDFC05F-0CBD-4451-87AD-1FEEFD61D893}" type="presParOf" srcId="{DF59589A-562A-4C8E-B258-0D4FD5C3E7D9}" destId="{08DD4B37-1B5A-47E9-B2FD-76586A984030}" srcOrd="0" destOrd="0" presId="urn:microsoft.com/office/officeart/2005/8/layout/vList5"/>
    <dgm:cxn modelId="{93870242-3357-499A-854E-D1CD8713B43F}" type="presParOf" srcId="{DF59589A-562A-4C8E-B258-0D4FD5C3E7D9}" destId="{705BCCE7-484F-430B-992D-88C25F35189A}" srcOrd="1" destOrd="0" presId="urn:microsoft.com/office/officeart/2005/8/layout/vList5"/>
    <dgm:cxn modelId="{16F4046D-18C0-4168-9F26-808C1BCBD77F}" type="presParOf" srcId="{CD88124B-1545-44B2-BC8A-E411286B19FD}" destId="{8012476A-CA67-4F0F-B0E6-DC45514CACB1}" srcOrd="3" destOrd="0" presId="urn:microsoft.com/office/officeart/2005/8/layout/vList5"/>
    <dgm:cxn modelId="{58782753-87B7-4532-823C-DCA5478D8E5E}" type="presParOf" srcId="{CD88124B-1545-44B2-BC8A-E411286B19FD}" destId="{DC43C5E8-443A-43B4-B549-3E3792467718}" srcOrd="4" destOrd="0" presId="urn:microsoft.com/office/officeart/2005/8/layout/vList5"/>
    <dgm:cxn modelId="{A0D6A2E0-271B-4C7C-B206-C1A83F54CE33}" type="presParOf" srcId="{DC43C5E8-443A-43B4-B549-3E3792467718}" destId="{18F64EAF-4880-48C5-8A9D-C0A5FEEC1719}" srcOrd="0" destOrd="0" presId="urn:microsoft.com/office/officeart/2005/8/layout/vList5"/>
    <dgm:cxn modelId="{E1C475C6-F83F-4829-B751-55C113A14212}" type="presParOf" srcId="{DC43C5E8-443A-43B4-B549-3E3792467718}" destId="{6B645DA5-14E5-4273-BA74-9716ED9C270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C70DA7-019F-4005-8B88-3813DA8623D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711E76-4B9B-4430-BD18-24180B55D4A0}">
      <dgm:prSet phldrT="[Текст]"/>
      <dgm:spPr/>
      <dgm:t>
        <a:bodyPr/>
        <a:lstStyle/>
        <a:p>
          <a:r>
            <a:rPr lang="ru-RU" b="1" dirty="0" smtClean="0"/>
            <a:t>Второй корпус СНА (новый)</a:t>
          </a:r>
        </a:p>
        <a:p>
          <a:r>
            <a:rPr lang="ru-RU" i="1" dirty="0" smtClean="0"/>
            <a:t>Султан </a:t>
          </a:r>
          <a:r>
            <a:rPr lang="ru-RU" i="1" dirty="0" err="1" smtClean="0"/>
            <a:t>Мурад</a:t>
          </a:r>
          <a:endParaRPr lang="ru-RU" i="1" dirty="0" smtClean="0"/>
        </a:p>
        <a:p>
          <a:r>
            <a:rPr lang="ru-RU" i="1" dirty="0" smtClean="0"/>
            <a:t>Аль-</a:t>
          </a:r>
          <a:r>
            <a:rPr lang="ru-RU" i="1" dirty="0" err="1" smtClean="0"/>
            <a:t>Хамза</a:t>
          </a:r>
          <a:endParaRPr lang="ru-RU" i="1" dirty="0" smtClean="0"/>
        </a:p>
        <a:p>
          <a:r>
            <a:rPr lang="ru-RU" i="1" dirty="0" smtClean="0"/>
            <a:t>Сулейман-шах</a:t>
          </a:r>
          <a:r>
            <a:rPr lang="ru-RU" dirty="0" smtClean="0"/>
            <a:t> </a:t>
          </a:r>
          <a:endParaRPr lang="ru-RU" dirty="0"/>
        </a:p>
      </dgm:t>
    </dgm:pt>
    <dgm:pt modelId="{4A2C4AD1-62CE-41F0-8618-2068E935EFB0}" type="parTrans" cxnId="{2DA8EB55-53A5-4151-B2A1-512C136090BE}">
      <dgm:prSet/>
      <dgm:spPr/>
      <dgm:t>
        <a:bodyPr/>
        <a:lstStyle/>
        <a:p>
          <a:endParaRPr lang="ru-RU"/>
        </a:p>
      </dgm:t>
    </dgm:pt>
    <dgm:pt modelId="{10797A6C-D857-4A07-85F7-D3D2BAA3A084}" type="sibTrans" cxnId="{2DA8EB55-53A5-4151-B2A1-512C136090BE}">
      <dgm:prSet/>
      <dgm:spPr/>
      <dgm:t>
        <a:bodyPr/>
        <a:lstStyle/>
        <a:p>
          <a:endParaRPr lang="ru-RU"/>
        </a:p>
      </dgm:t>
    </dgm:pt>
    <dgm:pt modelId="{647DBBC4-0114-4E03-B700-A72D1E33909C}">
      <dgm:prSet phldrT="[Текст]"/>
      <dgm:spPr/>
      <dgm:t>
        <a:bodyPr/>
        <a:lstStyle/>
        <a:p>
          <a:r>
            <a:rPr lang="ru-RU" b="1" dirty="0" smtClean="0"/>
            <a:t>Третий корпус СНА </a:t>
          </a:r>
          <a:r>
            <a:rPr lang="ru-RU" i="1" dirty="0" smtClean="0"/>
            <a:t>Левантийский фронт, </a:t>
          </a:r>
          <a:r>
            <a:rPr lang="ru-RU" i="1" dirty="0" err="1" smtClean="0"/>
            <a:t>Джейш</a:t>
          </a:r>
          <a:r>
            <a:rPr lang="ru-RU" i="1" dirty="0" smtClean="0"/>
            <a:t> аль-Ислам </a:t>
          </a:r>
          <a:r>
            <a:rPr lang="ru-RU" dirty="0" err="1" smtClean="0"/>
            <a:t>орпус</a:t>
          </a:r>
          <a:r>
            <a:rPr lang="ru-RU" dirty="0" smtClean="0"/>
            <a:t> СНА</a:t>
          </a:r>
        </a:p>
        <a:p>
          <a:r>
            <a:rPr lang="ru-RU" dirty="0" smtClean="0"/>
            <a:t>и </a:t>
          </a:r>
          <a:r>
            <a:rPr lang="ru-RU" dirty="0" err="1" smtClean="0"/>
            <a:t>др</a:t>
          </a:r>
          <a:endParaRPr lang="ru-RU" dirty="0"/>
        </a:p>
      </dgm:t>
    </dgm:pt>
    <dgm:pt modelId="{53FE6368-04CF-47B7-A688-317D8B3F8FF3}" type="parTrans" cxnId="{CDC26BD4-4A1B-4D39-BE36-C427C82D1FDD}">
      <dgm:prSet/>
      <dgm:spPr/>
      <dgm:t>
        <a:bodyPr/>
        <a:lstStyle/>
        <a:p>
          <a:endParaRPr lang="ru-RU"/>
        </a:p>
      </dgm:t>
    </dgm:pt>
    <dgm:pt modelId="{C63D650E-1182-4123-90F5-762E20F0EE41}" type="sibTrans" cxnId="{CDC26BD4-4A1B-4D39-BE36-C427C82D1FDD}">
      <dgm:prSet/>
      <dgm:spPr/>
      <dgm:t>
        <a:bodyPr/>
        <a:lstStyle/>
        <a:p>
          <a:endParaRPr lang="ru-RU"/>
        </a:p>
      </dgm:t>
    </dgm:pt>
    <dgm:pt modelId="{3E20B585-7AC0-470F-866A-EC873CB75262}">
      <dgm:prSet phldrT="[Текст]"/>
      <dgm:spPr/>
      <dgm:t>
        <a:bodyPr/>
        <a:lstStyle/>
        <a:p>
          <a:r>
            <a:rPr lang="ru-RU" b="1" dirty="0" smtClean="0"/>
            <a:t>Революционный освободительный комитет </a:t>
          </a:r>
        </a:p>
        <a:p>
          <a:r>
            <a:rPr lang="ru-RU" i="1" dirty="0" err="1" smtClean="0"/>
            <a:t>Файлак</a:t>
          </a:r>
          <a:r>
            <a:rPr lang="ru-RU" i="1" dirty="0" smtClean="0"/>
            <a:t> аль-</a:t>
          </a:r>
          <a:r>
            <a:rPr lang="ru-RU" i="1" dirty="0" err="1" smtClean="0"/>
            <a:t>Шам</a:t>
          </a:r>
          <a:r>
            <a:rPr lang="ru-RU" i="1" dirty="0" smtClean="0"/>
            <a:t>, </a:t>
          </a:r>
        </a:p>
        <a:p>
          <a:r>
            <a:rPr lang="ru-RU" i="1" dirty="0" err="1" smtClean="0"/>
            <a:t>Файлак</a:t>
          </a:r>
          <a:r>
            <a:rPr lang="ru-RU" i="1" dirty="0" smtClean="0"/>
            <a:t> ар-Рахман  и </a:t>
          </a:r>
          <a:r>
            <a:rPr lang="ru-RU" i="1" dirty="0" err="1" smtClean="0"/>
            <a:t>др</a:t>
          </a:r>
          <a:endParaRPr lang="ru-RU" i="1" dirty="0"/>
        </a:p>
      </dgm:t>
    </dgm:pt>
    <dgm:pt modelId="{345C4860-A67E-4939-ADD1-DFECE2419AFE}" type="parTrans" cxnId="{F9F1EED7-1EF7-4EED-817D-E26B5ABDF9A8}">
      <dgm:prSet/>
      <dgm:spPr/>
      <dgm:t>
        <a:bodyPr/>
        <a:lstStyle/>
        <a:p>
          <a:endParaRPr lang="ru-RU"/>
        </a:p>
      </dgm:t>
    </dgm:pt>
    <dgm:pt modelId="{AC0EE48A-2938-4A05-A21B-32DB395E5730}" type="sibTrans" cxnId="{F9F1EED7-1EF7-4EED-817D-E26B5ABDF9A8}">
      <dgm:prSet/>
      <dgm:spPr/>
      <dgm:t>
        <a:bodyPr/>
        <a:lstStyle/>
        <a:p>
          <a:endParaRPr lang="ru-RU"/>
        </a:p>
      </dgm:t>
    </dgm:pt>
    <dgm:pt modelId="{035EE09F-95B7-402D-A66E-32BDE0757AD3}">
      <dgm:prSet phldrT="[Текст]"/>
      <dgm:spPr/>
      <dgm:t>
        <a:bodyPr/>
        <a:lstStyle/>
        <a:p>
          <a:r>
            <a:rPr lang="ru-RU" b="1" dirty="0" smtClean="0"/>
            <a:t>Движение за освобождение и строительство</a:t>
          </a:r>
        </a:p>
        <a:p>
          <a:r>
            <a:rPr lang="ru-RU" b="0" i="1" dirty="0" smtClean="0"/>
            <a:t>Ахрар аль </a:t>
          </a:r>
          <a:r>
            <a:rPr lang="ru-RU" b="0" i="1" dirty="0" err="1" smtClean="0"/>
            <a:t>Шаркия</a:t>
          </a:r>
          <a:r>
            <a:rPr lang="ru-RU" b="0" i="1" dirty="0" smtClean="0"/>
            <a:t>, </a:t>
          </a:r>
        </a:p>
        <a:p>
          <a:r>
            <a:rPr lang="ru-RU" b="0" i="1" dirty="0" err="1" smtClean="0"/>
            <a:t>Джейш</a:t>
          </a:r>
          <a:r>
            <a:rPr lang="ru-RU" b="0" i="1" dirty="0" smtClean="0"/>
            <a:t> аль </a:t>
          </a:r>
          <a:r>
            <a:rPr lang="ru-RU" b="0" i="1" dirty="0" err="1" smtClean="0"/>
            <a:t>Шаркия</a:t>
          </a:r>
          <a:r>
            <a:rPr lang="ru-RU" b="0" i="1" dirty="0" smtClean="0"/>
            <a:t> </a:t>
          </a:r>
          <a:endParaRPr lang="ru-RU" b="0" i="1" dirty="0"/>
        </a:p>
      </dgm:t>
    </dgm:pt>
    <dgm:pt modelId="{10D404E3-8D99-4CA0-9649-876AE7450AA1}" type="parTrans" cxnId="{6C613BB5-DBA9-4A17-BDAD-40D0AB298554}">
      <dgm:prSet/>
      <dgm:spPr/>
      <dgm:t>
        <a:bodyPr/>
        <a:lstStyle/>
        <a:p>
          <a:endParaRPr lang="ru-RU"/>
        </a:p>
      </dgm:t>
    </dgm:pt>
    <dgm:pt modelId="{78BB59A2-D061-418F-8143-132D2167FF9B}" type="sibTrans" cxnId="{6C613BB5-DBA9-4A17-BDAD-40D0AB298554}">
      <dgm:prSet/>
      <dgm:spPr/>
      <dgm:t>
        <a:bodyPr/>
        <a:lstStyle/>
        <a:p>
          <a:endParaRPr lang="ru-RU"/>
        </a:p>
      </dgm:t>
    </dgm:pt>
    <dgm:pt modelId="{B768CBF0-A299-4F14-BB94-50B618446FC0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dirty="0" err="1" smtClean="0"/>
            <a:t>Таджаму</a:t>
          </a:r>
          <a:r>
            <a:rPr lang="ru-RU" b="1" dirty="0" smtClean="0"/>
            <a:t> </a:t>
          </a:r>
          <a:r>
            <a:rPr lang="ru-RU" b="1" dirty="0" err="1" smtClean="0"/>
            <a:t>аш-Шабха</a:t>
          </a:r>
          <a:r>
            <a:rPr lang="ru-RU" b="1" dirty="0" smtClean="0"/>
            <a:t> (вышли из СНА)</a:t>
          </a:r>
        </a:p>
        <a:p>
          <a:r>
            <a:rPr lang="ru-RU" b="0" i="1" dirty="0" smtClean="0"/>
            <a:t>Ахрар </a:t>
          </a:r>
          <a:r>
            <a:rPr lang="ru-RU" b="0" i="1" dirty="0" err="1" smtClean="0"/>
            <a:t>аш-Шам</a:t>
          </a:r>
          <a:r>
            <a:rPr lang="ru-RU" b="0" i="1" dirty="0" smtClean="0"/>
            <a:t>, </a:t>
          </a:r>
        </a:p>
        <a:p>
          <a:r>
            <a:rPr lang="ru-RU" b="0" i="1" dirty="0" err="1" smtClean="0"/>
            <a:t>Нур</a:t>
          </a:r>
          <a:r>
            <a:rPr lang="ru-RU" b="0" i="1" dirty="0" smtClean="0"/>
            <a:t> ад-Дин аз Зенки</a:t>
          </a:r>
        </a:p>
        <a:p>
          <a:endParaRPr lang="ru-RU" dirty="0"/>
        </a:p>
      </dgm:t>
    </dgm:pt>
    <dgm:pt modelId="{89DB077D-34AA-4682-92B9-326C8752F342}" type="parTrans" cxnId="{7F98502A-AD6D-4936-86EB-B50AA1499D8F}">
      <dgm:prSet/>
      <dgm:spPr/>
      <dgm:t>
        <a:bodyPr/>
        <a:lstStyle/>
        <a:p>
          <a:endParaRPr lang="ru-RU"/>
        </a:p>
      </dgm:t>
    </dgm:pt>
    <dgm:pt modelId="{B20B3C58-3EF1-444B-BDCF-B4964F7A40A3}" type="sibTrans" cxnId="{7F98502A-AD6D-4936-86EB-B50AA1499D8F}">
      <dgm:prSet/>
      <dgm:spPr/>
      <dgm:t>
        <a:bodyPr/>
        <a:lstStyle/>
        <a:p>
          <a:endParaRPr lang="ru-RU"/>
        </a:p>
      </dgm:t>
    </dgm:pt>
    <dgm:pt modelId="{ECDD5F32-FE4A-4D0C-826A-C1C0840A8219}" type="pres">
      <dgm:prSet presAssocID="{02C70DA7-019F-4005-8B88-3813DA8623D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7ED871-7F4E-4587-80F2-4E9D164691A3}" type="pres">
      <dgm:prSet presAssocID="{F5711E76-4B9B-4430-BD18-24180B55D4A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D479C-3082-4332-A17C-EA19322926D4}" type="pres">
      <dgm:prSet presAssocID="{10797A6C-D857-4A07-85F7-D3D2BAA3A084}" presName="sibTrans" presStyleCnt="0"/>
      <dgm:spPr/>
    </dgm:pt>
    <dgm:pt modelId="{205446E4-4650-4C12-B592-997B715558F0}" type="pres">
      <dgm:prSet presAssocID="{647DBBC4-0114-4E03-B700-A72D1E33909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181FEA-54A0-4B38-8245-F6C098EDA957}" type="pres">
      <dgm:prSet presAssocID="{C63D650E-1182-4123-90F5-762E20F0EE41}" presName="sibTrans" presStyleCnt="0"/>
      <dgm:spPr/>
    </dgm:pt>
    <dgm:pt modelId="{704B582D-7EEF-4AFD-9148-A4AE6E6BE508}" type="pres">
      <dgm:prSet presAssocID="{3E20B585-7AC0-470F-866A-EC873CB7526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4B5930-5A7F-4FDE-BCDC-5ECD8AB72195}" type="pres">
      <dgm:prSet presAssocID="{AC0EE48A-2938-4A05-A21B-32DB395E5730}" presName="sibTrans" presStyleCnt="0"/>
      <dgm:spPr/>
    </dgm:pt>
    <dgm:pt modelId="{8A689E37-B032-4479-9BCC-9BCC9C3B3D5D}" type="pres">
      <dgm:prSet presAssocID="{035EE09F-95B7-402D-A66E-32BDE0757AD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881B06-6FF6-43ED-B9F1-DBBA64508A6A}" type="pres">
      <dgm:prSet presAssocID="{78BB59A2-D061-418F-8143-132D2167FF9B}" presName="sibTrans" presStyleCnt="0"/>
      <dgm:spPr/>
    </dgm:pt>
    <dgm:pt modelId="{BB203719-7732-4C94-8BF6-C37E20D5B9A0}" type="pres">
      <dgm:prSet presAssocID="{B768CBF0-A299-4F14-BB94-50B618446FC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F1EED7-1EF7-4EED-817D-E26B5ABDF9A8}" srcId="{02C70DA7-019F-4005-8B88-3813DA8623DD}" destId="{3E20B585-7AC0-470F-866A-EC873CB75262}" srcOrd="2" destOrd="0" parTransId="{345C4860-A67E-4939-ADD1-DFECE2419AFE}" sibTransId="{AC0EE48A-2938-4A05-A21B-32DB395E5730}"/>
    <dgm:cxn modelId="{7832B100-EE7E-4F7B-826D-92BA65E33441}" type="presOf" srcId="{B768CBF0-A299-4F14-BB94-50B618446FC0}" destId="{BB203719-7732-4C94-8BF6-C37E20D5B9A0}" srcOrd="0" destOrd="0" presId="urn:microsoft.com/office/officeart/2005/8/layout/default"/>
    <dgm:cxn modelId="{2DA8EB55-53A5-4151-B2A1-512C136090BE}" srcId="{02C70DA7-019F-4005-8B88-3813DA8623DD}" destId="{F5711E76-4B9B-4430-BD18-24180B55D4A0}" srcOrd="0" destOrd="0" parTransId="{4A2C4AD1-62CE-41F0-8618-2068E935EFB0}" sibTransId="{10797A6C-D857-4A07-85F7-D3D2BAA3A084}"/>
    <dgm:cxn modelId="{DF596D6F-9F94-42A9-A77B-25A76FCE68A1}" type="presOf" srcId="{647DBBC4-0114-4E03-B700-A72D1E33909C}" destId="{205446E4-4650-4C12-B592-997B715558F0}" srcOrd="0" destOrd="0" presId="urn:microsoft.com/office/officeart/2005/8/layout/default"/>
    <dgm:cxn modelId="{D84B1747-9F62-4544-9738-FC8C73AD0D29}" type="presOf" srcId="{02C70DA7-019F-4005-8B88-3813DA8623DD}" destId="{ECDD5F32-FE4A-4D0C-826A-C1C0840A8219}" srcOrd="0" destOrd="0" presId="urn:microsoft.com/office/officeart/2005/8/layout/default"/>
    <dgm:cxn modelId="{6C613BB5-DBA9-4A17-BDAD-40D0AB298554}" srcId="{02C70DA7-019F-4005-8B88-3813DA8623DD}" destId="{035EE09F-95B7-402D-A66E-32BDE0757AD3}" srcOrd="3" destOrd="0" parTransId="{10D404E3-8D99-4CA0-9649-876AE7450AA1}" sibTransId="{78BB59A2-D061-418F-8143-132D2167FF9B}"/>
    <dgm:cxn modelId="{0BF81EA8-F8AD-4CF0-8A70-F643AC593D43}" type="presOf" srcId="{F5711E76-4B9B-4430-BD18-24180B55D4A0}" destId="{9A7ED871-7F4E-4587-80F2-4E9D164691A3}" srcOrd="0" destOrd="0" presId="urn:microsoft.com/office/officeart/2005/8/layout/default"/>
    <dgm:cxn modelId="{FEB7330B-2D08-40CE-8BD3-C86BD789FDE1}" type="presOf" srcId="{035EE09F-95B7-402D-A66E-32BDE0757AD3}" destId="{8A689E37-B032-4479-9BCC-9BCC9C3B3D5D}" srcOrd="0" destOrd="0" presId="urn:microsoft.com/office/officeart/2005/8/layout/default"/>
    <dgm:cxn modelId="{7F98502A-AD6D-4936-86EB-B50AA1499D8F}" srcId="{02C70DA7-019F-4005-8B88-3813DA8623DD}" destId="{B768CBF0-A299-4F14-BB94-50B618446FC0}" srcOrd="4" destOrd="0" parTransId="{89DB077D-34AA-4682-92B9-326C8752F342}" sibTransId="{B20B3C58-3EF1-444B-BDCF-B4964F7A40A3}"/>
    <dgm:cxn modelId="{BE5BB687-8B22-4B30-8DBF-614EB2AE5B1E}" type="presOf" srcId="{3E20B585-7AC0-470F-866A-EC873CB75262}" destId="{704B582D-7EEF-4AFD-9148-A4AE6E6BE508}" srcOrd="0" destOrd="0" presId="urn:microsoft.com/office/officeart/2005/8/layout/default"/>
    <dgm:cxn modelId="{CDC26BD4-4A1B-4D39-BE36-C427C82D1FDD}" srcId="{02C70DA7-019F-4005-8B88-3813DA8623DD}" destId="{647DBBC4-0114-4E03-B700-A72D1E33909C}" srcOrd="1" destOrd="0" parTransId="{53FE6368-04CF-47B7-A688-317D8B3F8FF3}" sibTransId="{C63D650E-1182-4123-90F5-762E20F0EE41}"/>
    <dgm:cxn modelId="{1CA015E5-669A-4368-8492-A607697913DB}" type="presParOf" srcId="{ECDD5F32-FE4A-4D0C-826A-C1C0840A8219}" destId="{9A7ED871-7F4E-4587-80F2-4E9D164691A3}" srcOrd="0" destOrd="0" presId="urn:microsoft.com/office/officeart/2005/8/layout/default"/>
    <dgm:cxn modelId="{54EC5E7B-9D07-4832-B7B9-F2D27BA40FB1}" type="presParOf" srcId="{ECDD5F32-FE4A-4D0C-826A-C1C0840A8219}" destId="{0D7D479C-3082-4332-A17C-EA19322926D4}" srcOrd="1" destOrd="0" presId="urn:microsoft.com/office/officeart/2005/8/layout/default"/>
    <dgm:cxn modelId="{E9FEAA05-4025-4EDB-ABCF-A870CECD9E50}" type="presParOf" srcId="{ECDD5F32-FE4A-4D0C-826A-C1C0840A8219}" destId="{205446E4-4650-4C12-B592-997B715558F0}" srcOrd="2" destOrd="0" presId="urn:microsoft.com/office/officeart/2005/8/layout/default"/>
    <dgm:cxn modelId="{2F1746C4-C79B-44E5-A889-7D7AFCBCC82D}" type="presParOf" srcId="{ECDD5F32-FE4A-4D0C-826A-C1C0840A8219}" destId="{D1181FEA-54A0-4B38-8245-F6C098EDA957}" srcOrd="3" destOrd="0" presId="urn:microsoft.com/office/officeart/2005/8/layout/default"/>
    <dgm:cxn modelId="{4FD2FEC4-92FF-4D1D-83BB-2198AC7A2F55}" type="presParOf" srcId="{ECDD5F32-FE4A-4D0C-826A-C1C0840A8219}" destId="{704B582D-7EEF-4AFD-9148-A4AE6E6BE508}" srcOrd="4" destOrd="0" presId="urn:microsoft.com/office/officeart/2005/8/layout/default"/>
    <dgm:cxn modelId="{CD2ABA77-B65C-4E6E-BB97-D866CFBFCD47}" type="presParOf" srcId="{ECDD5F32-FE4A-4D0C-826A-C1C0840A8219}" destId="{264B5930-5A7F-4FDE-BCDC-5ECD8AB72195}" srcOrd="5" destOrd="0" presId="urn:microsoft.com/office/officeart/2005/8/layout/default"/>
    <dgm:cxn modelId="{A1E92A6E-62AA-4157-940E-B65CAFEFDF5C}" type="presParOf" srcId="{ECDD5F32-FE4A-4D0C-826A-C1C0840A8219}" destId="{8A689E37-B032-4479-9BCC-9BCC9C3B3D5D}" srcOrd="6" destOrd="0" presId="urn:microsoft.com/office/officeart/2005/8/layout/default"/>
    <dgm:cxn modelId="{97F46437-618D-4BB3-B360-406F080810F8}" type="presParOf" srcId="{ECDD5F32-FE4A-4D0C-826A-C1C0840A8219}" destId="{14881B06-6FF6-43ED-B9F1-DBBA64508A6A}" srcOrd="7" destOrd="0" presId="urn:microsoft.com/office/officeart/2005/8/layout/default"/>
    <dgm:cxn modelId="{8768AE89-31DF-4F5B-B32F-EB554E382C30}" type="presParOf" srcId="{ECDD5F32-FE4A-4D0C-826A-C1C0840A8219}" destId="{BB203719-7732-4C94-8BF6-C37E20D5B9A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9E9F07-CAFF-4B4B-AA6B-CF764898A8E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BF4E54-DDD4-4885-AF66-8199AE452F91}">
      <dgm:prSet phldrT="[Текст]"/>
      <dgm:spPr/>
      <dgm:t>
        <a:bodyPr/>
        <a:lstStyle/>
        <a:p>
          <a:r>
            <a:rPr lang="ru-RU" dirty="0" smtClean="0"/>
            <a:t>Сирийская национальная армия </a:t>
          </a:r>
          <a:endParaRPr lang="ru-RU" dirty="0"/>
        </a:p>
      </dgm:t>
    </dgm:pt>
    <dgm:pt modelId="{AC29B934-132D-4847-9EA0-CE76EF976EB2}" type="parTrans" cxnId="{CEA0BC8A-E348-4E34-A456-6F9BCD9C9DEF}">
      <dgm:prSet/>
      <dgm:spPr/>
      <dgm:t>
        <a:bodyPr/>
        <a:lstStyle/>
        <a:p>
          <a:endParaRPr lang="ru-RU"/>
        </a:p>
      </dgm:t>
    </dgm:pt>
    <dgm:pt modelId="{CC007E95-656D-411D-9B50-DEE65FCAEEF4}" type="sibTrans" cxnId="{CEA0BC8A-E348-4E34-A456-6F9BCD9C9DEF}">
      <dgm:prSet/>
      <dgm:spPr/>
      <dgm:t>
        <a:bodyPr/>
        <a:lstStyle/>
        <a:p>
          <a:endParaRPr lang="ru-RU"/>
        </a:p>
      </dgm:t>
    </dgm:pt>
    <dgm:pt modelId="{AE8EBDE7-235F-4B30-9BE2-C6A97F1E6484}" type="asst">
      <dgm:prSet phldrT="[Текст]"/>
      <dgm:spPr/>
      <dgm:t>
        <a:bodyPr/>
        <a:lstStyle/>
        <a:p>
          <a:r>
            <a:rPr lang="ru-RU" dirty="0" smtClean="0"/>
            <a:t>Оперативная комната </a:t>
          </a:r>
          <a:r>
            <a:rPr lang="ru-RU" dirty="0" err="1" smtClean="0"/>
            <a:t>Азм</a:t>
          </a:r>
          <a:r>
            <a:rPr lang="ru-RU" dirty="0" smtClean="0"/>
            <a:t> </a:t>
          </a:r>
          <a:endParaRPr lang="ru-RU" dirty="0"/>
        </a:p>
      </dgm:t>
    </dgm:pt>
    <dgm:pt modelId="{DCB8060A-2EA6-4CD4-AA81-EDEA8D5678C2}" type="parTrans" cxnId="{B1BF4947-F46F-408D-822F-763386D13BE9}">
      <dgm:prSet/>
      <dgm:spPr/>
      <dgm:t>
        <a:bodyPr/>
        <a:lstStyle/>
        <a:p>
          <a:endParaRPr lang="ru-RU"/>
        </a:p>
      </dgm:t>
    </dgm:pt>
    <dgm:pt modelId="{49DFF87B-1BE0-4007-9BC6-42D96975564A}" type="sibTrans" cxnId="{B1BF4947-F46F-408D-822F-763386D13BE9}">
      <dgm:prSet/>
      <dgm:spPr/>
      <dgm:t>
        <a:bodyPr/>
        <a:lstStyle/>
        <a:p>
          <a:endParaRPr lang="ru-RU"/>
        </a:p>
      </dgm:t>
    </dgm:pt>
    <dgm:pt modelId="{3A038994-BD5E-4E89-913D-8E204F0C3C41}">
      <dgm:prSet phldrT="[Текст]"/>
      <dgm:spPr/>
      <dgm:t>
        <a:bodyPr/>
        <a:lstStyle/>
        <a:p>
          <a:r>
            <a:rPr lang="ru-RU" dirty="0" smtClean="0"/>
            <a:t>3-й корпус </a:t>
          </a:r>
          <a:endParaRPr lang="ru-RU" dirty="0"/>
        </a:p>
      </dgm:t>
    </dgm:pt>
    <dgm:pt modelId="{98736AB1-0C06-401D-BE93-2ACBE559F858}" type="parTrans" cxnId="{B6964013-C07C-467A-99D3-B2084D5D9DD0}">
      <dgm:prSet/>
      <dgm:spPr/>
      <dgm:t>
        <a:bodyPr/>
        <a:lstStyle/>
        <a:p>
          <a:endParaRPr lang="ru-RU"/>
        </a:p>
      </dgm:t>
    </dgm:pt>
    <dgm:pt modelId="{B854D80E-725F-4711-842C-5587904FA7CF}" type="sibTrans" cxnId="{B6964013-C07C-467A-99D3-B2084D5D9DD0}">
      <dgm:prSet/>
      <dgm:spPr/>
      <dgm:t>
        <a:bodyPr/>
        <a:lstStyle/>
        <a:p>
          <a:endParaRPr lang="ru-RU"/>
        </a:p>
      </dgm:t>
    </dgm:pt>
    <dgm:pt modelId="{BE639913-8E6E-4EF1-A292-C2CC11038379}">
      <dgm:prSet phldrT="[Текст]"/>
      <dgm:spPr/>
      <dgm:t>
        <a:bodyPr/>
        <a:lstStyle/>
        <a:p>
          <a:r>
            <a:rPr lang="ru-RU" dirty="0" smtClean="0"/>
            <a:t>Сирийский фронт освобождения</a:t>
          </a:r>
          <a:endParaRPr lang="ru-RU" dirty="0"/>
        </a:p>
      </dgm:t>
    </dgm:pt>
    <dgm:pt modelId="{44954FD9-F926-49F8-8F16-A6D30315BF18}" type="parTrans" cxnId="{7AE58FA5-F5BB-4F31-AA40-A46D1D85495C}">
      <dgm:prSet/>
      <dgm:spPr/>
      <dgm:t>
        <a:bodyPr/>
        <a:lstStyle/>
        <a:p>
          <a:endParaRPr lang="ru-RU"/>
        </a:p>
      </dgm:t>
    </dgm:pt>
    <dgm:pt modelId="{FE871934-1C4E-499C-A9D1-DA84179F22AD}" type="sibTrans" cxnId="{7AE58FA5-F5BB-4F31-AA40-A46D1D85495C}">
      <dgm:prSet/>
      <dgm:spPr/>
      <dgm:t>
        <a:bodyPr/>
        <a:lstStyle/>
        <a:p>
          <a:endParaRPr lang="ru-RU"/>
        </a:p>
      </dgm:t>
    </dgm:pt>
    <dgm:pt modelId="{84166177-78B1-49A3-8BD1-59289AB6561C}">
      <dgm:prSet/>
      <dgm:spPr/>
      <dgm:t>
        <a:bodyPr/>
        <a:lstStyle/>
        <a:p>
          <a:r>
            <a:rPr lang="ru-RU" dirty="0" smtClean="0"/>
            <a:t>2-й корпус </a:t>
          </a:r>
          <a:endParaRPr lang="ru-RU" dirty="0"/>
        </a:p>
      </dgm:t>
    </dgm:pt>
    <dgm:pt modelId="{805A7A08-0E09-4FA8-A1EE-82A5F3ECBEC0}" type="parTrans" cxnId="{FCA87DCC-F5E3-4972-A71F-B7BE89ED84CC}">
      <dgm:prSet/>
      <dgm:spPr/>
      <dgm:t>
        <a:bodyPr/>
        <a:lstStyle/>
        <a:p>
          <a:endParaRPr lang="ru-RU"/>
        </a:p>
      </dgm:t>
    </dgm:pt>
    <dgm:pt modelId="{E22F9DB2-9C34-415B-8A42-6B9F0508566A}" type="sibTrans" cxnId="{FCA87DCC-F5E3-4972-A71F-B7BE89ED84CC}">
      <dgm:prSet/>
      <dgm:spPr/>
      <dgm:t>
        <a:bodyPr/>
        <a:lstStyle/>
        <a:p>
          <a:endParaRPr lang="ru-RU"/>
        </a:p>
      </dgm:t>
    </dgm:pt>
    <dgm:pt modelId="{B477512A-C317-4E0B-9146-2C330C927CCC}">
      <dgm:prSet/>
      <dgm:spPr/>
      <dgm:t>
        <a:bodyPr/>
        <a:lstStyle/>
        <a:p>
          <a:r>
            <a:rPr lang="ru-RU" dirty="0" smtClean="0"/>
            <a:t>Революционное движение</a:t>
          </a:r>
          <a:endParaRPr lang="ru-RU" dirty="0"/>
        </a:p>
      </dgm:t>
    </dgm:pt>
    <dgm:pt modelId="{25E16609-F582-4A61-9873-9F75A01821A8}" type="parTrans" cxnId="{0DFC4A94-EDCD-4171-86BA-8BE7F767E70B}">
      <dgm:prSet/>
      <dgm:spPr/>
      <dgm:t>
        <a:bodyPr/>
        <a:lstStyle/>
        <a:p>
          <a:endParaRPr lang="ru-RU"/>
        </a:p>
      </dgm:t>
    </dgm:pt>
    <dgm:pt modelId="{A0C5901B-FB55-4E72-993C-2CD606F48B4B}" type="sibTrans" cxnId="{0DFC4A94-EDCD-4171-86BA-8BE7F767E70B}">
      <dgm:prSet/>
      <dgm:spPr/>
      <dgm:t>
        <a:bodyPr/>
        <a:lstStyle/>
        <a:p>
          <a:endParaRPr lang="ru-RU"/>
        </a:p>
      </dgm:t>
    </dgm:pt>
    <dgm:pt modelId="{0D24E312-FF6F-4B9C-A496-274EC1F7CE7B}">
      <dgm:prSet/>
      <dgm:spPr/>
      <dgm:t>
        <a:bodyPr/>
        <a:lstStyle/>
        <a:p>
          <a:r>
            <a:rPr lang="ru-RU" dirty="0" smtClean="0"/>
            <a:t>Движение за освобождение и строительство</a:t>
          </a:r>
          <a:endParaRPr lang="ru-RU" dirty="0"/>
        </a:p>
      </dgm:t>
    </dgm:pt>
    <dgm:pt modelId="{106E0347-52C7-4479-BD92-9FC517648008}" type="parTrans" cxnId="{2DCBFBD0-EBF7-40DF-985F-905AD1013DB2}">
      <dgm:prSet/>
      <dgm:spPr/>
      <dgm:t>
        <a:bodyPr/>
        <a:lstStyle/>
        <a:p>
          <a:endParaRPr lang="ru-RU"/>
        </a:p>
      </dgm:t>
    </dgm:pt>
    <dgm:pt modelId="{79F99B2A-4E28-4D07-A3D1-E0A6F303D50B}" type="sibTrans" cxnId="{2DCBFBD0-EBF7-40DF-985F-905AD1013DB2}">
      <dgm:prSet/>
      <dgm:spPr/>
      <dgm:t>
        <a:bodyPr/>
        <a:lstStyle/>
        <a:p>
          <a:endParaRPr lang="ru-RU"/>
        </a:p>
      </dgm:t>
    </dgm:pt>
    <dgm:pt modelId="{6B72A39A-F9D7-4D6F-BE38-C5E72A4DAB56}">
      <dgm:prSet/>
      <dgm:spPr/>
      <dgm:t>
        <a:bodyPr/>
        <a:lstStyle/>
        <a:p>
          <a:r>
            <a:rPr lang="ru-RU" dirty="0" smtClean="0"/>
            <a:t>Революционный освободительный комитет</a:t>
          </a:r>
          <a:endParaRPr lang="ru-RU" dirty="0"/>
        </a:p>
      </dgm:t>
    </dgm:pt>
    <dgm:pt modelId="{F61CBD5B-1B51-4CBF-A861-02CA6511B3C7}" type="parTrans" cxnId="{BF6BDB3A-871A-41F7-B6D7-B9283043C1DA}">
      <dgm:prSet/>
      <dgm:spPr/>
      <dgm:t>
        <a:bodyPr/>
        <a:lstStyle/>
        <a:p>
          <a:endParaRPr lang="ru-RU"/>
        </a:p>
      </dgm:t>
    </dgm:pt>
    <dgm:pt modelId="{91E196A7-3E52-4F1E-8D7C-4B1D3C7E82DB}" type="sibTrans" cxnId="{BF6BDB3A-871A-41F7-B6D7-B9283043C1DA}">
      <dgm:prSet/>
      <dgm:spPr/>
      <dgm:t>
        <a:bodyPr/>
        <a:lstStyle/>
        <a:p>
          <a:endParaRPr lang="ru-RU"/>
        </a:p>
      </dgm:t>
    </dgm:pt>
    <dgm:pt modelId="{B9032B4B-C3DE-4B25-9324-B9F41D5F41F8}">
      <dgm:prSet/>
      <dgm:spPr/>
      <dgm:t>
        <a:bodyPr/>
        <a:lstStyle/>
        <a:p>
          <a:r>
            <a:rPr lang="ru-RU" dirty="0" err="1" smtClean="0"/>
            <a:t>Таджаму</a:t>
          </a:r>
          <a:r>
            <a:rPr lang="ru-RU" dirty="0" smtClean="0"/>
            <a:t> </a:t>
          </a:r>
          <a:r>
            <a:rPr lang="ru-RU" dirty="0" err="1" smtClean="0"/>
            <a:t>аш-Шабха</a:t>
          </a:r>
          <a:endParaRPr lang="ru-RU" dirty="0"/>
        </a:p>
      </dgm:t>
    </dgm:pt>
    <dgm:pt modelId="{27A12E34-DBA5-4F3C-AB2D-8923A8B2F84F}" type="parTrans" cxnId="{8C2B5AA9-F00D-4CE3-BE53-8106F4660EAE}">
      <dgm:prSet/>
      <dgm:spPr/>
      <dgm:t>
        <a:bodyPr/>
        <a:lstStyle/>
        <a:p>
          <a:endParaRPr lang="ru-RU"/>
        </a:p>
      </dgm:t>
    </dgm:pt>
    <dgm:pt modelId="{F77953AB-C5EF-4C40-8FE6-BDD35DDAB3F3}" type="sibTrans" cxnId="{8C2B5AA9-F00D-4CE3-BE53-8106F4660EAE}">
      <dgm:prSet/>
      <dgm:spPr/>
      <dgm:t>
        <a:bodyPr/>
        <a:lstStyle/>
        <a:p>
          <a:endParaRPr lang="ru-RU"/>
        </a:p>
      </dgm:t>
    </dgm:pt>
    <dgm:pt modelId="{DD6675F0-7F9B-4155-8C50-B8A4D510F3B8}" type="pres">
      <dgm:prSet presAssocID="{119E9F07-CAFF-4B4B-AA6B-CF764898A8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2769470-C1A9-4DF2-9C21-5F13075F6665}" type="pres">
      <dgm:prSet presAssocID="{BCBF4E54-DDD4-4885-AF66-8199AE452F91}" presName="hierRoot1" presStyleCnt="0">
        <dgm:presLayoutVars>
          <dgm:hierBranch val="init"/>
        </dgm:presLayoutVars>
      </dgm:prSet>
      <dgm:spPr/>
    </dgm:pt>
    <dgm:pt modelId="{27D5594B-3F6B-4470-8AFB-C62EA2FD823C}" type="pres">
      <dgm:prSet presAssocID="{BCBF4E54-DDD4-4885-AF66-8199AE452F91}" presName="rootComposite1" presStyleCnt="0"/>
      <dgm:spPr/>
    </dgm:pt>
    <dgm:pt modelId="{EF8EED69-3767-4D4F-AA32-417543C9794F}" type="pres">
      <dgm:prSet presAssocID="{BCBF4E54-DDD4-4885-AF66-8199AE452F91}" presName="rootText1" presStyleLbl="node0" presStyleIdx="0" presStyleCnt="4" custLinFactY="-3397" custLinFactNeighborX="591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C87F04F-D57B-4E64-8B88-324D089F7CBF}" type="pres">
      <dgm:prSet presAssocID="{BCBF4E54-DDD4-4885-AF66-8199AE452F9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74573EB-ABE5-4D1F-9D7B-5E6AE08D7987}" type="pres">
      <dgm:prSet presAssocID="{BCBF4E54-DDD4-4885-AF66-8199AE452F91}" presName="hierChild2" presStyleCnt="0"/>
      <dgm:spPr/>
    </dgm:pt>
    <dgm:pt modelId="{DF15EDDC-CDD3-43C4-A3FB-A4ACE731DCCB}" type="pres">
      <dgm:prSet presAssocID="{106E0347-52C7-4479-BD92-9FC517648008}" presName="Name37" presStyleLbl="parChTrans1D2" presStyleIdx="0" presStyleCnt="5"/>
      <dgm:spPr/>
      <dgm:t>
        <a:bodyPr/>
        <a:lstStyle/>
        <a:p>
          <a:endParaRPr lang="ru-RU"/>
        </a:p>
      </dgm:t>
    </dgm:pt>
    <dgm:pt modelId="{29773921-3B84-4586-BF32-547F6B4BA99A}" type="pres">
      <dgm:prSet presAssocID="{0D24E312-FF6F-4B9C-A496-274EC1F7CE7B}" presName="hierRoot2" presStyleCnt="0">
        <dgm:presLayoutVars>
          <dgm:hierBranch val="init"/>
        </dgm:presLayoutVars>
      </dgm:prSet>
      <dgm:spPr/>
    </dgm:pt>
    <dgm:pt modelId="{1D090CB6-9191-425C-A2D6-949502793908}" type="pres">
      <dgm:prSet presAssocID="{0D24E312-FF6F-4B9C-A496-274EC1F7CE7B}" presName="rootComposite" presStyleCnt="0"/>
      <dgm:spPr/>
    </dgm:pt>
    <dgm:pt modelId="{81045A98-A0D7-4908-82FC-F4FD9126AE2D}" type="pres">
      <dgm:prSet presAssocID="{0D24E312-FF6F-4B9C-A496-274EC1F7CE7B}" presName="rootText" presStyleLbl="node2" presStyleIdx="0" presStyleCnt="4" custScaleX="92019" custScaleY="96814" custLinFactNeighborX="42348" custLinFactNeighborY="-261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E7CDF6-DD6A-4342-9993-BB90D2277916}" type="pres">
      <dgm:prSet presAssocID="{0D24E312-FF6F-4B9C-A496-274EC1F7CE7B}" presName="rootConnector" presStyleLbl="node2" presStyleIdx="0" presStyleCnt="4"/>
      <dgm:spPr/>
      <dgm:t>
        <a:bodyPr/>
        <a:lstStyle/>
        <a:p>
          <a:endParaRPr lang="ru-RU"/>
        </a:p>
      </dgm:t>
    </dgm:pt>
    <dgm:pt modelId="{A552AEC8-D9CB-43AD-B873-5B5D969AB27C}" type="pres">
      <dgm:prSet presAssocID="{0D24E312-FF6F-4B9C-A496-274EC1F7CE7B}" presName="hierChild4" presStyleCnt="0"/>
      <dgm:spPr/>
    </dgm:pt>
    <dgm:pt modelId="{F8C2A1CC-C508-416D-ABED-80DF6875D777}" type="pres">
      <dgm:prSet presAssocID="{0D24E312-FF6F-4B9C-A496-274EC1F7CE7B}" presName="hierChild5" presStyleCnt="0"/>
      <dgm:spPr/>
    </dgm:pt>
    <dgm:pt modelId="{8CF9071C-483C-46A2-91ED-053CBC401FB4}" type="pres">
      <dgm:prSet presAssocID="{25E16609-F582-4A61-9873-9F75A01821A8}" presName="Name37" presStyleLbl="parChTrans1D2" presStyleIdx="1" presStyleCnt="5"/>
      <dgm:spPr/>
      <dgm:t>
        <a:bodyPr/>
        <a:lstStyle/>
        <a:p>
          <a:endParaRPr lang="ru-RU"/>
        </a:p>
      </dgm:t>
    </dgm:pt>
    <dgm:pt modelId="{1317F74F-A844-4B4D-8EFA-AD8FDA52868D}" type="pres">
      <dgm:prSet presAssocID="{B477512A-C317-4E0B-9146-2C330C927CCC}" presName="hierRoot2" presStyleCnt="0">
        <dgm:presLayoutVars>
          <dgm:hierBranch val="init"/>
        </dgm:presLayoutVars>
      </dgm:prSet>
      <dgm:spPr/>
    </dgm:pt>
    <dgm:pt modelId="{28BE3270-B469-4952-B2CF-D40C4561F05F}" type="pres">
      <dgm:prSet presAssocID="{B477512A-C317-4E0B-9146-2C330C927CCC}" presName="rootComposite" presStyleCnt="0"/>
      <dgm:spPr/>
    </dgm:pt>
    <dgm:pt modelId="{9329AFB4-0CDD-4997-B544-65A4B81C31E4}" type="pres">
      <dgm:prSet presAssocID="{B477512A-C317-4E0B-9146-2C330C927CCC}" presName="rootText" presStyleLbl="node2" presStyleIdx="1" presStyleCnt="4" custLinFactNeighborX="54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AB9EF7-C721-461F-B74B-4C9A66AFA5CC}" type="pres">
      <dgm:prSet presAssocID="{B477512A-C317-4E0B-9146-2C330C927CCC}" presName="rootConnector" presStyleLbl="node2" presStyleIdx="1" presStyleCnt="4"/>
      <dgm:spPr/>
      <dgm:t>
        <a:bodyPr/>
        <a:lstStyle/>
        <a:p>
          <a:endParaRPr lang="ru-RU"/>
        </a:p>
      </dgm:t>
    </dgm:pt>
    <dgm:pt modelId="{28DEF301-B27C-4DE9-AF57-A463FACAF81B}" type="pres">
      <dgm:prSet presAssocID="{B477512A-C317-4E0B-9146-2C330C927CCC}" presName="hierChild4" presStyleCnt="0"/>
      <dgm:spPr/>
    </dgm:pt>
    <dgm:pt modelId="{429AC668-63C0-4F12-BFB8-F6C3726E9080}" type="pres">
      <dgm:prSet presAssocID="{B477512A-C317-4E0B-9146-2C330C927CCC}" presName="hierChild5" presStyleCnt="0"/>
      <dgm:spPr/>
    </dgm:pt>
    <dgm:pt modelId="{96299858-B104-4501-954B-470A2FE8B55D}" type="pres">
      <dgm:prSet presAssocID="{98736AB1-0C06-401D-BE93-2ACBE559F858}" presName="Name37" presStyleLbl="parChTrans1D2" presStyleIdx="2" presStyleCnt="5"/>
      <dgm:spPr/>
      <dgm:t>
        <a:bodyPr/>
        <a:lstStyle/>
        <a:p>
          <a:endParaRPr lang="ru-RU"/>
        </a:p>
      </dgm:t>
    </dgm:pt>
    <dgm:pt modelId="{B268A1FF-BE1A-4F61-9D7A-5BF95BA22947}" type="pres">
      <dgm:prSet presAssocID="{3A038994-BD5E-4E89-913D-8E204F0C3C41}" presName="hierRoot2" presStyleCnt="0">
        <dgm:presLayoutVars>
          <dgm:hierBranch val="init"/>
        </dgm:presLayoutVars>
      </dgm:prSet>
      <dgm:spPr/>
    </dgm:pt>
    <dgm:pt modelId="{1815C16B-EF21-443B-8F6F-86DF69D96D43}" type="pres">
      <dgm:prSet presAssocID="{3A038994-BD5E-4E89-913D-8E204F0C3C41}" presName="rootComposite" presStyleCnt="0"/>
      <dgm:spPr/>
    </dgm:pt>
    <dgm:pt modelId="{4119FF3E-ECC2-4280-83D2-FB69A491D00F}" type="pres">
      <dgm:prSet presAssocID="{3A038994-BD5E-4E89-913D-8E204F0C3C41}" presName="rootText" presStyleLbl="node2" presStyleIdx="2" presStyleCnt="4" custScaleX="130282" custLinFactX="-38097" custLinFactY="-100000" custLinFactNeighborX="-100000" custLinFactNeighborY="-1323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C97DA5-ABD6-407E-B449-9BCF5F576395}" type="pres">
      <dgm:prSet presAssocID="{3A038994-BD5E-4E89-913D-8E204F0C3C41}" presName="rootConnector" presStyleLbl="node2" presStyleIdx="2" presStyleCnt="4"/>
      <dgm:spPr/>
      <dgm:t>
        <a:bodyPr/>
        <a:lstStyle/>
        <a:p>
          <a:endParaRPr lang="ru-RU"/>
        </a:p>
      </dgm:t>
    </dgm:pt>
    <dgm:pt modelId="{A219DDA8-040D-44B0-9997-3E4DEAA7E30B}" type="pres">
      <dgm:prSet presAssocID="{3A038994-BD5E-4E89-913D-8E204F0C3C41}" presName="hierChild4" presStyleCnt="0"/>
      <dgm:spPr/>
    </dgm:pt>
    <dgm:pt modelId="{91AB6373-A205-498B-9030-EABDD0409228}" type="pres">
      <dgm:prSet presAssocID="{3A038994-BD5E-4E89-913D-8E204F0C3C41}" presName="hierChild5" presStyleCnt="0"/>
      <dgm:spPr/>
    </dgm:pt>
    <dgm:pt modelId="{29BB286D-1E6B-4946-8C44-72B7FA0B1717}" type="pres">
      <dgm:prSet presAssocID="{44954FD9-F926-49F8-8F16-A6D30315BF18}" presName="Name37" presStyleLbl="parChTrans1D2" presStyleIdx="3" presStyleCnt="5"/>
      <dgm:spPr/>
      <dgm:t>
        <a:bodyPr/>
        <a:lstStyle/>
        <a:p>
          <a:endParaRPr lang="ru-RU"/>
        </a:p>
      </dgm:t>
    </dgm:pt>
    <dgm:pt modelId="{9A66AAEA-2044-4D37-A1A1-A7554D188170}" type="pres">
      <dgm:prSet presAssocID="{BE639913-8E6E-4EF1-A292-C2CC11038379}" presName="hierRoot2" presStyleCnt="0">
        <dgm:presLayoutVars>
          <dgm:hierBranch val="init"/>
        </dgm:presLayoutVars>
      </dgm:prSet>
      <dgm:spPr/>
    </dgm:pt>
    <dgm:pt modelId="{19201E01-7676-41B5-95E1-2FF0C43D4D5B}" type="pres">
      <dgm:prSet presAssocID="{BE639913-8E6E-4EF1-A292-C2CC11038379}" presName="rootComposite" presStyleCnt="0"/>
      <dgm:spPr/>
    </dgm:pt>
    <dgm:pt modelId="{282B408F-97DC-4749-BB61-93C06B9E953A}" type="pres">
      <dgm:prSet presAssocID="{BE639913-8E6E-4EF1-A292-C2CC11038379}" presName="rootText" presStyleLbl="node2" presStyleIdx="3" presStyleCnt="4" custScaleX="105342" custScaleY="106586" custLinFactX="-2116" custLinFactNeighborX="-100000" custLinFactNeighborY="-89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0CC51D-06B5-45B5-9DB7-6630BB66C891}" type="pres">
      <dgm:prSet presAssocID="{BE639913-8E6E-4EF1-A292-C2CC11038379}" presName="rootConnector" presStyleLbl="node2" presStyleIdx="3" presStyleCnt="4"/>
      <dgm:spPr/>
      <dgm:t>
        <a:bodyPr/>
        <a:lstStyle/>
        <a:p>
          <a:endParaRPr lang="ru-RU"/>
        </a:p>
      </dgm:t>
    </dgm:pt>
    <dgm:pt modelId="{4D4C6D29-45BB-48F9-96E8-46815F7F666E}" type="pres">
      <dgm:prSet presAssocID="{BE639913-8E6E-4EF1-A292-C2CC11038379}" presName="hierChild4" presStyleCnt="0"/>
      <dgm:spPr/>
    </dgm:pt>
    <dgm:pt modelId="{179E3ED5-DD54-4647-A690-78BC58B23A0C}" type="pres">
      <dgm:prSet presAssocID="{BE639913-8E6E-4EF1-A292-C2CC11038379}" presName="hierChild5" presStyleCnt="0"/>
      <dgm:spPr/>
    </dgm:pt>
    <dgm:pt modelId="{16B6A745-3ABF-40BB-8857-E05DA1551BE7}" type="pres">
      <dgm:prSet presAssocID="{BCBF4E54-DDD4-4885-AF66-8199AE452F91}" presName="hierChild3" presStyleCnt="0"/>
      <dgm:spPr/>
    </dgm:pt>
    <dgm:pt modelId="{6259C522-5520-4244-99D2-A0005A1D5B69}" type="pres">
      <dgm:prSet presAssocID="{DCB8060A-2EA6-4CD4-AA81-EDEA8D5678C2}" presName="Name111" presStyleLbl="parChTrans1D2" presStyleIdx="4" presStyleCnt="5"/>
      <dgm:spPr/>
      <dgm:t>
        <a:bodyPr/>
        <a:lstStyle/>
        <a:p>
          <a:endParaRPr lang="ru-RU"/>
        </a:p>
      </dgm:t>
    </dgm:pt>
    <dgm:pt modelId="{9FD4F0C7-CB1D-4F73-B436-1B578B638C1E}" type="pres">
      <dgm:prSet presAssocID="{AE8EBDE7-235F-4B30-9BE2-C6A97F1E6484}" presName="hierRoot3" presStyleCnt="0">
        <dgm:presLayoutVars>
          <dgm:hierBranch val="init"/>
        </dgm:presLayoutVars>
      </dgm:prSet>
      <dgm:spPr/>
    </dgm:pt>
    <dgm:pt modelId="{7188C088-61B4-4646-B643-D12793CF1472}" type="pres">
      <dgm:prSet presAssocID="{AE8EBDE7-235F-4B30-9BE2-C6A97F1E6484}" presName="rootComposite3" presStyleCnt="0"/>
      <dgm:spPr/>
    </dgm:pt>
    <dgm:pt modelId="{6116C24C-012A-4F5C-9457-76EA57604BF2}" type="pres">
      <dgm:prSet presAssocID="{AE8EBDE7-235F-4B30-9BE2-C6A97F1E6484}" presName="rootText3" presStyleLbl="asst1" presStyleIdx="0" presStyleCnt="1" custLinFactNeighborX="11374" custLinFactNeighborY="-166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B63AD2-4AAE-435C-BB35-237242C1FCED}" type="pres">
      <dgm:prSet presAssocID="{AE8EBDE7-235F-4B30-9BE2-C6A97F1E6484}" presName="rootConnector3" presStyleLbl="asst1" presStyleIdx="0" presStyleCnt="1"/>
      <dgm:spPr/>
      <dgm:t>
        <a:bodyPr/>
        <a:lstStyle/>
        <a:p>
          <a:endParaRPr lang="ru-RU"/>
        </a:p>
      </dgm:t>
    </dgm:pt>
    <dgm:pt modelId="{BA28A2AF-9D04-450F-936F-BDB62EF3CA18}" type="pres">
      <dgm:prSet presAssocID="{AE8EBDE7-235F-4B30-9BE2-C6A97F1E6484}" presName="hierChild6" presStyleCnt="0"/>
      <dgm:spPr/>
    </dgm:pt>
    <dgm:pt modelId="{F3B78170-A8F8-483E-8435-11D920650CC1}" type="pres">
      <dgm:prSet presAssocID="{AE8EBDE7-235F-4B30-9BE2-C6A97F1E6484}" presName="hierChild7" presStyleCnt="0"/>
      <dgm:spPr/>
    </dgm:pt>
    <dgm:pt modelId="{718132C9-7C09-4E4D-A0F1-B36A7403E4EF}" type="pres">
      <dgm:prSet presAssocID="{84166177-78B1-49A3-8BD1-59289AB6561C}" presName="hierRoot1" presStyleCnt="0">
        <dgm:presLayoutVars>
          <dgm:hierBranch val="init"/>
        </dgm:presLayoutVars>
      </dgm:prSet>
      <dgm:spPr/>
    </dgm:pt>
    <dgm:pt modelId="{179078C5-FFAB-4587-8BDA-D6056E783E71}" type="pres">
      <dgm:prSet presAssocID="{84166177-78B1-49A3-8BD1-59289AB6561C}" presName="rootComposite1" presStyleCnt="0"/>
      <dgm:spPr/>
    </dgm:pt>
    <dgm:pt modelId="{C5E09430-A9A4-41B5-A988-B212A253A63F}" type="pres">
      <dgm:prSet presAssocID="{84166177-78B1-49A3-8BD1-59289AB6561C}" presName="rootText1" presStyleLbl="node0" presStyleIdx="1" presStyleCnt="4" custScaleX="104569" custScaleY="52376" custLinFactX="-100325" custLinFactY="200000" custLinFactNeighborX="-200000" custLinFactNeighborY="2462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39D165-DCEB-4635-9131-020CB22B705D}" type="pres">
      <dgm:prSet presAssocID="{84166177-78B1-49A3-8BD1-59289AB6561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96901D7-C9FD-4F37-8BAD-4CEFD5D5EAAB}" type="pres">
      <dgm:prSet presAssocID="{84166177-78B1-49A3-8BD1-59289AB6561C}" presName="hierChild2" presStyleCnt="0"/>
      <dgm:spPr/>
    </dgm:pt>
    <dgm:pt modelId="{23A2AF79-DA6E-4C57-AC27-6640638D031B}" type="pres">
      <dgm:prSet presAssocID="{84166177-78B1-49A3-8BD1-59289AB6561C}" presName="hierChild3" presStyleCnt="0"/>
      <dgm:spPr/>
    </dgm:pt>
    <dgm:pt modelId="{A38CB1E0-1AE9-48FC-A952-11E44C38CC72}" type="pres">
      <dgm:prSet presAssocID="{6B72A39A-F9D7-4D6F-BE38-C5E72A4DAB56}" presName="hierRoot1" presStyleCnt="0">
        <dgm:presLayoutVars>
          <dgm:hierBranch val="init"/>
        </dgm:presLayoutVars>
      </dgm:prSet>
      <dgm:spPr/>
    </dgm:pt>
    <dgm:pt modelId="{288C34BB-4618-48AE-BAD9-2B0AF07AAC35}" type="pres">
      <dgm:prSet presAssocID="{6B72A39A-F9D7-4D6F-BE38-C5E72A4DAB56}" presName="rootComposite1" presStyleCnt="0"/>
      <dgm:spPr/>
    </dgm:pt>
    <dgm:pt modelId="{607A612D-DACC-4CCA-92AD-FBF52446E1AF}" type="pres">
      <dgm:prSet presAssocID="{6B72A39A-F9D7-4D6F-BE38-C5E72A4DAB56}" presName="rootText1" presStyleLbl="node0" presStyleIdx="2" presStyleCnt="4" custLinFactX="-100000" custLinFactY="163523" custLinFactNeighborX="-108110" custLinFactNeighborY="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D2F8EA-7675-47CD-A984-EEE37B348C6D}" type="pres">
      <dgm:prSet presAssocID="{6B72A39A-F9D7-4D6F-BE38-C5E72A4DAB5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A32A3A0-FE81-4BD2-91F4-CDB7325B3CC6}" type="pres">
      <dgm:prSet presAssocID="{6B72A39A-F9D7-4D6F-BE38-C5E72A4DAB56}" presName="hierChild2" presStyleCnt="0"/>
      <dgm:spPr/>
    </dgm:pt>
    <dgm:pt modelId="{5B948E8A-2002-4AF6-8FD5-88D11B0B52B1}" type="pres">
      <dgm:prSet presAssocID="{6B72A39A-F9D7-4D6F-BE38-C5E72A4DAB56}" presName="hierChild3" presStyleCnt="0"/>
      <dgm:spPr/>
    </dgm:pt>
    <dgm:pt modelId="{9B6A8A2A-D870-4496-9E2B-55E68B312E67}" type="pres">
      <dgm:prSet presAssocID="{B9032B4B-C3DE-4B25-9324-B9F41D5F41F8}" presName="hierRoot1" presStyleCnt="0">
        <dgm:presLayoutVars>
          <dgm:hierBranch val="init"/>
        </dgm:presLayoutVars>
      </dgm:prSet>
      <dgm:spPr/>
    </dgm:pt>
    <dgm:pt modelId="{FD957E9C-1DFE-47BC-8282-6EDB2258A9F2}" type="pres">
      <dgm:prSet presAssocID="{B9032B4B-C3DE-4B25-9324-B9F41D5F41F8}" presName="rootComposite1" presStyleCnt="0"/>
      <dgm:spPr/>
    </dgm:pt>
    <dgm:pt modelId="{ADD7CC82-1514-450C-85B1-DEB2DAABED14}" type="pres">
      <dgm:prSet presAssocID="{B9032B4B-C3DE-4B25-9324-B9F41D5F41F8}" presName="rootText1" presStyleLbl="node0" presStyleIdx="3" presStyleCnt="4" custLinFactX="-98094" custLinFactY="72004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7A04AE-B685-4EF2-A1AB-8118AE33A32D}" type="pres">
      <dgm:prSet presAssocID="{B9032B4B-C3DE-4B25-9324-B9F41D5F41F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891DA03-BD5D-4EC4-9E34-32CB8A412565}" type="pres">
      <dgm:prSet presAssocID="{B9032B4B-C3DE-4B25-9324-B9F41D5F41F8}" presName="hierChild2" presStyleCnt="0"/>
      <dgm:spPr/>
    </dgm:pt>
    <dgm:pt modelId="{B46F8B41-F3CA-42F8-BC8F-62F97984E875}" type="pres">
      <dgm:prSet presAssocID="{B9032B4B-C3DE-4B25-9324-B9F41D5F41F8}" presName="hierChild3" presStyleCnt="0"/>
      <dgm:spPr/>
    </dgm:pt>
  </dgm:ptLst>
  <dgm:cxnLst>
    <dgm:cxn modelId="{F787AD64-A689-4366-9974-591C6CE0E99D}" type="presOf" srcId="{BE639913-8E6E-4EF1-A292-C2CC11038379}" destId="{282B408F-97DC-4749-BB61-93C06B9E953A}" srcOrd="0" destOrd="0" presId="urn:microsoft.com/office/officeart/2005/8/layout/orgChart1"/>
    <dgm:cxn modelId="{B6964013-C07C-467A-99D3-B2084D5D9DD0}" srcId="{BCBF4E54-DDD4-4885-AF66-8199AE452F91}" destId="{3A038994-BD5E-4E89-913D-8E204F0C3C41}" srcOrd="3" destOrd="0" parTransId="{98736AB1-0C06-401D-BE93-2ACBE559F858}" sibTransId="{B854D80E-725F-4711-842C-5587904FA7CF}"/>
    <dgm:cxn modelId="{BF6BDB3A-871A-41F7-B6D7-B9283043C1DA}" srcId="{119E9F07-CAFF-4B4B-AA6B-CF764898A8E8}" destId="{6B72A39A-F9D7-4D6F-BE38-C5E72A4DAB56}" srcOrd="2" destOrd="0" parTransId="{F61CBD5B-1B51-4CBF-A861-02CA6511B3C7}" sibTransId="{91E196A7-3E52-4F1E-8D7C-4B1D3C7E82DB}"/>
    <dgm:cxn modelId="{061558C4-EFB8-4B64-A55A-27E548A833E4}" type="presOf" srcId="{AE8EBDE7-235F-4B30-9BE2-C6A97F1E6484}" destId="{D2B63AD2-4AAE-435C-BB35-237242C1FCED}" srcOrd="1" destOrd="0" presId="urn:microsoft.com/office/officeart/2005/8/layout/orgChart1"/>
    <dgm:cxn modelId="{BDD91D38-D5DC-4D24-9E37-751CA4AE4687}" type="presOf" srcId="{25E16609-F582-4A61-9873-9F75A01821A8}" destId="{8CF9071C-483C-46A2-91ED-053CBC401FB4}" srcOrd="0" destOrd="0" presId="urn:microsoft.com/office/officeart/2005/8/layout/orgChart1"/>
    <dgm:cxn modelId="{7AE58FA5-F5BB-4F31-AA40-A46D1D85495C}" srcId="{BCBF4E54-DDD4-4885-AF66-8199AE452F91}" destId="{BE639913-8E6E-4EF1-A292-C2CC11038379}" srcOrd="4" destOrd="0" parTransId="{44954FD9-F926-49F8-8F16-A6D30315BF18}" sibTransId="{FE871934-1C4E-499C-A9D1-DA84179F22AD}"/>
    <dgm:cxn modelId="{86FA9C28-4A95-4477-9839-7C45E1AC6555}" type="presOf" srcId="{84166177-78B1-49A3-8BD1-59289AB6561C}" destId="{0339D165-DCEB-4635-9131-020CB22B705D}" srcOrd="1" destOrd="0" presId="urn:microsoft.com/office/officeart/2005/8/layout/orgChart1"/>
    <dgm:cxn modelId="{E5668D79-9274-410B-9F4D-C2D0A8075ED1}" type="presOf" srcId="{3A038994-BD5E-4E89-913D-8E204F0C3C41}" destId="{FAC97DA5-ABD6-407E-B449-9BCF5F576395}" srcOrd="1" destOrd="0" presId="urn:microsoft.com/office/officeart/2005/8/layout/orgChart1"/>
    <dgm:cxn modelId="{7DCBE80B-24F8-4F1C-8F99-6E1905DDCC6F}" type="presOf" srcId="{119E9F07-CAFF-4B4B-AA6B-CF764898A8E8}" destId="{DD6675F0-7F9B-4155-8C50-B8A4D510F3B8}" srcOrd="0" destOrd="0" presId="urn:microsoft.com/office/officeart/2005/8/layout/orgChart1"/>
    <dgm:cxn modelId="{84373169-32CD-45AA-ADB5-7CD57FFBC356}" type="presOf" srcId="{3A038994-BD5E-4E89-913D-8E204F0C3C41}" destId="{4119FF3E-ECC2-4280-83D2-FB69A491D00F}" srcOrd="0" destOrd="0" presId="urn:microsoft.com/office/officeart/2005/8/layout/orgChart1"/>
    <dgm:cxn modelId="{D9C6A496-6589-4DD6-AE56-DA46452F0441}" type="presOf" srcId="{106E0347-52C7-4479-BD92-9FC517648008}" destId="{DF15EDDC-CDD3-43C4-A3FB-A4ACE731DCCB}" srcOrd="0" destOrd="0" presId="urn:microsoft.com/office/officeart/2005/8/layout/orgChart1"/>
    <dgm:cxn modelId="{0DFC4A94-EDCD-4171-86BA-8BE7F767E70B}" srcId="{BCBF4E54-DDD4-4885-AF66-8199AE452F91}" destId="{B477512A-C317-4E0B-9146-2C330C927CCC}" srcOrd="2" destOrd="0" parTransId="{25E16609-F582-4A61-9873-9F75A01821A8}" sibTransId="{A0C5901B-FB55-4E72-993C-2CD606F48B4B}"/>
    <dgm:cxn modelId="{FCA87DCC-F5E3-4972-A71F-B7BE89ED84CC}" srcId="{119E9F07-CAFF-4B4B-AA6B-CF764898A8E8}" destId="{84166177-78B1-49A3-8BD1-59289AB6561C}" srcOrd="1" destOrd="0" parTransId="{805A7A08-0E09-4FA8-A1EE-82A5F3ECBEC0}" sibTransId="{E22F9DB2-9C34-415B-8A42-6B9F0508566A}"/>
    <dgm:cxn modelId="{EC572DF5-BE48-41C2-9582-ACE845946A84}" type="presOf" srcId="{0D24E312-FF6F-4B9C-A496-274EC1F7CE7B}" destId="{81045A98-A0D7-4908-82FC-F4FD9126AE2D}" srcOrd="0" destOrd="0" presId="urn:microsoft.com/office/officeart/2005/8/layout/orgChart1"/>
    <dgm:cxn modelId="{79EA9DEA-815F-4E06-8426-7CE00A99F821}" type="presOf" srcId="{6B72A39A-F9D7-4D6F-BE38-C5E72A4DAB56}" destId="{CDD2F8EA-7675-47CD-A984-EEE37B348C6D}" srcOrd="1" destOrd="0" presId="urn:microsoft.com/office/officeart/2005/8/layout/orgChart1"/>
    <dgm:cxn modelId="{3C352F97-BE1F-4F54-8CD5-75B9C074FDC3}" type="presOf" srcId="{98736AB1-0C06-401D-BE93-2ACBE559F858}" destId="{96299858-B104-4501-954B-470A2FE8B55D}" srcOrd="0" destOrd="0" presId="urn:microsoft.com/office/officeart/2005/8/layout/orgChart1"/>
    <dgm:cxn modelId="{5B09B8F5-C16A-4C86-AAB5-28DBFA7A3AF9}" type="presOf" srcId="{44954FD9-F926-49F8-8F16-A6D30315BF18}" destId="{29BB286D-1E6B-4946-8C44-72B7FA0B1717}" srcOrd="0" destOrd="0" presId="urn:microsoft.com/office/officeart/2005/8/layout/orgChart1"/>
    <dgm:cxn modelId="{A11FDF38-E96C-476B-9EF3-49F1130A49D5}" type="presOf" srcId="{BE639913-8E6E-4EF1-A292-C2CC11038379}" destId="{320CC51D-06B5-45B5-9DB7-6630BB66C891}" srcOrd="1" destOrd="0" presId="urn:microsoft.com/office/officeart/2005/8/layout/orgChart1"/>
    <dgm:cxn modelId="{8C2B5AA9-F00D-4CE3-BE53-8106F4660EAE}" srcId="{119E9F07-CAFF-4B4B-AA6B-CF764898A8E8}" destId="{B9032B4B-C3DE-4B25-9324-B9F41D5F41F8}" srcOrd="3" destOrd="0" parTransId="{27A12E34-DBA5-4F3C-AB2D-8923A8B2F84F}" sibTransId="{F77953AB-C5EF-4C40-8FE6-BDD35DDAB3F3}"/>
    <dgm:cxn modelId="{32F00DE5-7A44-4299-99B9-1B77C33EADD6}" type="presOf" srcId="{BCBF4E54-DDD4-4885-AF66-8199AE452F91}" destId="{EF8EED69-3767-4D4F-AA32-417543C9794F}" srcOrd="0" destOrd="0" presId="urn:microsoft.com/office/officeart/2005/8/layout/orgChart1"/>
    <dgm:cxn modelId="{CF15B0DE-DD71-414D-B848-8122A971B0B0}" type="presOf" srcId="{AE8EBDE7-235F-4B30-9BE2-C6A97F1E6484}" destId="{6116C24C-012A-4F5C-9457-76EA57604BF2}" srcOrd="0" destOrd="0" presId="urn:microsoft.com/office/officeart/2005/8/layout/orgChart1"/>
    <dgm:cxn modelId="{462B7BA6-CC79-44F7-B448-A6CC219ED5F3}" type="presOf" srcId="{0D24E312-FF6F-4B9C-A496-274EC1F7CE7B}" destId="{FAE7CDF6-DD6A-4342-9993-BB90D2277916}" srcOrd="1" destOrd="0" presId="urn:microsoft.com/office/officeart/2005/8/layout/orgChart1"/>
    <dgm:cxn modelId="{4E331C48-2063-4BF8-B960-B9931F68E276}" type="presOf" srcId="{DCB8060A-2EA6-4CD4-AA81-EDEA8D5678C2}" destId="{6259C522-5520-4244-99D2-A0005A1D5B69}" srcOrd="0" destOrd="0" presId="urn:microsoft.com/office/officeart/2005/8/layout/orgChart1"/>
    <dgm:cxn modelId="{E312C93C-D446-4CAB-AE89-FA853120BF67}" type="presOf" srcId="{B9032B4B-C3DE-4B25-9324-B9F41D5F41F8}" destId="{ADD7CC82-1514-450C-85B1-DEB2DAABED14}" srcOrd="0" destOrd="0" presId="urn:microsoft.com/office/officeart/2005/8/layout/orgChart1"/>
    <dgm:cxn modelId="{CEA0BC8A-E348-4E34-A456-6F9BCD9C9DEF}" srcId="{119E9F07-CAFF-4B4B-AA6B-CF764898A8E8}" destId="{BCBF4E54-DDD4-4885-AF66-8199AE452F91}" srcOrd="0" destOrd="0" parTransId="{AC29B934-132D-4847-9EA0-CE76EF976EB2}" sibTransId="{CC007E95-656D-411D-9B50-DEE65FCAEEF4}"/>
    <dgm:cxn modelId="{2DCBFBD0-EBF7-40DF-985F-905AD1013DB2}" srcId="{BCBF4E54-DDD4-4885-AF66-8199AE452F91}" destId="{0D24E312-FF6F-4B9C-A496-274EC1F7CE7B}" srcOrd="1" destOrd="0" parTransId="{106E0347-52C7-4479-BD92-9FC517648008}" sibTransId="{79F99B2A-4E28-4D07-A3D1-E0A6F303D50B}"/>
    <dgm:cxn modelId="{6CA3A79C-F8A3-4E9C-A985-AA47DD2FC8CD}" type="presOf" srcId="{B477512A-C317-4E0B-9146-2C330C927CCC}" destId="{99AB9EF7-C721-461F-B74B-4C9A66AFA5CC}" srcOrd="1" destOrd="0" presId="urn:microsoft.com/office/officeart/2005/8/layout/orgChart1"/>
    <dgm:cxn modelId="{07AC3CB5-C08F-48F5-B386-849FB14927E2}" type="presOf" srcId="{B477512A-C317-4E0B-9146-2C330C927CCC}" destId="{9329AFB4-0CDD-4997-B544-65A4B81C31E4}" srcOrd="0" destOrd="0" presId="urn:microsoft.com/office/officeart/2005/8/layout/orgChart1"/>
    <dgm:cxn modelId="{1FE9F7C1-89D0-481A-AAF3-4B8500DF13DE}" type="presOf" srcId="{84166177-78B1-49A3-8BD1-59289AB6561C}" destId="{C5E09430-A9A4-41B5-A988-B212A253A63F}" srcOrd="0" destOrd="0" presId="urn:microsoft.com/office/officeart/2005/8/layout/orgChart1"/>
    <dgm:cxn modelId="{B1BF4947-F46F-408D-822F-763386D13BE9}" srcId="{BCBF4E54-DDD4-4885-AF66-8199AE452F91}" destId="{AE8EBDE7-235F-4B30-9BE2-C6A97F1E6484}" srcOrd="0" destOrd="0" parTransId="{DCB8060A-2EA6-4CD4-AA81-EDEA8D5678C2}" sibTransId="{49DFF87B-1BE0-4007-9BC6-42D96975564A}"/>
    <dgm:cxn modelId="{676840CD-3FE2-4056-A2FA-B5330424B5F2}" type="presOf" srcId="{BCBF4E54-DDD4-4885-AF66-8199AE452F91}" destId="{EC87F04F-D57B-4E64-8B88-324D089F7CBF}" srcOrd="1" destOrd="0" presId="urn:microsoft.com/office/officeart/2005/8/layout/orgChart1"/>
    <dgm:cxn modelId="{86574F3A-4F6B-4D9D-AB71-E92EB74458C5}" type="presOf" srcId="{B9032B4B-C3DE-4B25-9324-B9F41D5F41F8}" destId="{AB7A04AE-B685-4EF2-A1AB-8118AE33A32D}" srcOrd="1" destOrd="0" presId="urn:microsoft.com/office/officeart/2005/8/layout/orgChart1"/>
    <dgm:cxn modelId="{E60358FF-510C-45EE-8E4F-DC8393534F2E}" type="presOf" srcId="{6B72A39A-F9D7-4D6F-BE38-C5E72A4DAB56}" destId="{607A612D-DACC-4CCA-92AD-FBF52446E1AF}" srcOrd="0" destOrd="0" presId="urn:microsoft.com/office/officeart/2005/8/layout/orgChart1"/>
    <dgm:cxn modelId="{8819080B-5B0D-43AB-B150-D56716D979C2}" type="presParOf" srcId="{DD6675F0-7F9B-4155-8C50-B8A4D510F3B8}" destId="{32769470-C1A9-4DF2-9C21-5F13075F6665}" srcOrd="0" destOrd="0" presId="urn:microsoft.com/office/officeart/2005/8/layout/orgChart1"/>
    <dgm:cxn modelId="{C81EF23A-6D41-499C-845C-870C30BDE0EB}" type="presParOf" srcId="{32769470-C1A9-4DF2-9C21-5F13075F6665}" destId="{27D5594B-3F6B-4470-8AFB-C62EA2FD823C}" srcOrd="0" destOrd="0" presId="urn:microsoft.com/office/officeart/2005/8/layout/orgChart1"/>
    <dgm:cxn modelId="{51170571-92FE-42C3-BEC2-E55E24F70973}" type="presParOf" srcId="{27D5594B-3F6B-4470-8AFB-C62EA2FD823C}" destId="{EF8EED69-3767-4D4F-AA32-417543C9794F}" srcOrd="0" destOrd="0" presId="urn:microsoft.com/office/officeart/2005/8/layout/orgChart1"/>
    <dgm:cxn modelId="{341AB69D-C93A-4A56-ACB8-6963E0946E22}" type="presParOf" srcId="{27D5594B-3F6B-4470-8AFB-C62EA2FD823C}" destId="{EC87F04F-D57B-4E64-8B88-324D089F7CBF}" srcOrd="1" destOrd="0" presId="urn:microsoft.com/office/officeart/2005/8/layout/orgChart1"/>
    <dgm:cxn modelId="{0EFE3239-B56D-4B36-B56E-B74C0376E394}" type="presParOf" srcId="{32769470-C1A9-4DF2-9C21-5F13075F6665}" destId="{474573EB-ABE5-4D1F-9D7B-5E6AE08D7987}" srcOrd="1" destOrd="0" presId="urn:microsoft.com/office/officeart/2005/8/layout/orgChart1"/>
    <dgm:cxn modelId="{B7697496-980D-4099-B3BD-1BD3C586AC14}" type="presParOf" srcId="{474573EB-ABE5-4D1F-9D7B-5E6AE08D7987}" destId="{DF15EDDC-CDD3-43C4-A3FB-A4ACE731DCCB}" srcOrd="0" destOrd="0" presId="urn:microsoft.com/office/officeart/2005/8/layout/orgChart1"/>
    <dgm:cxn modelId="{8404CEFB-47EA-43F7-9CB7-4E91374157C6}" type="presParOf" srcId="{474573EB-ABE5-4D1F-9D7B-5E6AE08D7987}" destId="{29773921-3B84-4586-BF32-547F6B4BA99A}" srcOrd="1" destOrd="0" presId="urn:microsoft.com/office/officeart/2005/8/layout/orgChart1"/>
    <dgm:cxn modelId="{878683E5-A061-46D7-8B72-32E0AAD79A52}" type="presParOf" srcId="{29773921-3B84-4586-BF32-547F6B4BA99A}" destId="{1D090CB6-9191-425C-A2D6-949502793908}" srcOrd="0" destOrd="0" presId="urn:microsoft.com/office/officeart/2005/8/layout/orgChart1"/>
    <dgm:cxn modelId="{53164A91-A6CC-4119-B0FA-C8AABF34C042}" type="presParOf" srcId="{1D090CB6-9191-425C-A2D6-949502793908}" destId="{81045A98-A0D7-4908-82FC-F4FD9126AE2D}" srcOrd="0" destOrd="0" presId="urn:microsoft.com/office/officeart/2005/8/layout/orgChart1"/>
    <dgm:cxn modelId="{8BAD4E61-E068-4645-857A-9BD3CFED5BFA}" type="presParOf" srcId="{1D090CB6-9191-425C-A2D6-949502793908}" destId="{FAE7CDF6-DD6A-4342-9993-BB90D2277916}" srcOrd="1" destOrd="0" presId="urn:microsoft.com/office/officeart/2005/8/layout/orgChart1"/>
    <dgm:cxn modelId="{B298A6FE-2DB1-4962-BF7B-B82E451C1027}" type="presParOf" srcId="{29773921-3B84-4586-BF32-547F6B4BA99A}" destId="{A552AEC8-D9CB-43AD-B873-5B5D969AB27C}" srcOrd="1" destOrd="0" presId="urn:microsoft.com/office/officeart/2005/8/layout/orgChart1"/>
    <dgm:cxn modelId="{E9261D2A-7D26-4A4D-9FB8-50B6197C04B0}" type="presParOf" srcId="{29773921-3B84-4586-BF32-547F6B4BA99A}" destId="{F8C2A1CC-C508-416D-ABED-80DF6875D777}" srcOrd="2" destOrd="0" presId="urn:microsoft.com/office/officeart/2005/8/layout/orgChart1"/>
    <dgm:cxn modelId="{66D82D1C-3A67-433A-A53F-F883D59B6809}" type="presParOf" srcId="{474573EB-ABE5-4D1F-9D7B-5E6AE08D7987}" destId="{8CF9071C-483C-46A2-91ED-053CBC401FB4}" srcOrd="2" destOrd="0" presId="urn:microsoft.com/office/officeart/2005/8/layout/orgChart1"/>
    <dgm:cxn modelId="{F795F846-A133-4A49-A17B-7C1F7FD47B4F}" type="presParOf" srcId="{474573EB-ABE5-4D1F-9D7B-5E6AE08D7987}" destId="{1317F74F-A844-4B4D-8EFA-AD8FDA52868D}" srcOrd="3" destOrd="0" presId="urn:microsoft.com/office/officeart/2005/8/layout/orgChart1"/>
    <dgm:cxn modelId="{6083AD11-5436-4D39-A1BA-41953243901C}" type="presParOf" srcId="{1317F74F-A844-4B4D-8EFA-AD8FDA52868D}" destId="{28BE3270-B469-4952-B2CF-D40C4561F05F}" srcOrd="0" destOrd="0" presId="urn:microsoft.com/office/officeart/2005/8/layout/orgChart1"/>
    <dgm:cxn modelId="{A678C089-1D74-4EB4-98BD-889FB40B8D33}" type="presParOf" srcId="{28BE3270-B469-4952-B2CF-D40C4561F05F}" destId="{9329AFB4-0CDD-4997-B544-65A4B81C31E4}" srcOrd="0" destOrd="0" presId="urn:microsoft.com/office/officeart/2005/8/layout/orgChart1"/>
    <dgm:cxn modelId="{01D2ECB3-4157-40C1-927B-F9728BAEB141}" type="presParOf" srcId="{28BE3270-B469-4952-B2CF-D40C4561F05F}" destId="{99AB9EF7-C721-461F-B74B-4C9A66AFA5CC}" srcOrd="1" destOrd="0" presId="urn:microsoft.com/office/officeart/2005/8/layout/orgChart1"/>
    <dgm:cxn modelId="{7989DE16-7E66-4303-B4EE-88BAD48117A9}" type="presParOf" srcId="{1317F74F-A844-4B4D-8EFA-AD8FDA52868D}" destId="{28DEF301-B27C-4DE9-AF57-A463FACAF81B}" srcOrd="1" destOrd="0" presId="urn:microsoft.com/office/officeart/2005/8/layout/orgChart1"/>
    <dgm:cxn modelId="{846492B5-9B1F-47E8-A53C-0B1038CA9019}" type="presParOf" srcId="{1317F74F-A844-4B4D-8EFA-AD8FDA52868D}" destId="{429AC668-63C0-4F12-BFB8-F6C3726E9080}" srcOrd="2" destOrd="0" presId="urn:microsoft.com/office/officeart/2005/8/layout/orgChart1"/>
    <dgm:cxn modelId="{EF3BD8E3-5E18-4972-980E-973723F85A29}" type="presParOf" srcId="{474573EB-ABE5-4D1F-9D7B-5E6AE08D7987}" destId="{96299858-B104-4501-954B-470A2FE8B55D}" srcOrd="4" destOrd="0" presId="urn:microsoft.com/office/officeart/2005/8/layout/orgChart1"/>
    <dgm:cxn modelId="{DC290B14-BB8A-4EA6-A390-F1A92E5CBBD3}" type="presParOf" srcId="{474573EB-ABE5-4D1F-9D7B-5E6AE08D7987}" destId="{B268A1FF-BE1A-4F61-9D7A-5BF95BA22947}" srcOrd="5" destOrd="0" presId="urn:microsoft.com/office/officeart/2005/8/layout/orgChart1"/>
    <dgm:cxn modelId="{CDE0F33F-0699-49C6-8B19-A867ACC9E81E}" type="presParOf" srcId="{B268A1FF-BE1A-4F61-9D7A-5BF95BA22947}" destId="{1815C16B-EF21-443B-8F6F-86DF69D96D43}" srcOrd="0" destOrd="0" presId="urn:microsoft.com/office/officeart/2005/8/layout/orgChart1"/>
    <dgm:cxn modelId="{28A42AD0-3B8D-486E-95A5-2B50D214B88C}" type="presParOf" srcId="{1815C16B-EF21-443B-8F6F-86DF69D96D43}" destId="{4119FF3E-ECC2-4280-83D2-FB69A491D00F}" srcOrd="0" destOrd="0" presId="urn:microsoft.com/office/officeart/2005/8/layout/orgChart1"/>
    <dgm:cxn modelId="{4DCDE2FB-0512-432D-901E-C9A4CDAB36F5}" type="presParOf" srcId="{1815C16B-EF21-443B-8F6F-86DF69D96D43}" destId="{FAC97DA5-ABD6-407E-B449-9BCF5F576395}" srcOrd="1" destOrd="0" presId="urn:microsoft.com/office/officeart/2005/8/layout/orgChart1"/>
    <dgm:cxn modelId="{5A29115D-FFC2-435E-B681-AA388AB253F1}" type="presParOf" srcId="{B268A1FF-BE1A-4F61-9D7A-5BF95BA22947}" destId="{A219DDA8-040D-44B0-9997-3E4DEAA7E30B}" srcOrd="1" destOrd="0" presId="urn:microsoft.com/office/officeart/2005/8/layout/orgChart1"/>
    <dgm:cxn modelId="{03F02C4B-D12C-47FB-912C-327EF446C210}" type="presParOf" srcId="{B268A1FF-BE1A-4F61-9D7A-5BF95BA22947}" destId="{91AB6373-A205-498B-9030-EABDD0409228}" srcOrd="2" destOrd="0" presId="urn:microsoft.com/office/officeart/2005/8/layout/orgChart1"/>
    <dgm:cxn modelId="{77FE2139-917A-4A60-9270-91394D10B7D7}" type="presParOf" srcId="{474573EB-ABE5-4D1F-9D7B-5E6AE08D7987}" destId="{29BB286D-1E6B-4946-8C44-72B7FA0B1717}" srcOrd="6" destOrd="0" presId="urn:microsoft.com/office/officeart/2005/8/layout/orgChart1"/>
    <dgm:cxn modelId="{4FA61830-39D6-4D35-9CF2-BC76BEF05EC7}" type="presParOf" srcId="{474573EB-ABE5-4D1F-9D7B-5E6AE08D7987}" destId="{9A66AAEA-2044-4D37-A1A1-A7554D188170}" srcOrd="7" destOrd="0" presId="urn:microsoft.com/office/officeart/2005/8/layout/orgChart1"/>
    <dgm:cxn modelId="{5ADBFBF2-D4AD-46F7-991B-D65A1C3B0457}" type="presParOf" srcId="{9A66AAEA-2044-4D37-A1A1-A7554D188170}" destId="{19201E01-7676-41B5-95E1-2FF0C43D4D5B}" srcOrd="0" destOrd="0" presId="urn:microsoft.com/office/officeart/2005/8/layout/orgChart1"/>
    <dgm:cxn modelId="{AD71CC47-D615-47D8-A746-2078BD1D8E95}" type="presParOf" srcId="{19201E01-7676-41B5-95E1-2FF0C43D4D5B}" destId="{282B408F-97DC-4749-BB61-93C06B9E953A}" srcOrd="0" destOrd="0" presId="urn:microsoft.com/office/officeart/2005/8/layout/orgChart1"/>
    <dgm:cxn modelId="{3D4CD4B2-34BA-4D74-8FD0-BC53332F4FF8}" type="presParOf" srcId="{19201E01-7676-41B5-95E1-2FF0C43D4D5B}" destId="{320CC51D-06B5-45B5-9DB7-6630BB66C891}" srcOrd="1" destOrd="0" presId="urn:microsoft.com/office/officeart/2005/8/layout/orgChart1"/>
    <dgm:cxn modelId="{F10FE754-8536-4EF2-8A31-E686FE9397D2}" type="presParOf" srcId="{9A66AAEA-2044-4D37-A1A1-A7554D188170}" destId="{4D4C6D29-45BB-48F9-96E8-46815F7F666E}" srcOrd="1" destOrd="0" presId="urn:microsoft.com/office/officeart/2005/8/layout/orgChart1"/>
    <dgm:cxn modelId="{B6E28E81-ABD9-43C1-8697-B988F179B286}" type="presParOf" srcId="{9A66AAEA-2044-4D37-A1A1-A7554D188170}" destId="{179E3ED5-DD54-4647-A690-78BC58B23A0C}" srcOrd="2" destOrd="0" presId="urn:microsoft.com/office/officeart/2005/8/layout/orgChart1"/>
    <dgm:cxn modelId="{26E21342-958D-40D2-95BC-C0F414C4B3E1}" type="presParOf" srcId="{32769470-C1A9-4DF2-9C21-5F13075F6665}" destId="{16B6A745-3ABF-40BB-8857-E05DA1551BE7}" srcOrd="2" destOrd="0" presId="urn:microsoft.com/office/officeart/2005/8/layout/orgChart1"/>
    <dgm:cxn modelId="{AEC9C514-6BF9-4490-A6C7-A93751DEFCB3}" type="presParOf" srcId="{16B6A745-3ABF-40BB-8857-E05DA1551BE7}" destId="{6259C522-5520-4244-99D2-A0005A1D5B69}" srcOrd="0" destOrd="0" presId="urn:microsoft.com/office/officeart/2005/8/layout/orgChart1"/>
    <dgm:cxn modelId="{9381723B-96C9-4ABC-B411-3CA119A6BE83}" type="presParOf" srcId="{16B6A745-3ABF-40BB-8857-E05DA1551BE7}" destId="{9FD4F0C7-CB1D-4F73-B436-1B578B638C1E}" srcOrd="1" destOrd="0" presId="urn:microsoft.com/office/officeart/2005/8/layout/orgChart1"/>
    <dgm:cxn modelId="{4757B9E0-FB75-4827-B827-68CA8A262647}" type="presParOf" srcId="{9FD4F0C7-CB1D-4F73-B436-1B578B638C1E}" destId="{7188C088-61B4-4646-B643-D12793CF1472}" srcOrd="0" destOrd="0" presId="urn:microsoft.com/office/officeart/2005/8/layout/orgChart1"/>
    <dgm:cxn modelId="{0E823B16-62CE-47CF-A1B4-D27B3B9DBEB6}" type="presParOf" srcId="{7188C088-61B4-4646-B643-D12793CF1472}" destId="{6116C24C-012A-4F5C-9457-76EA57604BF2}" srcOrd="0" destOrd="0" presId="urn:microsoft.com/office/officeart/2005/8/layout/orgChart1"/>
    <dgm:cxn modelId="{CD8203D8-D5A6-4093-AEED-9C81A4BE24F6}" type="presParOf" srcId="{7188C088-61B4-4646-B643-D12793CF1472}" destId="{D2B63AD2-4AAE-435C-BB35-237242C1FCED}" srcOrd="1" destOrd="0" presId="urn:microsoft.com/office/officeart/2005/8/layout/orgChart1"/>
    <dgm:cxn modelId="{67591A3E-9196-465A-BE01-D5BCEFF87F9C}" type="presParOf" srcId="{9FD4F0C7-CB1D-4F73-B436-1B578B638C1E}" destId="{BA28A2AF-9D04-450F-936F-BDB62EF3CA18}" srcOrd="1" destOrd="0" presId="urn:microsoft.com/office/officeart/2005/8/layout/orgChart1"/>
    <dgm:cxn modelId="{45433B0A-5FB2-4197-8B4A-7438EAEC9150}" type="presParOf" srcId="{9FD4F0C7-CB1D-4F73-B436-1B578B638C1E}" destId="{F3B78170-A8F8-483E-8435-11D920650CC1}" srcOrd="2" destOrd="0" presId="urn:microsoft.com/office/officeart/2005/8/layout/orgChart1"/>
    <dgm:cxn modelId="{54BDC15A-7D50-40CD-82E4-01A7285A1976}" type="presParOf" srcId="{DD6675F0-7F9B-4155-8C50-B8A4D510F3B8}" destId="{718132C9-7C09-4E4D-A0F1-B36A7403E4EF}" srcOrd="1" destOrd="0" presId="urn:microsoft.com/office/officeart/2005/8/layout/orgChart1"/>
    <dgm:cxn modelId="{A75A7480-19DF-49B7-BE46-88B50028C67D}" type="presParOf" srcId="{718132C9-7C09-4E4D-A0F1-B36A7403E4EF}" destId="{179078C5-FFAB-4587-8BDA-D6056E783E71}" srcOrd="0" destOrd="0" presId="urn:microsoft.com/office/officeart/2005/8/layout/orgChart1"/>
    <dgm:cxn modelId="{D9AEF3EC-6F14-4C7D-B45A-FB101925B88A}" type="presParOf" srcId="{179078C5-FFAB-4587-8BDA-D6056E783E71}" destId="{C5E09430-A9A4-41B5-A988-B212A253A63F}" srcOrd="0" destOrd="0" presId="urn:microsoft.com/office/officeart/2005/8/layout/orgChart1"/>
    <dgm:cxn modelId="{52C7D9E9-A7A2-4FF7-91AF-2CD9FCD6CF90}" type="presParOf" srcId="{179078C5-FFAB-4587-8BDA-D6056E783E71}" destId="{0339D165-DCEB-4635-9131-020CB22B705D}" srcOrd="1" destOrd="0" presId="urn:microsoft.com/office/officeart/2005/8/layout/orgChart1"/>
    <dgm:cxn modelId="{D3AB01F3-176D-413A-A80C-4DB07344D81D}" type="presParOf" srcId="{718132C9-7C09-4E4D-A0F1-B36A7403E4EF}" destId="{796901D7-C9FD-4F37-8BAD-4CEFD5D5EAAB}" srcOrd="1" destOrd="0" presId="urn:microsoft.com/office/officeart/2005/8/layout/orgChart1"/>
    <dgm:cxn modelId="{E723CE2B-0016-4733-A458-CD20801CB3A7}" type="presParOf" srcId="{718132C9-7C09-4E4D-A0F1-B36A7403E4EF}" destId="{23A2AF79-DA6E-4C57-AC27-6640638D031B}" srcOrd="2" destOrd="0" presId="urn:microsoft.com/office/officeart/2005/8/layout/orgChart1"/>
    <dgm:cxn modelId="{9C7B0BDE-C282-4DA8-BC7E-C0D2CF55A9A8}" type="presParOf" srcId="{DD6675F0-7F9B-4155-8C50-B8A4D510F3B8}" destId="{A38CB1E0-1AE9-48FC-A952-11E44C38CC72}" srcOrd="2" destOrd="0" presId="urn:microsoft.com/office/officeart/2005/8/layout/orgChart1"/>
    <dgm:cxn modelId="{6FE4BD0A-2769-43B5-AB54-2FD733FBF217}" type="presParOf" srcId="{A38CB1E0-1AE9-48FC-A952-11E44C38CC72}" destId="{288C34BB-4618-48AE-BAD9-2B0AF07AAC35}" srcOrd="0" destOrd="0" presId="urn:microsoft.com/office/officeart/2005/8/layout/orgChart1"/>
    <dgm:cxn modelId="{ECEFBDDD-D158-4D88-9D90-E39D505CB129}" type="presParOf" srcId="{288C34BB-4618-48AE-BAD9-2B0AF07AAC35}" destId="{607A612D-DACC-4CCA-92AD-FBF52446E1AF}" srcOrd="0" destOrd="0" presId="urn:microsoft.com/office/officeart/2005/8/layout/orgChart1"/>
    <dgm:cxn modelId="{80766D51-6804-4949-8E41-299FB43E6B3F}" type="presParOf" srcId="{288C34BB-4618-48AE-BAD9-2B0AF07AAC35}" destId="{CDD2F8EA-7675-47CD-A984-EEE37B348C6D}" srcOrd="1" destOrd="0" presId="urn:microsoft.com/office/officeart/2005/8/layout/orgChart1"/>
    <dgm:cxn modelId="{FF1EF83E-D1F5-424D-A682-133BC3A36505}" type="presParOf" srcId="{A38CB1E0-1AE9-48FC-A952-11E44C38CC72}" destId="{5A32A3A0-FE81-4BD2-91F4-CDB7325B3CC6}" srcOrd="1" destOrd="0" presId="urn:microsoft.com/office/officeart/2005/8/layout/orgChart1"/>
    <dgm:cxn modelId="{E2FAE2CD-D3D6-4DBF-A3A3-8D5C77A2B817}" type="presParOf" srcId="{A38CB1E0-1AE9-48FC-A952-11E44C38CC72}" destId="{5B948E8A-2002-4AF6-8FD5-88D11B0B52B1}" srcOrd="2" destOrd="0" presId="urn:microsoft.com/office/officeart/2005/8/layout/orgChart1"/>
    <dgm:cxn modelId="{099087BA-E9BA-46A9-8600-D8553A146E80}" type="presParOf" srcId="{DD6675F0-7F9B-4155-8C50-B8A4D510F3B8}" destId="{9B6A8A2A-D870-4496-9E2B-55E68B312E67}" srcOrd="3" destOrd="0" presId="urn:microsoft.com/office/officeart/2005/8/layout/orgChart1"/>
    <dgm:cxn modelId="{0B56EAA8-0C9F-4073-873E-0CBD1BCEC0FC}" type="presParOf" srcId="{9B6A8A2A-D870-4496-9E2B-55E68B312E67}" destId="{FD957E9C-1DFE-47BC-8282-6EDB2258A9F2}" srcOrd="0" destOrd="0" presId="urn:microsoft.com/office/officeart/2005/8/layout/orgChart1"/>
    <dgm:cxn modelId="{BD044F87-7ADF-4936-9ED8-8F73BA32BB74}" type="presParOf" srcId="{FD957E9C-1DFE-47BC-8282-6EDB2258A9F2}" destId="{ADD7CC82-1514-450C-85B1-DEB2DAABED14}" srcOrd="0" destOrd="0" presId="urn:microsoft.com/office/officeart/2005/8/layout/orgChart1"/>
    <dgm:cxn modelId="{F0D7DC21-6308-48F7-9054-0292DFB83643}" type="presParOf" srcId="{FD957E9C-1DFE-47BC-8282-6EDB2258A9F2}" destId="{AB7A04AE-B685-4EF2-A1AB-8118AE33A32D}" srcOrd="1" destOrd="0" presId="urn:microsoft.com/office/officeart/2005/8/layout/orgChart1"/>
    <dgm:cxn modelId="{84283633-4850-4BCB-B4C5-C1E5AC9E8A02}" type="presParOf" srcId="{9B6A8A2A-D870-4496-9E2B-55E68B312E67}" destId="{7891DA03-BD5D-4EC4-9E34-32CB8A412565}" srcOrd="1" destOrd="0" presId="urn:microsoft.com/office/officeart/2005/8/layout/orgChart1"/>
    <dgm:cxn modelId="{B0DF24B5-1EB8-475D-8AF3-47E61448A6CF}" type="presParOf" srcId="{9B6A8A2A-D870-4496-9E2B-55E68B312E67}" destId="{B46F8B41-F3CA-42F8-BC8F-62F97984E87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074BE-D456-4600-8896-0F318D274012}">
      <dsp:nvSpPr>
        <dsp:cNvPr id="0" name=""/>
        <dsp:cNvSpPr/>
      </dsp:nvSpPr>
      <dsp:spPr>
        <a:xfrm>
          <a:off x="2159400" y="1254774"/>
          <a:ext cx="1797184" cy="898592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err="1" smtClean="0"/>
            <a:t>Джейш</a:t>
          </a:r>
          <a:r>
            <a:rPr lang="ru-RU" sz="1300" b="1" kern="1200" dirty="0" smtClean="0"/>
            <a:t> аль-</a:t>
          </a:r>
          <a:r>
            <a:rPr lang="ru-RU" sz="1300" b="1" kern="1200" dirty="0" err="1" smtClean="0"/>
            <a:t>Фатх</a:t>
          </a:r>
          <a:endParaRPr lang="ru-RU" sz="1300" b="1" kern="1200" dirty="0"/>
        </a:p>
      </dsp:txBody>
      <dsp:txXfrm>
        <a:off x="2185719" y="1281093"/>
        <a:ext cx="1744546" cy="845954"/>
      </dsp:txXfrm>
    </dsp:sp>
    <dsp:sp modelId="{0C5E7973-6E5D-405C-A077-AFF61615AABB}">
      <dsp:nvSpPr>
        <dsp:cNvPr id="0" name=""/>
        <dsp:cNvSpPr/>
      </dsp:nvSpPr>
      <dsp:spPr>
        <a:xfrm rot="15582307">
          <a:off x="3515284" y="1322720"/>
          <a:ext cx="748783" cy="25971"/>
        </a:xfrm>
        <a:custGeom>
          <a:avLst/>
          <a:gdLst/>
          <a:ahLst/>
          <a:cxnLst/>
          <a:rect l="0" t="0" r="0" b="0"/>
          <a:pathLst>
            <a:path>
              <a:moveTo>
                <a:pt x="0" y="12985"/>
              </a:moveTo>
              <a:lnTo>
                <a:pt x="748783" y="1298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870956" y="1316986"/>
        <a:ext cx="37439" cy="37439"/>
      </dsp:txXfrm>
    </dsp:sp>
    <dsp:sp modelId="{068C048A-7BEA-40A3-B6FC-B58DACB86504}">
      <dsp:nvSpPr>
        <dsp:cNvPr id="0" name=""/>
        <dsp:cNvSpPr/>
      </dsp:nvSpPr>
      <dsp:spPr>
        <a:xfrm>
          <a:off x="3822766" y="518045"/>
          <a:ext cx="1797184" cy="8985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 Исламский фронт</a:t>
          </a:r>
          <a:endParaRPr lang="ru-RU" sz="1300" b="1" kern="1200" dirty="0"/>
        </a:p>
      </dsp:txBody>
      <dsp:txXfrm>
        <a:off x="3849085" y="544364"/>
        <a:ext cx="1744546" cy="845954"/>
      </dsp:txXfrm>
    </dsp:sp>
    <dsp:sp modelId="{73912C78-93BF-4697-B426-8902113E1DEA}">
      <dsp:nvSpPr>
        <dsp:cNvPr id="0" name=""/>
        <dsp:cNvSpPr/>
      </dsp:nvSpPr>
      <dsp:spPr>
        <a:xfrm rot="19457599">
          <a:off x="5536740" y="696010"/>
          <a:ext cx="885295" cy="25971"/>
        </a:xfrm>
        <a:custGeom>
          <a:avLst/>
          <a:gdLst/>
          <a:ahLst/>
          <a:cxnLst/>
          <a:rect l="0" t="0" r="0" b="0"/>
          <a:pathLst>
            <a:path>
              <a:moveTo>
                <a:pt x="0" y="12985"/>
              </a:moveTo>
              <a:lnTo>
                <a:pt x="885295" y="12985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57255" y="686864"/>
        <a:ext cx="44264" cy="44264"/>
      </dsp:txXfrm>
    </dsp:sp>
    <dsp:sp modelId="{69AA90C0-9F4C-4FE8-8EC2-4D8D19BCD9E9}">
      <dsp:nvSpPr>
        <dsp:cNvPr id="0" name=""/>
        <dsp:cNvSpPr/>
      </dsp:nvSpPr>
      <dsp:spPr>
        <a:xfrm>
          <a:off x="6338824" y="1355"/>
          <a:ext cx="1797184" cy="89859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Сирийский исламский фронт освобождения </a:t>
          </a:r>
          <a:endParaRPr lang="ru-RU" sz="1300" b="1" kern="1200" dirty="0"/>
        </a:p>
      </dsp:txBody>
      <dsp:txXfrm>
        <a:off x="6365143" y="27674"/>
        <a:ext cx="1744546" cy="845954"/>
      </dsp:txXfrm>
    </dsp:sp>
    <dsp:sp modelId="{E8886DB9-15C8-4D61-9FBB-93059F08CFB6}">
      <dsp:nvSpPr>
        <dsp:cNvPr id="0" name=""/>
        <dsp:cNvSpPr/>
      </dsp:nvSpPr>
      <dsp:spPr>
        <a:xfrm rot="2142401">
          <a:off x="5536740" y="1212701"/>
          <a:ext cx="885295" cy="25971"/>
        </a:xfrm>
        <a:custGeom>
          <a:avLst/>
          <a:gdLst/>
          <a:ahLst/>
          <a:cxnLst/>
          <a:rect l="0" t="0" r="0" b="0"/>
          <a:pathLst>
            <a:path>
              <a:moveTo>
                <a:pt x="0" y="12985"/>
              </a:moveTo>
              <a:lnTo>
                <a:pt x="885295" y="12985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57255" y="1203554"/>
        <a:ext cx="44264" cy="44264"/>
      </dsp:txXfrm>
    </dsp:sp>
    <dsp:sp modelId="{D137AF7E-DF81-4D1C-A50D-D4E79F01B811}">
      <dsp:nvSpPr>
        <dsp:cNvPr id="0" name=""/>
        <dsp:cNvSpPr/>
      </dsp:nvSpPr>
      <dsp:spPr>
        <a:xfrm>
          <a:off x="6338824" y="1034736"/>
          <a:ext cx="1797184" cy="8985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Сирийский </a:t>
          </a:r>
          <a:r>
            <a:rPr lang="ru-RU" sz="1300" b="1" kern="1200" dirty="0" err="1" smtClean="0"/>
            <a:t>исламсикй</a:t>
          </a:r>
          <a:r>
            <a:rPr lang="ru-RU" sz="1300" b="1" kern="1200" dirty="0" smtClean="0"/>
            <a:t> фронт,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(Ахрар </a:t>
          </a:r>
          <a:r>
            <a:rPr lang="ru-RU" sz="1300" b="1" kern="1200" dirty="0" err="1" smtClean="0"/>
            <a:t>аш</a:t>
          </a:r>
          <a:r>
            <a:rPr lang="ru-RU" sz="1300" b="1" kern="1200" dirty="0" smtClean="0"/>
            <a:t> </a:t>
          </a:r>
          <a:r>
            <a:rPr lang="ru-RU" sz="1300" b="1" kern="1200" dirty="0" err="1" smtClean="0"/>
            <a:t>Шам</a:t>
          </a:r>
          <a:r>
            <a:rPr lang="ru-RU" sz="1300" b="1" kern="1200" dirty="0" smtClean="0"/>
            <a:t> и </a:t>
          </a:r>
          <a:r>
            <a:rPr lang="ru-RU" sz="1300" b="1" kern="1200" dirty="0" err="1" smtClean="0"/>
            <a:t>др</a:t>
          </a:r>
          <a:r>
            <a:rPr lang="ru-RU" sz="1300" b="1" kern="1200" dirty="0" smtClean="0"/>
            <a:t>) </a:t>
          </a:r>
          <a:endParaRPr lang="ru-RU" sz="1300" b="1" kern="1200" dirty="0"/>
        </a:p>
      </dsp:txBody>
      <dsp:txXfrm>
        <a:off x="6365143" y="1061055"/>
        <a:ext cx="1744546" cy="845954"/>
      </dsp:txXfrm>
    </dsp:sp>
    <dsp:sp modelId="{29AF20D5-2324-4C2D-9D0B-54F25E1E1954}">
      <dsp:nvSpPr>
        <dsp:cNvPr id="0" name=""/>
        <dsp:cNvSpPr/>
      </dsp:nvSpPr>
      <dsp:spPr>
        <a:xfrm rot="6650407">
          <a:off x="3737867" y="1841854"/>
          <a:ext cx="322649" cy="25971"/>
        </a:xfrm>
        <a:custGeom>
          <a:avLst/>
          <a:gdLst/>
          <a:ahLst/>
          <a:cxnLst/>
          <a:rect l="0" t="0" r="0" b="0"/>
          <a:pathLst>
            <a:path>
              <a:moveTo>
                <a:pt x="0" y="12985"/>
              </a:moveTo>
              <a:lnTo>
                <a:pt x="322649" y="1298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891125" y="1846774"/>
        <a:ext cx="16132" cy="16132"/>
      </dsp:txXfrm>
    </dsp:sp>
    <dsp:sp modelId="{0A3F60DC-DB43-4A92-83D5-790036950B36}">
      <dsp:nvSpPr>
        <dsp:cNvPr id="0" name=""/>
        <dsp:cNvSpPr/>
      </dsp:nvSpPr>
      <dsp:spPr>
        <a:xfrm>
          <a:off x="3841798" y="1620429"/>
          <a:ext cx="1797184" cy="77036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err="1" smtClean="0"/>
            <a:t>Джабхат</a:t>
          </a:r>
          <a:r>
            <a:rPr lang="ru-RU" sz="1300" b="1" kern="1200" dirty="0" smtClean="0"/>
            <a:t> ан-</a:t>
          </a:r>
          <a:r>
            <a:rPr lang="ru-RU" sz="1300" b="1" kern="1200" dirty="0" err="1" smtClean="0"/>
            <a:t>Нусра</a:t>
          </a:r>
          <a:r>
            <a:rPr lang="ru-RU" sz="1300" b="1" kern="1200" dirty="0" smtClean="0"/>
            <a:t> </a:t>
          </a:r>
          <a:endParaRPr lang="ru-RU" sz="1300" b="1" kern="1200" dirty="0"/>
        </a:p>
      </dsp:txBody>
      <dsp:txXfrm>
        <a:off x="3864361" y="1642992"/>
        <a:ext cx="1752058" cy="725237"/>
      </dsp:txXfrm>
    </dsp:sp>
    <dsp:sp modelId="{22337CA6-E12C-4894-A720-7A3455AC5FDC}">
      <dsp:nvSpPr>
        <dsp:cNvPr id="0" name=""/>
        <dsp:cNvSpPr/>
      </dsp:nvSpPr>
      <dsp:spPr>
        <a:xfrm rot="933431">
          <a:off x="5605895" y="2234845"/>
          <a:ext cx="1806263" cy="25971"/>
        </a:xfrm>
        <a:custGeom>
          <a:avLst/>
          <a:gdLst/>
          <a:ahLst/>
          <a:cxnLst/>
          <a:rect l="0" t="0" r="0" b="0"/>
          <a:pathLst>
            <a:path>
              <a:moveTo>
                <a:pt x="0" y="12985"/>
              </a:moveTo>
              <a:lnTo>
                <a:pt x="1806263" y="12985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6463870" y="2202674"/>
        <a:ext cx="90313" cy="90313"/>
      </dsp:txXfrm>
    </dsp:sp>
    <dsp:sp modelId="{9085DC20-20BD-4075-AE86-6A15F18ACEB2}">
      <dsp:nvSpPr>
        <dsp:cNvPr id="0" name=""/>
        <dsp:cNvSpPr/>
      </dsp:nvSpPr>
      <dsp:spPr>
        <a:xfrm>
          <a:off x="7379070" y="1992527"/>
          <a:ext cx="1860930" cy="995047"/>
        </a:xfrm>
        <a:prstGeom prst="roundRect">
          <a:avLst>
            <a:gd name="adj" fmla="val 10000"/>
          </a:avLst>
        </a:prstGeom>
        <a:solidFill>
          <a:schemeClr val="tx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ИГИ (Исламское государство Ирака)</a:t>
          </a:r>
          <a:endParaRPr lang="ru-RU" sz="1300" kern="1200" dirty="0"/>
        </a:p>
      </dsp:txBody>
      <dsp:txXfrm>
        <a:off x="7408214" y="2021671"/>
        <a:ext cx="1802642" cy="936759"/>
      </dsp:txXfrm>
    </dsp:sp>
    <dsp:sp modelId="{B59B7241-8BE9-44EF-938C-26D46D41C24C}">
      <dsp:nvSpPr>
        <dsp:cNvPr id="0" name=""/>
        <dsp:cNvSpPr/>
      </dsp:nvSpPr>
      <dsp:spPr>
        <a:xfrm>
          <a:off x="2214646" y="0"/>
          <a:ext cx="1921801" cy="65723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err="1" smtClean="0"/>
            <a:t>Джейш</a:t>
          </a:r>
          <a:r>
            <a:rPr lang="ru-RU" sz="1300" b="1" kern="1200" dirty="0" smtClean="0"/>
            <a:t> аль-Ислам, Левантийский фронт</a:t>
          </a:r>
          <a:endParaRPr lang="ru-RU" sz="1300" b="1" kern="1200" dirty="0"/>
        </a:p>
      </dsp:txBody>
      <dsp:txXfrm>
        <a:off x="2233896" y="19250"/>
        <a:ext cx="1883301" cy="618739"/>
      </dsp:txXfrm>
    </dsp:sp>
    <dsp:sp modelId="{4969EF51-6A7D-4AB1-BD98-F951E2477773}">
      <dsp:nvSpPr>
        <dsp:cNvPr id="0" name=""/>
        <dsp:cNvSpPr/>
      </dsp:nvSpPr>
      <dsp:spPr>
        <a:xfrm>
          <a:off x="2351304" y="2083590"/>
          <a:ext cx="1797184" cy="89859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err="1" smtClean="0"/>
            <a:t>Джабхат</a:t>
          </a:r>
          <a:r>
            <a:rPr lang="ru-RU" sz="1300" b="1" kern="1200" dirty="0" smtClean="0"/>
            <a:t> </a:t>
          </a:r>
          <a:r>
            <a:rPr lang="ru-RU" sz="1300" b="1" kern="1200" dirty="0" err="1" smtClean="0"/>
            <a:t>Фатх</a:t>
          </a:r>
          <a:r>
            <a:rPr lang="ru-RU" sz="1300" b="1" kern="1200" dirty="0" smtClean="0"/>
            <a:t> аль-</a:t>
          </a:r>
          <a:r>
            <a:rPr lang="ru-RU" sz="1300" b="1" kern="1200" dirty="0" err="1" smtClean="0"/>
            <a:t>Шам</a:t>
          </a:r>
          <a:endParaRPr lang="ru-RU" sz="1300" b="1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(</a:t>
          </a:r>
          <a:r>
            <a:rPr lang="ru-RU" sz="1300" b="1" kern="1200" dirty="0" err="1" smtClean="0"/>
            <a:t>Джабхат</a:t>
          </a:r>
          <a:r>
            <a:rPr lang="ru-RU" sz="1300" b="1" kern="1200" dirty="0" smtClean="0"/>
            <a:t> ан-</a:t>
          </a:r>
          <a:r>
            <a:rPr lang="ru-RU" sz="1300" b="1" kern="1200" dirty="0" err="1" smtClean="0"/>
            <a:t>Нусра</a:t>
          </a:r>
          <a:r>
            <a:rPr lang="ru-RU" sz="1300" b="1" kern="1200" dirty="0" smtClean="0"/>
            <a:t>)</a:t>
          </a:r>
          <a:endParaRPr lang="ru-RU" sz="1300" b="1" kern="1200" dirty="0"/>
        </a:p>
      </dsp:txBody>
      <dsp:txXfrm>
        <a:off x="2377623" y="2109909"/>
        <a:ext cx="1744546" cy="845954"/>
      </dsp:txXfrm>
    </dsp:sp>
    <dsp:sp modelId="{A16A9B9E-1EA1-44AA-9F18-9CD5BACE2545}">
      <dsp:nvSpPr>
        <dsp:cNvPr id="0" name=""/>
        <dsp:cNvSpPr/>
      </dsp:nvSpPr>
      <dsp:spPr>
        <a:xfrm>
          <a:off x="572091" y="1982687"/>
          <a:ext cx="1797184" cy="89859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err="1" smtClean="0"/>
            <a:t>Хайят</a:t>
          </a:r>
          <a:r>
            <a:rPr lang="ru-RU" sz="1300" b="1" kern="1200" dirty="0" smtClean="0"/>
            <a:t> </a:t>
          </a:r>
          <a:r>
            <a:rPr lang="ru-RU" sz="1300" b="1" kern="1200" dirty="0" err="1" smtClean="0"/>
            <a:t>Тахрир</a:t>
          </a:r>
          <a:r>
            <a:rPr lang="ru-RU" sz="1300" b="1" kern="1200" dirty="0" smtClean="0"/>
            <a:t> аль-</a:t>
          </a:r>
          <a:r>
            <a:rPr lang="ru-RU" sz="1300" b="1" kern="1200" dirty="0" err="1" smtClean="0"/>
            <a:t>Шам</a:t>
          </a:r>
          <a:endParaRPr lang="ru-RU" sz="1300" b="1" kern="1200" dirty="0"/>
        </a:p>
      </dsp:txBody>
      <dsp:txXfrm>
        <a:off x="598410" y="2009006"/>
        <a:ext cx="1744546" cy="845954"/>
      </dsp:txXfrm>
    </dsp:sp>
    <dsp:sp modelId="{8AF4F70C-7457-4C8E-9BAF-940F426DA83F}">
      <dsp:nvSpPr>
        <dsp:cNvPr id="0" name=""/>
        <dsp:cNvSpPr/>
      </dsp:nvSpPr>
      <dsp:spPr>
        <a:xfrm>
          <a:off x="6420470" y="2754245"/>
          <a:ext cx="2469546" cy="1049142"/>
        </a:xfrm>
        <a:prstGeom prst="roundRect">
          <a:avLst>
            <a:gd name="adj" fmla="val 10000"/>
          </a:avLst>
        </a:prstGeom>
        <a:solidFill>
          <a:schemeClr val="tx1"/>
        </a:solidFill>
        <a:ln w="19050" cap="rnd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Исламское государство Ирака и Леванта (ИГИЛ)</a:t>
          </a:r>
          <a:endParaRPr lang="ru-RU" sz="1300" kern="1200" dirty="0"/>
        </a:p>
      </dsp:txBody>
      <dsp:txXfrm>
        <a:off x="6451198" y="2784973"/>
        <a:ext cx="2408090" cy="9876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98502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39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19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574800"/>
            <a:ext cx="6619244" cy="2008236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619239" y="1344169"/>
            <a:ext cx="74294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713982" y="2420874"/>
            <a:ext cx="2894846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7"/>
            <a:ext cx="628649" cy="57576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8428920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727445"/>
            <a:ext cx="6619244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5717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4152499"/>
            <a:ext cx="6619244" cy="3702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4393378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797563"/>
            <a:ext cx="6623862" cy="1029740"/>
          </a:xfrm>
        </p:spPr>
        <p:txBody>
          <a:bodyPr/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657475"/>
            <a:ext cx="6619244" cy="1857375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8751703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455502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4" y="1960341"/>
            <a:ext cx="48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736600"/>
            <a:ext cx="6340430" cy="2022474"/>
          </a:xfrm>
        </p:spPr>
        <p:txBody>
          <a:bodyPr/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2759074"/>
            <a:ext cx="5798414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771899"/>
            <a:ext cx="6933673" cy="748393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6410929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778000"/>
            <a:ext cx="6619245" cy="136688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768725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2269586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1952626"/>
            <a:ext cx="235640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5" y="2384823"/>
            <a:ext cx="2356409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1952625"/>
            <a:ext cx="236025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2384823"/>
            <a:ext cx="2360257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1" y="1952626"/>
            <a:ext cx="235929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2384822"/>
            <a:ext cx="2359152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93699254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3399633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3831830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3399634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29" y="3831829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2" y="3399634"/>
            <a:ext cx="228832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3831828"/>
            <a:ext cx="2288322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3" y="4793879"/>
            <a:ext cx="2733212" cy="228601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8868857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952625"/>
            <a:ext cx="6619244" cy="2562225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0" y="4793879"/>
            <a:ext cx="742949" cy="2285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9371556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958850"/>
            <a:ext cx="1057474" cy="3561443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958850"/>
            <a:ext cx="4692019" cy="356144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29" y="4793879"/>
            <a:ext cx="744101" cy="2285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38647681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1952625"/>
            <a:ext cx="6619244" cy="25622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690943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008234"/>
            <a:ext cx="3263269" cy="1712868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008233"/>
            <a:ext cx="2818159" cy="1712868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99649527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1952625"/>
            <a:ext cx="3618869" cy="256222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1952625"/>
            <a:ext cx="3618869" cy="256222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1887746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361886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2384822"/>
            <a:ext cx="3618869" cy="213002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1952625"/>
            <a:ext cx="361886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2384822"/>
            <a:ext cx="3618869" cy="213002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3981602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1229540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81524102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1550"/>
            <a:ext cx="2094869" cy="12001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085850"/>
            <a:ext cx="3892550" cy="3429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2346961"/>
            <a:ext cx="2094869" cy="217169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2267760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70000"/>
            <a:ext cx="2898851" cy="1301750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857250"/>
            <a:ext cx="242039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743200"/>
            <a:ext cx="2894409" cy="10287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7233325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730251"/>
            <a:ext cx="6571060" cy="530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6571060" cy="256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1" i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9741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Сирийская национальная армия – вооруженные силы сирийской оппозиции</a:t>
            </a:r>
            <a:endParaRPr lang="ru-RU" sz="36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Кирилл Семенов 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865" y="693675"/>
            <a:ext cx="6571060" cy="530223"/>
          </a:xfrm>
        </p:spPr>
        <p:txBody>
          <a:bodyPr/>
          <a:lstStyle/>
          <a:p>
            <a:r>
              <a:rPr lang="ru-RU" dirty="0" smtClean="0"/>
              <a:t>Командование Свободной сирийской армии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689906"/>
              </p:ext>
            </p:extLst>
          </p:nvPr>
        </p:nvGraphicFramePr>
        <p:xfrm>
          <a:off x="866216" y="1952625"/>
          <a:ext cx="6619244" cy="2562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7116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Фронты ССА – Южный фронт ССА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11834" y="1225781"/>
            <a:ext cx="2567635" cy="395455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140402" y="1260475"/>
            <a:ext cx="4879240" cy="365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59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464" y="382135"/>
            <a:ext cx="4630521" cy="480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44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543" y="657099"/>
            <a:ext cx="6571060" cy="530223"/>
          </a:xfrm>
        </p:spPr>
        <p:txBody>
          <a:bodyPr/>
          <a:lstStyle/>
          <a:p>
            <a:r>
              <a:rPr lang="ru-RU" sz="2000" dirty="0" smtClean="0"/>
              <a:t>Территории контроля СНА (темно-красный слева, территории, где формировалась СНА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5436" y="1952625"/>
            <a:ext cx="3480904" cy="2562225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85716" y="1952625"/>
            <a:ext cx="2594658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29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Слева СНА в 2020 и справа в конце 2022 года: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40515522"/>
              </p:ext>
            </p:extLst>
          </p:nvPr>
        </p:nvGraphicFramePr>
        <p:xfrm>
          <a:off x="866215" y="1952625"/>
          <a:ext cx="3618869" cy="2562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37194268"/>
              </p:ext>
            </p:extLst>
          </p:nvPr>
        </p:nvGraphicFramePr>
        <p:xfrm>
          <a:off x="4572001" y="1260475"/>
          <a:ext cx="3703404" cy="325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41267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Фрагментация СНА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057960"/>
              </p:ext>
            </p:extLst>
          </p:nvPr>
        </p:nvGraphicFramePr>
        <p:xfrm>
          <a:off x="866217" y="1550821"/>
          <a:ext cx="7524318" cy="3467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6737" y="2952130"/>
            <a:ext cx="2085013" cy="219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334" y="4488323"/>
            <a:ext cx="2085013" cy="2194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1524" y="2087946"/>
            <a:ext cx="1079086" cy="15729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9243" y="2441881"/>
            <a:ext cx="1621601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69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395" y="395417"/>
            <a:ext cx="7053881" cy="865058"/>
          </a:xfrm>
        </p:spPr>
        <p:txBody>
          <a:bodyPr>
            <a:normAutofit/>
          </a:bodyPr>
          <a:lstStyle/>
          <a:p>
            <a:r>
              <a:rPr lang="ru-RU" i="1" u="sng" dirty="0" smtClean="0">
                <a:solidFill>
                  <a:schemeClr val="bg1"/>
                </a:solidFill>
              </a:rPr>
              <a:t>ОТ ССА к СНА и альянсы исламистов</a:t>
            </a:r>
            <a:endParaRPr lang="ru-RU" i="1" u="sng" dirty="0">
              <a:solidFill>
                <a:schemeClr val="bg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519935"/>
              </p:ext>
            </p:extLst>
          </p:nvPr>
        </p:nvGraphicFramePr>
        <p:xfrm>
          <a:off x="-436605" y="1178011"/>
          <a:ext cx="9506464" cy="6227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24" y="1909098"/>
            <a:ext cx="1737511" cy="8718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8171" y="395417"/>
            <a:ext cx="173751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19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Левантийский фронт/</a:t>
            </a:r>
            <a:r>
              <a:rPr lang="ru-RU" b="1" dirty="0" err="1" smtClean="0"/>
              <a:t>Лива</a:t>
            </a:r>
            <a:r>
              <a:rPr lang="ru-RU" b="1" dirty="0" smtClean="0"/>
              <a:t> </a:t>
            </a:r>
            <a:r>
              <a:rPr lang="ru-RU" b="1" dirty="0" err="1" smtClean="0"/>
              <a:t>ат-Таухид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775" y="1962483"/>
            <a:ext cx="6618288" cy="25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85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216" y="504749"/>
            <a:ext cx="6427038" cy="755725"/>
          </a:xfrm>
        </p:spPr>
        <p:txBody>
          <a:bodyPr/>
          <a:lstStyle/>
          <a:p>
            <a:r>
              <a:rPr lang="ru-RU" dirty="0" err="1" smtClean="0"/>
              <a:t>Фатх</a:t>
            </a:r>
            <a:r>
              <a:rPr lang="ru-RU" dirty="0" smtClean="0"/>
              <a:t> </a:t>
            </a:r>
            <a:r>
              <a:rPr lang="ru-RU" dirty="0" err="1" smtClean="0"/>
              <a:t>Халаб</a:t>
            </a:r>
            <a:r>
              <a:rPr lang="ru-RU" dirty="0" smtClean="0"/>
              <a:t> крупнейший альянс ССА и умеренных исламистов на северо-западе Сирии (2015-2016)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931" y="1507304"/>
            <a:ext cx="5142586" cy="360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9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334" y="534011"/>
            <a:ext cx="6661865" cy="71183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Сирийская свободная армия (ССА) изначально создавалась кадровыми военнослужащими-диссидентами (первая эмблема ССА слева)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5131" y="2409825"/>
            <a:ext cx="1981200" cy="164782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02289" y="1952625"/>
            <a:ext cx="3127197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05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66216" y="503480"/>
            <a:ext cx="6571060" cy="530223"/>
          </a:xfrm>
        </p:spPr>
        <p:txBody>
          <a:bodyPr/>
          <a:lstStyle/>
          <a:p>
            <a:r>
              <a:rPr lang="ru-RU" dirty="0" err="1" smtClean="0"/>
              <a:t>Джейш</a:t>
            </a:r>
            <a:r>
              <a:rPr lang="ru-RU" dirty="0" smtClean="0"/>
              <a:t> аль-Ислам возвращается к символике ССА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128" y="1436656"/>
            <a:ext cx="6455148" cy="32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12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13 я дивизия ССА – Свободная армия </a:t>
            </a:r>
            <a:r>
              <a:rPr lang="ru-RU" dirty="0" err="1" smtClean="0"/>
              <a:t>Идлиба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809" y="1952625"/>
            <a:ext cx="458222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48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Джейш</a:t>
            </a:r>
            <a:r>
              <a:rPr lang="ru-RU" dirty="0" smtClean="0"/>
              <a:t> аль-</a:t>
            </a:r>
            <a:r>
              <a:rPr lang="ru-RU" dirty="0" err="1" smtClean="0"/>
              <a:t>Наср</a:t>
            </a:r>
            <a:r>
              <a:rPr lang="ru-RU" dirty="0" smtClean="0"/>
              <a:t> – группировка ССА в </a:t>
            </a:r>
            <a:r>
              <a:rPr lang="ru-RU" dirty="0" err="1" smtClean="0"/>
              <a:t>Идлибе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196" y="1952625"/>
            <a:ext cx="511944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29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Джейш</a:t>
            </a:r>
            <a:r>
              <a:rPr lang="ru-RU" dirty="0" smtClean="0"/>
              <a:t> аль-</a:t>
            </a:r>
            <a:r>
              <a:rPr lang="ru-RU" dirty="0" err="1" smtClean="0"/>
              <a:t>Изза</a:t>
            </a:r>
            <a:r>
              <a:rPr lang="ru-RU" dirty="0" smtClean="0"/>
              <a:t> – радикальная группировка ССА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Эмблема «</a:t>
            </a:r>
            <a:r>
              <a:rPr lang="ru-RU" dirty="0" err="1" smtClean="0"/>
              <a:t>Джейш</a:t>
            </a:r>
            <a:r>
              <a:rPr lang="ru-RU" dirty="0" smtClean="0"/>
              <a:t> аль-</a:t>
            </a:r>
            <a:r>
              <a:rPr lang="ru-RU" dirty="0" err="1" smtClean="0"/>
              <a:t>Изза</a:t>
            </a:r>
            <a:r>
              <a:rPr lang="ru-RU" dirty="0" smtClean="0"/>
              <a:t>» (отказ от символики ССА)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10519" y="2384425"/>
            <a:ext cx="2130425" cy="2130425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err="1" smtClean="0"/>
              <a:t>Абд</a:t>
            </a:r>
            <a:r>
              <a:rPr lang="ru-RU" dirty="0" smtClean="0"/>
              <a:t> аль </a:t>
            </a:r>
            <a:r>
              <a:rPr lang="ru-RU" dirty="0" err="1" smtClean="0"/>
              <a:t>Басет</a:t>
            </a:r>
            <a:r>
              <a:rPr lang="ru-RU" dirty="0" smtClean="0"/>
              <a:t> </a:t>
            </a:r>
            <a:r>
              <a:rPr lang="ru-RU" dirty="0" err="1" smtClean="0"/>
              <a:t>Сарут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96286" y="2571750"/>
            <a:ext cx="3145977" cy="165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596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330</TotalTime>
  <Words>385</Words>
  <Application>Microsoft Office PowerPoint</Application>
  <PresentationFormat>Экран (16:9)</PresentationFormat>
  <Paragraphs>66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Century Gothic</vt:lpstr>
      <vt:lpstr>Wingdings 3</vt:lpstr>
      <vt:lpstr>Arial</vt:lpstr>
      <vt:lpstr>Ион (конференц-зал)</vt:lpstr>
      <vt:lpstr>Сирийская национальная армия – вооруженные силы сирийской оппозиции</vt:lpstr>
      <vt:lpstr>ОТ ССА к СНА и альянсы исламистов</vt:lpstr>
      <vt:lpstr>Левантийский фронт/Лива ат-Таухид</vt:lpstr>
      <vt:lpstr>Фатх Халаб крупнейший альянс ССА и умеренных исламистов на северо-западе Сирии (2015-2016)</vt:lpstr>
      <vt:lpstr>Сирийская свободная армия (ССА) изначально создавалась кадровыми военнослужащими-диссидентами (первая эмблема ССА слева) </vt:lpstr>
      <vt:lpstr>Джейш аль-Ислам возвращается к символике ССА</vt:lpstr>
      <vt:lpstr>13 я дивизия ССА – Свободная армия Идлиба </vt:lpstr>
      <vt:lpstr>Джейш аль-Наср – группировка ССА в Идлибе</vt:lpstr>
      <vt:lpstr>Джейш аль-Изза – радикальная группировка ССА </vt:lpstr>
      <vt:lpstr>Командование Свободной сирийской армии </vt:lpstr>
      <vt:lpstr>Фронты ССА – Южный фронт ССА</vt:lpstr>
      <vt:lpstr>Презентация PowerPoint</vt:lpstr>
      <vt:lpstr>Территории контроля СНА (темно-красный слева, территории, где формировалась СНА)</vt:lpstr>
      <vt:lpstr>Слева СНА в 2020 и справа в конце 2022 года:</vt:lpstr>
      <vt:lpstr>Фрагментация СНА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Сирийская национальная армия – вооруженные силы сирийской оппозиции</dc:title>
  <cp:lastModifiedBy>Мой ПК</cp:lastModifiedBy>
  <cp:revision>41</cp:revision>
  <dcterms:modified xsi:type="dcterms:W3CDTF">2023-04-29T14:08:59Z</dcterms:modified>
</cp:coreProperties>
</file>