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4D3FF69-7056-4776-88DE-981263404C04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BFA3-EF38-4D5F-8A8A-15D971AEAD71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332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3FF69-7056-4776-88DE-981263404C04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BFA3-EF38-4D5F-8A8A-15D971AEA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555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3FF69-7056-4776-88DE-981263404C04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BFA3-EF38-4D5F-8A8A-15D971AEAD71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198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3FF69-7056-4776-88DE-981263404C04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BFA3-EF38-4D5F-8A8A-15D971AEA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855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3FF69-7056-4776-88DE-981263404C04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BFA3-EF38-4D5F-8A8A-15D971AEAD71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129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3FF69-7056-4776-88DE-981263404C04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BFA3-EF38-4D5F-8A8A-15D971AEA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737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3FF69-7056-4776-88DE-981263404C04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BFA3-EF38-4D5F-8A8A-15D971AEA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236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3FF69-7056-4776-88DE-981263404C04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BFA3-EF38-4D5F-8A8A-15D971AEA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545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3FF69-7056-4776-88DE-981263404C04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BFA3-EF38-4D5F-8A8A-15D971AEA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911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3FF69-7056-4776-88DE-981263404C04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BFA3-EF38-4D5F-8A8A-15D971AEA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905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3FF69-7056-4776-88DE-981263404C04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BFA3-EF38-4D5F-8A8A-15D971AEAD71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4257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4D3FF69-7056-4776-88DE-981263404C04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306BFA3-EF38-4D5F-8A8A-15D971AEAD71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828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4EFCF9-90BB-4FF2-8971-6F63F561EE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ВОЕННЫЙ АСПЕКТ РЕФОРМ М. АЛИ В ЕГИПТЕ И ЭПОХИ ТАНЗИМАТА В ОСМАНСКОЙ ИМПЕРИИ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50CE7AC-C264-46E6-9E96-E3683FB043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Выполнил: Вовк Андрей Сергеевич, студент 3 курса ОП «Востоковедение» НИУ ВШЭ СПб в рамках НУГ «Армия и военные традиции в политике, обществе и культуре арабских стран» </a:t>
            </a:r>
          </a:p>
        </p:txBody>
      </p:sp>
    </p:spTree>
    <p:extLst>
      <p:ext uri="{BB962C8B-B14F-4D97-AF65-F5344CB8AC3E}">
        <p14:creationId xmlns:p14="http://schemas.microsoft.com/office/powerpoint/2010/main" val="3704564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BB8976-E7D5-4864-8BF9-4142E5E55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Османская империя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068B8E4-6C95-4CB1-93D9-84336902F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540" y="2006137"/>
            <a:ext cx="3152140" cy="426664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8CD6923-66C9-4CDA-B33A-D7B57E396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2613" y="2006137"/>
            <a:ext cx="3328504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775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ABD647-5B15-4875-8F3F-BEB470A4E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Османская империя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25DEE46-5AD4-4132-B5B4-FEB8D0549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151" y="1777017"/>
            <a:ext cx="4630738" cy="469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097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4EBCDC-2ED6-4119-ACC3-B374344A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40BA4E-4489-4697-B0A6-8E76C3C67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Несмотря на то, что в Египте и Османской империи при проведении преобразований, по-разному воспринималась роль армии, в конечном итоге она стала основным проводником модернизации общественных отношений и основой становления египетской и турецкой наций.</a:t>
            </a:r>
          </a:p>
        </p:txBody>
      </p:sp>
    </p:spTree>
    <p:extLst>
      <p:ext uri="{BB962C8B-B14F-4D97-AF65-F5344CB8AC3E}">
        <p14:creationId xmlns:p14="http://schemas.microsoft.com/office/powerpoint/2010/main" val="2569221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82C52-E875-4392-9170-6EA8825D1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Использованная литература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B4A337-44EF-41AC-8A47-FAC89923D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/>
              <a:t>Ефременко Д. В., </a:t>
            </a:r>
            <a:r>
              <a:rPr lang="ru-RU" dirty="0" err="1"/>
              <a:t>Милешкина</a:t>
            </a:r>
            <a:r>
              <a:rPr lang="ru-RU" dirty="0"/>
              <a:t> Е. Ю. Теория </a:t>
            </a:r>
            <a:r>
              <a:rPr lang="ru-RU" dirty="0" err="1"/>
              <a:t>модернизациии</a:t>
            </a:r>
            <a:r>
              <a:rPr lang="ru-RU" dirty="0"/>
              <a:t> по путях социально-экономического развития // Социологические исследования. 2014. № 6. С. 3-12.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Зеленев Е. И. Мусульманский Египет. СПб.: Изд-во СПбГУ, 2007.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История национально-освободительной борьбы народов Африки в Новое время. Под ред. М. Ю. Френкеля. М.: Наука, 1976.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Надеин-Раевский В. А. Р. Т. Эрдоган как пример политика-харизматика // Контуры глобальных трансформаций: политика, экономика, право. 2017. Т. 7. № 6. С. 138-154.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err="1"/>
              <a:t>Надюков</a:t>
            </a:r>
            <a:r>
              <a:rPr lang="ru-RU" dirty="0"/>
              <a:t> С. А. Ранние военно-политические реформы в Османской империи // Вестник Адыгейского государственного университета. Серия 1. 2009. №2. С. 25-28.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Петросян Ю. А. Младотурецкое движение. М.: Наука, 1971.</a:t>
            </a:r>
          </a:p>
        </p:txBody>
      </p:sp>
    </p:spTree>
    <p:extLst>
      <p:ext uri="{BB962C8B-B14F-4D97-AF65-F5344CB8AC3E}">
        <p14:creationId xmlns:p14="http://schemas.microsoft.com/office/powerpoint/2010/main" val="3359745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AE8EC6-A83A-4F83-9207-B5405E753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Использованная литература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C812A0-0CA5-4F2D-90CA-85905B82F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 startAt="7"/>
            </a:pPr>
            <a:r>
              <a:rPr lang="ru-RU" dirty="0"/>
              <a:t>Петрунина Ж. В. Военные реформы Мухаммеда Али как основа реализации планов по созданию независимой арабо-мусульманской империи // Наука и школа. 2007. № 3. С. 66-69.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ru-RU" dirty="0"/>
              <a:t>Тарле Е. В. Собрание сочинений. Т. 9. М.: АН СССР, 1959.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ru-RU" dirty="0"/>
              <a:t>Тилли Ч. Принуждение, капитал и европейские государства, 990-1992 гг. М.: Территория будущего, 2009.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n-US" dirty="0"/>
              <a:t>Stolz D. A. «Impossible to provide an accurate estimate»: the interested calculation of the Ottoman public debt, 1875-1881 // The British Journal for the History of Science. 2022. № 55. P. 477-493.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n-US" dirty="0"/>
              <a:t>The Formation of Nation States in the West. Ed. By Ch. Tilly. Princeton: Princeton University Press, 1975.</a:t>
            </a:r>
          </a:p>
          <a:p>
            <a:pPr marL="457200" indent="-457200">
              <a:buFont typeface="+mj-lt"/>
              <a:buAutoNum type="arabicPeriod" startAt="7"/>
            </a:pPr>
            <a:endParaRPr lang="en-US" dirty="0"/>
          </a:p>
          <a:p>
            <a:pPr marL="457200" indent="-457200">
              <a:buFont typeface="+mj-lt"/>
              <a:buAutoNum type="arabicPeriod" startAt="7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1062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79D474-2904-48CB-8C99-987C7E9E9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Использованная литература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ADB344-FD88-4DA9-B0E8-FEE1F0EDF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12"/>
            </a:pPr>
            <a:r>
              <a:rPr lang="fr-FR" dirty="0"/>
              <a:t>Erhan Ç., Sarıalioğlu İ. Osmanlı Modernleşmesinde Anglosakson Etkisi (1839-1852) // Uluslararası İlişkiler. 2019. № 63(16). S. 88-89.</a:t>
            </a:r>
            <a:endParaRPr lang="ru-RU" dirty="0"/>
          </a:p>
          <a:p>
            <a:pPr marL="457200" indent="-457200">
              <a:buFont typeface="+mj-lt"/>
              <a:buAutoNum type="arabicPeriod" startAt="12"/>
            </a:pPr>
            <a:r>
              <a:rPr lang="ru-RU" dirty="0" err="1"/>
              <a:t>Тусун</a:t>
            </a:r>
            <a:r>
              <a:rPr lang="ru-RU" dirty="0"/>
              <a:t> У. Ал-</a:t>
            </a:r>
            <a:r>
              <a:rPr lang="ru-RU" dirty="0" err="1"/>
              <a:t>Джайш</a:t>
            </a:r>
            <a:r>
              <a:rPr lang="ru-RU" dirty="0"/>
              <a:t> ал-</a:t>
            </a:r>
            <a:r>
              <a:rPr lang="ru-RU" dirty="0" err="1"/>
              <a:t>мисри</a:t>
            </a:r>
            <a:r>
              <a:rPr lang="ru-RU" dirty="0"/>
              <a:t> фи-л-</a:t>
            </a:r>
            <a:r>
              <a:rPr lang="ru-RU" dirty="0" err="1"/>
              <a:t>харб</a:t>
            </a:r>
            <a:r>
              <a:rPr lang="ru-RU" dirty="0"/>
              <a:t> ар-</a:t>
            </a:r>
            <a:r>
              <a:rPr lang="ru-RU" dirty="0" err="1"/>
              <a:t>Русийа</a:t>
            </a:r>
            <a:r>
              <a:rPr lang="ru-RU" dirty="0"/>
              <a:t> ал-</a:t>
            </a:r>
            <a:r>
              <a:rPr lang="ru-RU" dirty="0" err="1"/>
              <a:t>ма‘аруф</a:t>
            </a:r>
            <a:r>
              <a:rPr lang="ru-RU" dirty="0"/>
              <a:t> би-</a:t>
            </a:r>
            <a:r>
              <a:rPr lang="ru-RU" dirty="0" err="1"/>
              <a:t>харб</a:t>
            </a:r>
            <a:r>
              <a:rPr lang="ru-RU" dirty="0"/>
              <a:t> ал-</a:t>
            </a:r>
            <a:r>
              <a:rPr lang="ru-RU" dirty="0" err="1"/>
              <a:t>Крим</a:t>
            </a:r>
            <a:r>
              <a:rPr lang="ru-RU" dirty="0"/>
              <a:t>, 1853–1855 [Египетская армия и Русская война, известная как Крымская война]. Каир: </a:t>
            </a:r>
            <a:r>
              <a:rPr lang="ru-RU" dirty="0" err="1"/>
              <a:t>Танави</a:t>
            </a:r>
            <a:r>
              <a:rPr lang="ru-RU" dirty="0"/>
              <a:t>, 2011.</a:t>
            </a:r>
          </a:p>
        </p:txBody>
      </p:sp>
    </p:spTree>
    <p:extLst>
      <p:ext uri="{BB962C8B-B14F-4D97-AF65-F5344CB8AC3E}">
        <p14:creationId xmlns:p14="http://schemas.microsoft.com/office/powerpoint/2010/main" val="983651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95E924-3950-4972-BFCD-8523D68F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и задачи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E80188-E5D4-47A8-9630-EE7E3E1AF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/>
              <a:t>Цель</a:t>
            </a:r>
            <a:r>
              <a:rPr lang="ru-RU" dirty="0"/>
              <a:t>: охарактеризовать значение военных преобразований на общий ход реформирования общества Египта и Османской империи в XIX веке.</a:t>
            </a:r>
            <a:r>
              <a:rPr lang="ru-RU" u="sng" dirty="0"/>
              <a:t> </a:t>
            </a:r>
          </a:p>
          <a:p>
            <a:r>
              <a:rPr lang="ru-RU" u="sng" dirty="0"/>
              <a:t>Задачи:</a:t>
            </a:r>
            <a:endParaRPr lang="ru-RU" dirty="0"/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определить причину, которая спровоцировала власти обоих государств начать реформы;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выявить положение армейских институтов в истории двух указанных стран после завершения периода реформ.</a:t>
            </a:r>
          </a:p>
        </p:txBody>
      </p:sp>
    </p:spTree>
    <p:extLst>
      <p:ext uri="{BB962C8B-B14F-4D97-AF65-F5344CB8AC3E}">
        <p14:creationId xmlns:p14="http://schemas.microsoft.com/office/powerpoint/2010/main" val="4290415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5CE142-CDE2-445C-B460-8EB7BE6DC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Методология и теория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E4354E-CF2B-4F8A-8ADE-B75AAD2FA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/>
              <a:t>Методы:</a:t>
            </a:r>
            <a:r>
              <a:rPr lang="ru-RU" dirty="0"/>
              <a:t> факторный и сравнительный анализы.</a:t>
            </a:r>
          </a:p>
          <a:p>
            <a:r>
              <a:rPr lang="ru-RU" u="sng" dirty="0"/>
              <a:t>Теория: </a:t>
            </a:r>
            <a:r>
              <a:rPr lang="ru-RU" dirty="0"/>
              <a:t> теория Чарльза Тилли о государстве как основном </a:t>
            </a:r>
            <a:r>
              <a:rPr lang="ru-RU" dirty="0" err="1"/>
              <a:t>акторе</a:t>
            </a:r>
            <a:r>
              <a:rPr lang="ru-RU" dirty="0"/>
              <a:t> проводящим модернизацию общества через военные реформы.</a:t>
            </a:r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102072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5938B5-0AA0-448E-84D5-71D28805D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Актуальность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C47F59-5A61-45E4-83D1-4552644DF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российской литературе существует достаточно много работ о модернизации как Египта, так и Османской империи, но в основном этот вопрос рассматривается через социально-экономическую призму, а роли армейских институтов и вообще институционализму в таких исследованиях уделяется не столь пристальное внимание.</a:t>
            </a:r>
          </a:p>
        </p:txBody>
      </p:sp>
    </p:spTree>
    <p:extLst>
      <p:ext uri="{BB962C8B-B14F-4D97-AF65-F5344CB8AC3E}">
        <p14:creationId xmlns:p14="http://schemas.microsoft.com/office/powerpoint/2010/main" val="2578351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163005-BA07-4F3B-BF59-C18FF7980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Теория модернизации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FA24F0A-0F23-4D99-83FA-CF9E7A592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185" y="1893500"/>
            <a:ext cx="3286015" cy="473081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4BBF465-70A0-45F2-A856-525C78C37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266" y="2003155"/>
            <a:ext cx="3379468" cy="451150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B697C4A-DAC2-44D9-A244-1D573C84BC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8800" y="1827605"/>
            <a:ext cx="3527584" cy="479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354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C2F8481-381C-441F-8888-28F0D95FC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Теория модернизации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01A07EDD-FA44-4C48-BCDE-95C5870760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В 1950-е годы американская интеллектуальная элита формирует теорию модернизации, которая подняла волну критики. Основные обвинения: европоцентризм и экономический детерминизм.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79222C8F-CE7A-45BD-889D-0DDE8C955C9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89638" y="3045575"/>
            <a:ext cx="4754562" cy="250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171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817E79-A5D4-4E9B-9C58-EA71271C4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Теория Тилли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708FB0-DA49-4A92-984B-B26D5B90EC8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Тилли выступал прежде всего против экономического детерминизма.</a:t>
            </a:r>
          </a:p>
          <a:p>
            <a:r>
              <a:rPr lang="ru-RU" dirty="0"/>
              <a:t>Но его концентрация на государстве как институте позволила выйти и из тупика европоцентризма.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01A032E-9F54-4E58-AE86-0CCCFE8AA4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38168" y="1567921"/>
            <a:ext cx="3475831" cy="463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582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269DC9-6CD7-4E57-AEE8-5156A37AE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Египет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DB56BC2-BA24-4F3E-B458-0A528D72F17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09636" y="2286000"/>
            <a:ext cx="3183165" cy="4022725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75D8AEE7-8D3F-43A5-BD39-1EA445EA27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98033" y="1631568"/>
            <a:ext cx="3183164" cy="467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737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43D450-FAA6-4690-9390-2F446BD2C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Египет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C3CC83-E776-4D87-8527-D5471E016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4160" y="1681479"/>
            <a:ext cx="3648710" cy="477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9869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81</TotalTime>
  <Words>611</Words>
  <Application>Microsoft Office PowerPoint</Application>
  <PresentationFormat>Широкоэкранный</PresentationFormat>
  <Paragraphs>40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Calibri</vt:lpstr>
      <vt:lpstr>Tw Cen MT</vt:lpstr>
      <vt:lpstr>Tw Cen MT Condensed</vt:lpstr>
      <vt:lpstr>Wingdings 3</vt:lpstr>
      <vt:lpstr>Интеграл</vt:lpstr>
      <vt:lpstr>ВОЕННЫЙ АСПЕКТ РЕФОРМ М. АЛИ В ЕГИПТЕ И ЭПОХИ ТАНЗИМАТА В ОСМАНСКОЙ ИМПЕРИИ</vt:lpstr>
      <vt:lpstr>Цель и задачи</vt:lpstr>
      <vt:lpstr>Методология и теория</vt:lpstr>
      <vt:lpstr>Актуальность</vt:lpstr>
      <vt:lpstr>Теория модернизации</vt:lpstr>
      <vt:lpstr>Теория модернизации</vt:lpstr>
      <vt:lpstr>Теория Тилли</vt:lpstr>
      <vt:lpstr>Египет</vt:lpstr>
      <vt:lpstr>Египет</vt:lpstr>
      <vt:lpstr>Османская империя</vt:lpstr>
      <vt:lpstr>Османская империя</vt:lpstr>
      <vt:lpstr>Вывод</vt:lpstr>
      <vt:lpstr>Использованная литература</vt:lpstr>
      <vt:lpstr>Использованная литература</vt:lpstr>
      <vt:lpstr>Использованная литература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ВОЕННЫЙ АСПЕКТ РЕФОРМ М. АЛИ В ЕГИПТЕ И ЭПОХИ ТАНЗИМАТА В ОСМАНСКОЙ ИМПЕРИИ</dc:title>
  <dc:creator>vovvkjun@gmail.com</dc:creator>
  <cp:lastModifiedBy>vovvkjun@gmail.com</cp:lastModifiedBy>
  <cp:revision>13</cp:revision>
  <dcterms:created xsi:type="dcterms:W3CDTF">2023-03-18T04:28:27Z</dcterms:created>
  <dcterms:modified xsi:type="dcterms:W3CDTF">2023-03-18T05:49:53Z</dcterms:modified>
</cp:coreProperties>
</file>