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6" r:id="rId3"/>
    <p:sldMasterId id="2147483692" r:id="rId4"/>
    <p:sldMasterId id="2147483706" r:id="rId5"/>
    <p:sldMasterId id="2147483718" r:id="rId6"/>
    <p:sldMasterId id="2147483730" r:id="rId7"/>
    <p:sldMasterId id="2147483742" r:id="rId8"/>
  </p:sldMasterIdLst>
  <p:notesMasterIdLst>
    <p:notesMasterId r:id="rId85"/>
  </p:notesMasterIdLst>
  <p:sldIdLst>
    <p:sldId id="295" r:id="rId9"/>
    <p:sldId id="293" r:id="rId10"/>
    <p:sldId id="274" r:id="rId11"/>
    <p:sldId id="335" r:id="rId12"/>
    <p:sldId id="275" r:id="rId13"/>
    <p:sldId id="276" r:id="rId14"/>
    <p:sldId id="278" r:id="rId15"/>
    <p:sldId id="296" r:id="rId16"/>
    <p:sldId id="292" r:id="rId17"/>
    <p:sldId id="284" r:id="rId18"/>
    <p:sldId id="279" r:id="rId19"/>
    <p:sldId id="281" r:id="rId20"/>
    <p:sldId id="282" r:id="rId21"/>
    <p:sldId id="280" r:id="rId22"/>
    <p:sldId id="283" r:id="rId23"/>
    <p:sldId id="285" r:id="rId24"/>
    <p:sldId id="297" r:id="rId25"/>
    <p:sldId id="265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273" r:id="rId42"/>
    <p:sldId id="266" r:id="rId43"/>
    <p:sldId id="267" r:id="rId44"/>
    <p:sldId id="270" r:id="rId45"/>
    <p:sldId id="271" r:id="rId46"/>
    <p:sldId id="350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3" r:id="rId82"/>
    <p:sldId id="334" r:id="rId83"/>
    <p:sldId id="263" r:id="rId8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3"/>
  </p:normalViewPr>
  <p:slideViewPr>
    <p:cSldViewPr>
      <p:cViewPr varScale="1">
        <p:scale>
          <a:sx n="53" d="100"/>
          <a:sy n="53" d="100"/>
        </p:scale>
        <p:origin x="714" y="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848-472A-95C4-757CA4D24CFD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848-472A-95C4-757CA4D24CFD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90.5</c:v>
                </c:pt>
                <c:pt idx="1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48-472A-95C4-757CA4D24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C3533"/>
            </a:solidFill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B60-49AA-BF98-6B8D3BCC649C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B60-49AA-BF98-6B8D3BCC649C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78.900000000000006</c:v>
                </c:pt>
                <c:pt idx="1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60-49AA-BF98-6B8D3BCC6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работ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6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</c:v>
                </c:pt>
                <c:pt idx="1">
                  <c:v>31</c:v>
                </c:pt>
                <c:pt idx="2">
                  <c:v>59</c:v>
                </c:pt>
                <c:pt idx="3">
                  <c:v>73</c:v>
                </c:pt>
                <c:pt idx="4">
                  <c:v>82</c:v>
                </c:pt>
                <c:pt idx="5">
                  <c:v>104</c:v>
                </c:pt>
                <c:pt idx="6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2D-40F0-901F-B3E4C967DF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учащихся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35</c:v>
                </c:pt>
                <c:pt idx="1">
                  <c:v>52</c:v>
                </c:pt>
                <c:pt idx="2">
                  <c:v>85</c:v>
                </c:pt>
                <c:pt idx="3">
                  <c:v>91</c:v>
                </c:pt>
                <c:pt idx="4">
                  <c:v>101</c:v>
                </c:pt>
                <c:pt idx="5">
                  <c:v>122</c:v>
                </c:pt>
                <c:pt idx="6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2D-40F0-901F-B3E4C967D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844480"/>
        <c:axId val="125870848"/>
        <c:axId val="0"/>
      </c:bar3DChart>
      <c:catAx>
        <c:axId val="125844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870848"/>
        <c:crosses val="autoZero"/>
        <c:auto val="1"/>
        <c:lblAlgn val="ctr"/>
        <c:lblOffset val="100"/>
        <c:noMultiLvlLbl val="0"/>
      </c:catAx>
      <c:valAx>
        <c:axId val="125870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8444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0-9A58-49A0-93D0-25069B669D5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9A58-49A0-93D0-25069B669D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Диплом 1 степени</c:v>
                </c:pt>
                <c:pt idx="1">
                  <c:v>Диплом 2 степени</c:v>
                </c:pt>
                <c:pt idx="2">
                  <c:v>Диплом 3 степени</c:v>
                </c:pt>
                <c:pt idx="3">
                  <c:v>Номинация жюри конференции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58-49A0-93D0-25069B669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45134651075603"/>
          <c:y val="6.6397250657712084E-2"/>
          <c:w val="0.38057792300619858"/>
          <c:h val="0.73602340287654278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1556807880874E-2"/>
          <c:y val="7.5071798260844771E-2"/>
          <c:w val="0.46946356473368439"/>
          <c:h val="0.84734202897747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0-0F13-4FD1-AED2-5F0FE1CCE6FB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F13-4FD1-AED2-5F0FE1CCE6FB}"/>
              </c:ext>
            </c:extLst>
          </c:dPt>
          <c:dPt>
            <c:idx val="4"/>
            <c:bubble3D val="0"/>
            <c:spPr>
              <a:solidFill>
                <a:srgbClr val="0066FF"/>
              </a:solidFill>
            </c:spPr>
            <c:extLst>
              <c:ext xmlns:c16="http://schemas.microsoft.com/office/drawing/2014/chart" uri="{C3380CC4-5D6E-409C-BE32-E72D297353CC}">
                <c16:uniqueId val="{00000002-0F13-4FD1-AED2-5F0FE1CCE6FB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F13-4FD1-AED2-5F0FE1CCE6FB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4-0F13-4FD1-AED2-5F0FE1CCE6FB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0F13-4FD1-AED2-5F0FE1CCE6FB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0F13-4FD1-AED2-5F0FE1CCE6FB}"/>
              </c:ext>
            </c:extLst>
          </c:dPt>
          <c:dPt>
            <c:idx val="9"/>
            <c:bubble3D val="0"/>
            <c:spPr>
              <a:solidFill>
                <a:srgbClr val="9966FF"/>
              </a:solidFill>
            </c:spPr>
            <c:extLst>
              <c:ext xmlns:c16="http://schemas.microsoft.com/office/drawing/2014/chart" uri="{C3380CC4-5D6E-409C-BE32-E72D297353CC}">
                <c16:uniqueId val="{00000007-0F13-4FD1-AED2-5F0FE1CCE6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Московский</c:v>
                </c:pt>
                <c:pt idx="1">
                  <c:v>Фрунзенский</c:v>
                </c:pt>
                <c:pt idx="2">
                  <c:v>Калининский</c:v>
                </c:pt>
                <c:pt idx="3">
                  <c:v>Адмиралтейский</c:v>
                </c:pt>
                <c:pt idx="4">
                  <c:v>Петроградский</c:v>
                </c:pt>
                <c:pt idx="5">
                  <c:v>Пушкинский</c:v>
                </c:pt>
                <c:pt idx="6">
                  <c:v>Московский</c:v>
                </c:pt>
                <c:pt idx="7">
                  <c:v>Красносельский</c:v>
                </c:pt>
                <c:pt idx="8">
                  <c:v>Василеостровский</c:v>
                </c:pt>
                <c:pt idx="9">
                  <c:v>Невский </c:v>
                </c:pt>
                <c:pt idx="10">
                  <c:v>Приморский</c:v>
                </c:pt>
                <c:pt idx="11">
                  <c:v>Центральный 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</c:v>
                </c:pt>
                <c:pt idx="1">
                  <c:v>8</c:v>
                </c:pt>
                <c:pt idx="2">
                  <c:v>7</c:v>
                </c:pt>
                <c:pt idx="3">
                  <c:v>30</c:v>
                </c:pt>
                <c:pt idx="4">
                  <c:v>6</c:v>
                </c:pt>
                <c:pt idx="5">
                  <c:v>6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13-4FD1-AED2-5F0FE1CCE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268192899882848"/>
          <c:y val="6.6397275214910803E-2"/>
          <c:w val="0.35731807100117152"/>
          <c:h val="0.86720512106916514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2025432263454E-2"/>
          <c:y val="0.13276145105739351"/>
          <c:w val="0.52759625330029969"/>
          <c:h val="0.766414121093121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0-688A-48AD-B7F9-8817EC1A011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88A-48AD-B7F9-8817EC1A011E}"/>
              </c:ext>
            </c:extLst>
          </c:dPt>
          <c:dPt>
            <c:idx val="3"/>
            <c:bubble3D val="0"/>
            <c:spPr>
              <a:solidFill>
                <a:srgbClr val="9966FF"/>
              </a:solidFill>
            </c:spPr>
            <c:extLst>
              <c:ext xmlns:c16="http://schemas.microsoft.com/office/drawing/2014/chart" uri="{C3380CC4-5D6E-409C-BE32-E72D297353CC}">
                <c16:uniqueId val="{00000002-688A-48AD-B7F9-8817EC1A01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СОШ</c:v>
                </c:pt>
                <c:pt idx="1">
                  <c:v>Гимназии</c:v>
                </c:pt>
                <c:pt idx="2">
                  <c:v>Лицеи</c:v>
                </c:pt>
                <c:pt idx="3">
                  <c:v>ДДТ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35</c:v>
                </c:pt>
                <c:pt idx="2">
                  <c:v>7.5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8A-48AD-B7F9-8817EC1A0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511244874401829"/>
          <c:y val="6.6397250657712084E-2"/>
          <c:w val="0.20229726286299704"/>
          <c:h val="0.76797325135996464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0-B2AF-4C5D-BE95-D69399AA8E7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2AF-4C5D-BE95-D69399AA8E7B}"/>
              </c:ext>
            </c:extLst>
          </c:dPt>
          <c:dPt>
            <c:idx val="3"/>
            <c:bubble3D val="0"/>
            <c:spPr>
              <a:solidFill>
                <a:srgbClr val="9966FF"/>
              </a:solidFill>
            </c:spPr>
            <c:extLst>
              <c:ext xmlns:c16="http://schemas.microsoft.com/office/drawing/2014/chart" uri="{C3380CC4-5D6E-409C-BE32-E72D297353CC}">
                <c16:uniqueId val="{00000002-B2AF-4C5D-BE95-D69399AA8E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История и краеведение</c:v>
                </c:pt>
                <c:pt idx="1">
                  <c:v>Обществознание и социология</c:v>
                </c:pt>
                <c:pt idx="2">
                  <c:v>Филология: литература и лингвистика</c:v>
                </c:pt>
                <c:pt idx="3">
                  <c:v>Культурология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17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AF-4C5D-BE95-D69399AA8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511244874401829"/>
          <c:y val="6.6397250657712084E-2"/>
          <c:w val="0.35539904641771575"/>
          <c:h val="0.86720512106916514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DAF3-4E08-8B45-7F4E48C6101A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AF3-4E08-8B45-7F4E48C610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Частно-предметные, локальные проблемы</c:v>
                </c:pt>
                <c:pt idx="1">
                  <c:v>Глобальные проблемы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0.94000000000000061</c:v>
                </c:pt>
                <c:pt idx="1">
                  <c:v>6.0000000000000032E-2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F3-4E08-8B45-7F4E48C61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480428864091695"/>
          <c:y val="7.7397711700193328E-2"/>
          <c:w val="0.39271103933579021"/>
          <c:h val="0.86720512106916514"/>
        </c:manualLayout>
      </c:layout>
      <c:overlay val="0"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работ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2015- 2016</c:v>
                </c:pt>
                <c:pt idx="2">
                  <c:v>2016- 2017</c:v>
                </c:pt>
                <c:pt idx="3">
                  <c:v>2017- 2018</c:v>
                </c:pt>
                <c:pt idx="4">
                  <c:v>2018- 2019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</c:v>
                </c:pt>
                <c:pt idx="1">
                  <c:v>86</c:v>
                </c:pt>
                <c:pt idx="2">
                  <c:v>98</c:v>
                </c:pt>
                <c:pt idx="3">
                  <c:v>107</c:v>
                </c:pt>
                <c:pt idx="4">
                  <c:v>84</c:v>
                </c:pt>
                <c:pt idx="5">
                  <c:v>64</c:v>
                </c:pt>
                <c:pt idx="6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6-48D7-84A2-804D6029A8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2015- 2016</c:v>
                </c:pt>
                <c:pt idx="2">
                  <c:v>2016- 2017</c:v>
                </c:pt>
                <c:pt idx="3">
                  <c:v>2017- 2018</c:v>
                </c:pt>
                <c:pt idx="4">
                  <c:v>2018- 2019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42</c:v>
                </c:pt>
                <c:pt idx="1">
                  <c:v>98</c:v>
                </c:pt>
                <c:pt idx="2">
                  <c:v>108</c:v>
                </c:pt>
                <c:pt idx="3">
                  <c:v>125</c:v>
                </c:pt>
                <c:pt idx="4">
                  <c:v>160</c:v>
                </c:pt>
                <c:pt idx="5">
                  <c:v>157</c:v>
                </c:pt>
                <c:pt idx="6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6-48D7-84A2-804D6029A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474048"/>
        <c:axId val="161475968"/>
      </c:barChart>
      <c:catAx>
        <c:axId val="161474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475968"/>
        <c:crosses val="autoZero"/>
        <c:auto val="1"/>
        <c:lblAlgn val="ctr"/>
        <c:lblOffset val="100"/>
        <c:noMultiLvlLbl val="0"/>
      </c:catAx>
      <c:valAx>
        <c:axId val="161475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4740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spb.hse.ru/preuni/pre-university/literature/main" TargetMode="External"/><Relationship Id="rId1" Type="http://schemas.openxmlformats.org/officeDocument/2006/relationships/hyperlink" Target="https://spb.hse.ru/preuni/pre-university/youngres/main" TargetMode="Externa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playlist?list=PLOo_893-YAERwAwWiRkqeH7KFDtvPzFnr" TargetMode="External"/><Relationship Id="rId1" Type="http://schemas.openxmlformats.org/officeDocument/2006/relationships/hyperlink" Target="https://online.hse.ru/course/view.php?id=1469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spb.hse.ru/preuni/pre-university/literature/main" TargetMode="External"/><Relationship Id="rId1" Type="http://schemas.openxmlformats.org/officeDocument/2006/relationships/hyperlink" Target="https://spb.hse.ru/preuni/pre-university/youngres/main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playlist?list=PLOo_893-YAERwAwWiRkqeH7KFDtvPzFnr" TargetMode="External"/><Relationship Id="rId1" Type="http://schemas.openxmlformats.org/officeDocument/2006/relationships/hyperlink" Target="https://online.hse.ru/course/view.php?id=1469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E1B0ED-BFE7-4086-84F0-A62C7DB717A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A69541-0078-4AED-9ADD-A009F9145A2E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Образовательный капитал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8FCB0-DF25-449C-A32A-9C253F8F712D}" type="parTrans" cxnId="{6782B1E7-1942-44CE-B541-7F1187D8FD9E}">
      <dgm:prSet/>
      <dgm:spPr/>
      <dgm:t>
        <a:bodyPr/>
        <a:lstStyle/>
        <a:p>
          <a:endParaRPr lang="ru-RU"/>
        </a:p>
      </dgm:t>
    </dgm:pt>
    <dgm:pt modelId="{F18046AC-4830-4018-A79D-FFDCA05CE68B}" type="sibTrans" cxnId="{6782B1E7-1942-44CE-B541-7F1187D8FD9E}">
      <dgm:prSet/>
      <dgm:spPr/>
      <dgm:t>
        <a:bodyPr/>
        <a:lstStyle/>
        <a:p>
          <a:endParaRPr lang="ru-RU"/>
        </a:p>
      </dgm:t>
    </dgm:pt>
    <dgm:pt modelId="{D614AC6F-8DB9-42E6-8777-56F497E7768B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Исследовательская и проектная деятельность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A1290-2A1B-4E99-9905-769D361100CD}" type="parTrans" cxnId="{FA902A75-BB14-4C05-8C28-11C687939899}">
      <dgm:prSet/>
      <dgm:spPr/>
      <dgm:t>
        <a:bodyPr/>
        <a:lstStyle/>
        <a:p>
          <a:endParaRPr lang="ru-RU"/>
        </a:p>
      </dgm:t>
    </dgm:pt>
    <dgm:pt modelId="{4228DD03-697D-4F2B-815C-35B84FCFE8A5}" type="sibTrans" cxnId="{FA902A75-BB14-4C05-8C28-11C687939899}">
      <dgm:prSet/>
      <dgm:spPr/>
      <dgm:t>
        <a:bodyPr/>
        <a:lstStyle/>
        <a:p>
          <a:endParaRPr lang="ru-RU"/>
        </a:p>
      </dgm:t>
    </dgm:pt>
    <dgm:pt modelId="{B7544C3C-D93C-4879-B20B-B43B980542E5}">
      <dgm:prSet phldrT="[Текст]"/>
      <dgm:spPr/>
      <dgm:t>
        <a:bodyPr/>
        <a:lstStyle/>
        <a:p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Допрофессиональная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и социальная практика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1528E1-5FD8-4236-A858-61A6CC5FE9CB}" type="parTrans" cxnId="{6B3F2E82-71D0-436D-B291-A00E5BBD0C08}">
      <dgm:prSet/>
      <dgm:spPr/>
      <dgm:t>
        <a:bodyPr/>
        <a:lstStyle/>
        <a:p>
          <a:endParaRPr lang="ru-RU"/>
        </a:p>
      </dgm:t>
    </dgm:pt>
    <dgm:pt modelId="{AE929C2B-3077-4581-8164-15EB1582E4EF}" type="sibTrans" cxnId="{6B3F2E82-71D0-436D-B291-A00E5BBD0C08}">
      <dgm:prSet/>
      <dgm:spPr/>
      <dgm:t>
        <a:bodyPr/>
        <a:lstStyle/>
        <a:p>
          <a:endParaRPr lang="ru-RU"/>
        </a:p>
      </dgm:t>
    </dgm:pt>
    <dgm:pt modelId="{C7A645D3-A045-441E-9B37-9983ABFF76C3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Партнерские проекты 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1C99FD-785E-482B-990A-6211BEA73BB3}" type="parTrans" cxnId="{04C017E7-B683-4996-90A1-9050E2026C65}">
      <dgm:prSet/>
      <dgm:spPr/>
      <dgm:t>
        <a:bodyPr/>
        <a:lstStyle/>
        <a:p>
          <a:endParaRPr lang="ru-RU"/>
        </a:p>
      </dgm:t>
    </dgm:pt>
    <dgm:pt modelId="{1D5EB838-CF5C-47C5-AA6D-BE48E7CAF308}" type="sibTrans" cxnId="{04C017E7-B683-4996-90A1-9050E2026C65}">
      <dgm:prSet/>
      <dgm:spPr/>
      <dgm:t>
        <a:bodyPr/>
        <a:lstStyle/>
        <a:p>
          <a:endParaRPr lang="ru-RU"/>
        </a:p>
      </dgm:t>
    </dgm:pt>
    <dgm:pt modelId="{942D76D2-D644-4F44-B60C-A6875AE36D83}" type="pres">
      <dgm:prSet presAssocID="{7BE1B0ED-BFE7-4086-84F0-A62C7DB717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F9D38FF-4D11-49F2-B327-A0243747F4E7}" type="pres">
      <dgm:prSet presAssocID="{7BE1B0ED-BFE7-4086-84F0-A62C7DB717A8}" presName="Name1" presStyleCnt="0"/>
      <dgm:spPr/>
    </dgm:pt>
    <dgm:pt modelId="{FB1AF642-78E4-4FFF-846C-3481D2993440}" type="pres">
      <dgm:prSet presAssocID="{7BE1B0ED-BFE7-4086-84F0-A62C7DB717A8}" presName="cycle" presStyleCnt="0"/>
      <dgm:spPr/>
    </dgm:pt>
    <dgm:pt modelId="{8BE4BF0B-3AE4-429E-BFE3-0F4131844EE2}" type="pres">
      <dgm:prSet presAssocID="{7BE1B0ED-BFE7-4086-84F0-A62C7DB717A8}" presName="srcNode" presStyleLbl="node1" presStyleIdx="0" presStyleCnt="4"/>
      <dgm:spPr/>
    </dgm:pt>
    <dgm:pt modelId="{695C7AF3-E2F3-4327-922C-A96461B4701A}" type="pres">
      <dgm:prSet presAssocID="{7BE1B0ED-BFE7-4086-84F0-A62C7DB717A8}" presName="conn" presStyleLbl="parChTrans1D2" presStyleIdx="0" presStyleCnt="1"/>
      <dgm:spPr/>
      <dgm:t>
        <a:bodyPr/>
        <a:lstStyle/>
        <a:p>
          <a:endParaRPr lang="ru-RU"/>
        </a:p>
      </dgm:t>
    </dgm:pt>
    <dgm:pt modelId="{CE0A56C8-37B4-443B-BD91-0C9B82AAE9B3}" type="pres">
      <dgm:prSet presAssocID="{7BE1B0ED-BFE7-4086-84F0-A62C7DB717A8}" presName="extraNode" presStyleLbl="node1" presStyleIdx="0" presStyleCnt="4"/>
      <dgm:spPr/>
    </dgm:pt>
    <dgm:pt modelId="{7222F161-CB1C-42A0-A6B1-A013DE708F6F}" type="pres">
      <dgm:prSet presAssocID="{7BE1B0ED-BFE7-4086-84F0-A62C7DB717A8}" presName="dstNode" presStyleLbl="node1" presStyleIdx="0" presStyleCnt="4"/>
      <dgm:spPr/>
    </dgm:pt>
    <dgm:pt modelId="{725BF796-2F38-4062-9514-11CDBCFB2961}" type="pres">
      <dgm:prSet presAssocID="{A7A69541-0078-4AED-9ADD-A009F9145A2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5B029-76A8-455F-BC21-06154FD5EBC2}" type="pres">
      <dgm:prSet presAssocID="{A7A69541-0078-4AED-9ADD-A009F9145A2E}" presName="accent_1" presStyleCnt="0"/>
      <dgm:spPr/>
    </dgm:pt>
    <dgm:pt modelId="{F0DE1F89-14B7-4402-98E0-D980200AEDD9}" type="pres">
      <dgm:prSet presAssocID="{A7A69541-0078-4AED-9ADD-A009F9145A2E}" presName="accentRepeatNode" presStyleLbl="solidFgAcc1" presStyleIdx="0" presStyleCnt="4"/>
      <dgm:spPr/>
    </dgm:pt>
    <dgm:pt modelId="{BCCE5789-ACDE-4E57-889A-C3C63472E295}" type="pres">
      <dgm:prSet presAssocID="{D614AC6F-8DB9-42E6-8777-56F497E7768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B7A81-D483-4083-9088-FD923590FB5E}" type="pres">
      <dgm:prSet presAssocID="{D614AC6F-8DB9-42E6-8777-56F497E7768B}" presName="accent_2" presStyleCnt="0"/>
      <dgm:spPr/>
    </dgm:pt>
    <dgm:pt modelId="{51AEB243-FC40-4A76-970F-DBE02F1015AE}" type="pres">
      <dgm:prSet presAssocID="{D614AC6F-8DB9-42E6-8777-56F497E7768B}" presName="accentRepeatNode" presStyleLbl="solidFgAcc1" presStyleIdx="1" presStyleCnt="4"/>
      <dgm:spPr/>
    </dgm:pt>
    <dgm:pt modelId="{E10006FF-64D5-41CC-BAAE-6912A8B1D8A8}" type="pres">
      <dgm:prSet presAssocID="{B7544C3C-D93C-4879-B20B-B43B980542E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96D1B-B471-45BF-91C4-C5F5BF3C6714}" type="pres">
      <dgm:prSet presAssocID="{B7544C3C-D93C-4879-B20B-B43B980542E5}" presName="accent_3" presStyleCnt="0"/>
      <dgm:spPr/>
    </dgm:pt>
    <dgm:pt modelId="{BB05E1B7-2600-40EA-846E-E02E737375BC}" type="pres">
      <dgm:prSet presAssocID="{B7544C3C-D93C-4879-B20B-B43B980542E5}" presName="accentRepeatNode" presStyleLbl="solidFgAcc1" presStyleIdx="2" presStyleCnt="4"/>
      <dgm:spPr/>
    </dgm:pt>
    <dgm:pt modelId="{DC0F420C-4F37-4C4C-B8AA-81A609F31DB4}" type="pres">
      <dgm:prSet presAssocID="{C7A645D3-A045-441E-9B37-9983ABFF76C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56EF2-1A43-49B3-8718-850FA04A8952}" type="pres">
      <dgm:prSet presAssocID="{C7A645D3-A045-441E-9B37-9983ABFF76C3}" presName="accent_4" presStyleCnt="0"/>
      <dgm:spPr/>
    </dgm:pt>
    <dgm:pt modelId="{8682E077-47AB-413E-9DD8-94C7F0167977}" type="pres">
      <dgm:prSet presAssocID="{C7A645D3-A045-441E-9B37-9983ABFF76C3}" presName="accentRepeatNode" presStyleLbl="solidFgAcc1" presStyleIdx="3" presStyleCnt="4"/>
      <dgm:spPr/>
    </dgm:pt>
  </dgm:ptLst>
  <dgm:cxnLst>
    <dgm:cxn modelId="{2CF5EEC3-C732-4931-AE9B-F7BCC516C175}" type="presOf" srcId="{A7A69541-0078-4AED-9ADD-A009F9145A2E}" destId="{725BF796-2F38-4062-9514-11CDBCFB2961}" srcOrd="0" destOrd="0" presId="urn:microsoft.com/office/officeart/2008/layout/VerticalCurvedList"/>
    <dgm:cxn modelId="{6782B1E7-1942-44CE-B541-7F1187D8FD9E}" srcId="{7BE1B0ED-BFE7-4086-84F0-A62C7DB717A8}" destId="{A7A69541-0078-4AED-9ADD-A009F9145A2E}" srcOrd="0" destOrd="0" parTransId="{8B88FCB0-DF25-449C-A32A-9C253F8F712D}" sibTransId="{F18046AC-4830-4018-A79D-FFDCA05CE68B}"/>
    <dgm:cxn modelId="{36C5FD7C-786E-4091-8A89-D24BAFD9E614}" type="presOf" srcId="{D614AC6F-8DB9-42E6-8777-56F497E7768B}" destId="{BCCE5789-ACDE-4E57-889A-C3C63472E295}" srcOrd="0" destOrd="0" presId="urn:microsoft.com/office/officeart/2008/layout/VerticalCurvedList"/>
    <dgm:cxn modelId="{04C017E7-B683-4996-90A1-9050E2026C65}" srcId="{7BE1B0ED-BFE7-4086-84F0-A62C7DB717A8}" destId="{C7A645D3-A045-441E-9B37-9983ABFF76C3}" srcOrd="3" destOrd="0" parTransId="{951C99FD-785E-482B-990A-6211BEA73BB3}" sibTransId="{1D5EB838-CF5C-47C5-AA6D-BE48E7CAF308}"/>
    <dgm:cxn modelId="{D6A0E078-4271-477C-87FA-9583CEA42173}" type="presOf" srcId="{F18046AC-4830-4018-A79D-FFDCA05CE68B}" destId="{695C7AF3-E2F3-4327-922C-A96461B4701A}" srcOrd="0" destOrd="0" presId="urn:microsoft.com/office/officeart/2008/layout/VerticalCurvedList"/>
    <dgm:cxn modelId="{3802B1A9-7F3C-41FE-A80D-A0CFCE6145CC}" type="presOf" srcId="{7BE1B0ED-BFE7-4086-84F0-A62C7DB717A8}" destId="{942D76D2-D644-4F44-B60C-A6875AE36D83}" srcOrd="0" destOrd="0" presId="urn:microsoft.com/office/officeart/2008/layout/VerticalCurvedList"/>
    <dgm:cxn modelId="{FA902A75-BB14-4C05-8C28-11C687939899}" srcId="{7BE1B0ED-BFE7-4086-84F0-A62C7DB717A8}" destId="{D614AC6F-8DB9-42E6-8777-56F497E7768B}" srcOrd="1" destOrd="0" parTransId="{0AFA1290-2A1B-4E99-9905-769D361100CD}" sibTransId="{4228DD03-697D-4F2B-815C-35B84FCFE8A5}"/>
    <dgm:cxn modelId="{8AFACD4A-35AD-49CE-973A-7ADAD02416EF}" type="presOf" srcId="{B7544C3C-D93C-4879-B20B-B43B980542E5}" destId="{E10006FF-64D5-41CC-BAAE-6912A8B1D8A8}" srcOrd="0" destOrd="0" presId="urn:microsoft.com/office/officeart/2008/layout/VerticalCurvedList"/>
    <dgm:cxn modelId="{A516D28A-BF8A-468E-9BD2-F5ECA7E87178}" type="presOf" srcId="{C7A645D3-A045-441E-9B37-9983ABFF76C3}" destId="{DC0F420C-4F37-4C4C-B8AA-81A609F31DB4}" srcOrd="0" destOrd="0" presId="urn:microsoft.com/office/officeart/2008/layout/VerticalCurvedList"/>
    <dgm:cxn modelId="{6B3F2E82-71D0-436D-B291-A00E5BBD0C08}" srcId="{7BE1B0ED-BFE7-4086-84F0-A62C7DB717A8}" destId="{B7544C3C-D93C-4879-B20B-B43B980542E5}" srcOrd="2" destOrd="0" parTransId="{051528E1-5FD8-4236-A858-61A6CC5FE9CB}" sibTransId="{AE929C2B-3077-4581-8164-15EB1582E4EF}"/>
    <dgm:cxn modelId="{BA62E610-8079-4398-BA1F-BE467E76F094}" type="presParOf" srcId="{942D76D2-D644-4F44-B60C-A6875AE36D83}" destId="{EF9D38FF-4D11-49F2-B327-A0243747F4E7}" srcOrd="0" destOrd="0" presId="urn:microsoft.com/office/officeart/2008/layout/VerticalCurvedList"/>
    <dgm:cxn modelId="{00D63E7C-4489-4671-8031-1A37D9CE71ED}" type="presParOf" srcId="{EF9D38FF-4D11-49F2-B327-A0243747F4E7}" destId="{FB1AF642-78E4-4FFF-846C-3481D2993440}" srcOrd="0" destOrd="0" presId="urn:microsoft.com/office/officeart/2008/layout/VerticalCurvedList"/>
    <dgm:cxn modelId="{2D5D0181-B902-46A5-9054-35BB07EE1713}" type="presParOf" srcId="{FB1AF642-78E4-4FFF-846C-3481D2993440}" destId="{8BE4BF0B-3AE4-429E-BFE3-0F4131844EE2}" srcOrd="0" destOrd="0" presId="urn:microsoft.com/office/officeart/2008/layout/VerticalCurvedList"/>
    <dgm:cxn modelId="{AB54416B-4B30-4491-B2B9-9CA4B10BB8A7}" type="presParOf" srcId="{FB1AF642-78E4-4FFF-846C-3481D2993440}" destId="{695C7AF3-E2F3-4327-922C-A96461B4701A}" srcOrd="1" destOrd="0" presId="urn:microsoft.com/office/officeart/2008/layout/VerticalCurvedList"/>
    <dgm:cxn modelId="{406406D5-1684-4384-AAE6-9363E0027CE6}" type="presParOf" srcId="{FB1AF642-78E4-4FFF-846C-3481D2993440}" destId="{CE0A56C8-37B4-443B-BD91-0C9B82AAE9B3}" srcOrd="2" destOrd="0" presId="urn:microsoft.com/office/officeart/2008/layout/VerticalCurvedList"/>
    <dgm:cxn modelId="{877F988E-8555-4BBD-94A0-24D33748FBE6}" type="presParOf" srcId="{FB1AF642-78E4-4FFF-846C-3481D2993440}" destId="{7222F161-CB1C-42A0-A6B1-A013DE708F6F}" srcOrd="3" destOrd="0" presId="urn:microsoft.com/office/officeart/2008/layout/VerticalCurvedList"/>
    <dgm:cxn modelId="{AE02A031-2DDC-4A88-9854-6430CE9EC518}" type="presParOf" srcId="{EF9D38FF-4D11-49F2-B327-A0243747F4E7}" destId="{725BF796-2F38-4062-9514-11CDBCFB2961}" srcOrd="1" destOrd="0" presId="urn:microsoft.com/office/officeart/2008/layout/VerticalCurvedList"/>
    <dgm:cxn modelId="{9B957297-1A37-47B6-81CD-3F083A6D3135}" type="presParOf" srcId="{EF9D38FF-4D11-49F2-B327-A0243747F4E7}" destId="{9FF5B029-76A8-455F-BC21-06154FD5EBC2}" srcOrd="2" destOrd="0" presId="urn:microsoft.com/office/officeart/2008/layout/VerticalCurvedList"/>
    <dgm:cxn modelId="{12EBE891-061E-4DF8-88CA-8D4FD46EA769}" type="presParOf" srcId="{9FF5B029-76A8-455F-BC21-06154FD5EBC2}" destId="{F0DE1F89-14B7-4402-98E0-D980200AEDD9}" srcOrd="0" destOrd="0" presId="urn:microsoft.com/office/officeart/2008/layout/VerticalCurvedList"/>
    <dgm:cxn modelId="{171F7A59-BC27-4003-8CCE-DB23B036F0FF}" type="presParOf" srcId="{EF9D38FF-4D11-49F2-B327-A0243747F4E7}" destId="{BCCE5789-ACDE-4E57-889A-C3C63472E295}" srcOrd="3" destOrd="0" presId="urn:microsoft.com/office/officeart/2008/layout/VerticalCurvedList"/>
    <dgm:cxn modelId="{D14495BF-AABC-40CC-A0A6-05D89A04E620}" type="presParOf" srcId="{EF9D38FF-4D11-49F2-B327-A0243747F4E7}" destId="{1FCB7A81-D483-4083-9088-FD923590FB5E}" srcOrd="4" destOrd="0" presId="urn:microsoft.com/office/officeart/2008/layout/VerticalCurvedList"/>
    <dgm:cxn modelId="{1E87E923-F13E-45B9-AD9F-5AC1F66F1E67}" type="presParOf" srcId="{1FCB7A81-D483-4083-9088-FD923590FB5E}" destId="{51AEB243-FC40-4A76-970F-DBE02F1015AE}" srcOrd="0" destOrd="0" presId="urn:microsoft.com/office/officeart/2008/layout/VerticalCurvedList"/>
    <dgm:cxn modelId="{F324FFD7-972C-41C1-A23A-25E38A128D84}" type="presParOf" srcId="{EF9D38FF-4D11-49F2-B327-A0243747F4E7}" destId="{E10006FF-64D5-41CC-BAAE-6912A8B1D8A8}" srcOrd="5" destOrd="0" presId="urn:microsoft.com/office/officeart/2008/layout/VerticalCurvedList"/>
    <dgm:cxn modelId="{DEA61D2C-B503-4935-8208-2EE56046BA63}" type="presParOf" srcId="{EF9D38FF-4D11-49F2-B327-A0243747F4E7}" destId="{A2896D1B-B471-45BF-91C4-C5F5BF3C6714}" srcOrd="6" destOrd="0" presId="urn:microsoft.com/office/officeart/2008/layout/VerticalCurvedList"/>
    <dgm:cxn modelId="{880CE39D-CC8E-4CF2-98EF-82713EB3C54C}" type="presParOf" srcId="{A2896D1B-B471-45BF-91C4-C5F5BF3C6714}" destId="{BB05E1B7-2600-40EA-846E-E02E737375BC}" srcOrd="0" destOrd="0" presId="urn:microsoft.com/office/officeart/2008/layout/VerticalCurvedList"/>
    <dgm:cxn modelId="{E19B3C38-60EB-423F-9ECF-1D7203D97AD1}" type="presParOf" srcId="{EF9D38FF-4D11-49F2-B327-A0243747F4E7}" destId="{DC0F420C-4F37-4C4C-B8AA-81A609F31DB4}" srcOrd="7" destOrd="0" presId="urn:microsoft.com/office/officeart/2008/layout/VerticalCurvedList"/>
    <dgm:cxn modelId="{35ECDCE5-BC22-4BB7-A532-891885BC9DA2}" type="presParOf" srcId="{EF9D38FF-4D11-49F2-B327-A0243747F4E7}" destId="{9D256EF2-1A43-49B3-8718-850FA04A8952}" srcOrd="8" destOrd="0" presId="urn:microsoft.com/office/officeart/2008/layout/VerticalCurvedList"/>
    <dgm:cxn modelId="{BEAD7AFE-447D-4863-8772-70B49CFBCB2D}" type="presParOf" srcId="{9D256EF2-1A43-49B3-8718-850FA04A8952}" destId="{8682E077-47AB-413E-9DD8-94C7F01679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43336A-1836-4AD4-9853-F467C063A7F9}" type="doc">
      <dgm:prSet loTypeId="urn:microsoft.com/office/officeart/2005/8/layout/vList4#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70C1CD5-9E56-4A7B-8713-B369E226F9B0}">
      <dgm:prSet/>
      <dgm:spPr/>
      <dgm:t>
        <a:bodyPr/>
        <a:lstStyle/>
        <a:p>
          <a:r>
            <a:rPr lang="ru-RU" dirty="0" smtClean="0"/>
            <a:t>Воспитательные мероприятия</a:t>
          </a:r>
          <a:endParaRPr lang="ru-RU" dirty="0"/>
        </a:p>
      </dgm:t>
    </dgm:pt>
    <dgm:pt modelId="{47EB8890-0F5C-4369-9303-7A771E4673DE}" type="sibTrans" cxnId="{83A72E9C-2AF6-403A-8DE0-084CCBA7A852}">
      <dgm:prSet/>
      <dgm:spPr/>
      <dgm:t>
        <a:bodyPr/>
        <a:lstStyle/>
        <a:p>
          <a:endParaRPr lang="ru-RU"/>
        </a:p>
      </dgm:t>
    </dgm:pt>
    <dgm:pt modelId="{0194FB64-15E5-4CDF-845B-71FF47DFB0E9}" type="parTrans" cxnId="{83A72E9C-2AF6-403A-8DE0-084CCBA7A852}">
      <dgm:prSet/>
      <dgm:spPr/>
      <dgm:t>
        <a:bodyPr/>
        <a:lstStyle/>
        <a:p>
          <a:endParaRPr lang="ru-RU"/>
        </a:p>
      </dgm:t>
    </dgm:pt>
    <dgm:pt modelId="{AC2D9F2A-707D-41DF-942C-EBFF16255F70}">
      <dgm:prSet phldrT="[Текст]"/>
      <dgm:spPr/>
      <dgm:t>
        <a:bodyPr/>
        <a:lstStyle/>
        <a:p>
          <a:r>
            <a:rPr lang="ru-RU" dirty="0" smtClean="0"/>
            <a:t>Занятия по предметам</a:t>
          </a:r>
          <a:endParaRPr lang="ru-RU" dirty="0"/>
        </a:p>
      </dgm:t>
    </dgm:pt>
    <dgm:pt modelId="{07824C31-17D2-474B-81A4-0EEAF1E84108}" type="sibTrans" cxnId="{3B35D3A6-4E75-4C9E-8F04-D731B7F5679F}">
      <dgm:prSet/>
      <dgm:spPr/>
      <dgm:t>
        <a:bodyPr/>
        <a:lstStyle/>
        <a:p>
          <a:endParaRPr lang="ru-RU"/>
        </a:p>
      </dgm:t>
    </dgm:pt>
    <dgm:pt modelId="{17F0BC9C-18A0-4BFA-BC6F-0891C95A15F1}" type="parTrans" cxnId="{3B35D3A6-4E75-4C9E-8F04-D731B7F5679F}">
      <dgm:prSet/>
      <dgm:spPr/>
      <dgm:t>
        <a:bodyPr/>
        <a:lstStyle/>
        <a:p>
          <a:endParaRPr lang="ru-RU"/>
        </a:p>
      </dgm:t>
    </dgm:pt>
    <dgm:pt modelId="{B63E1EEA-0220-414D-9522-A7CF2985E5AC}">
      <dgm:prSet phldrT="[Текст]"/>
      <dgm:spPr/>
      <dgm:t>
        <a:bodyPr/>
        <a:lstStyle/>
        <a:p>
          <a:r>
            <a:rPr lang="ru-RU" dirty="0" smtClean="0"/>
            <a:t>Жизнь ученических сообществ</a:t>
          </a:r>
          <a:endParaRPr lang="ru-RU" dirty="0"/>
        </a:p>
      </dgm:t>
    </dgm:pt>
    <dgm:pt modelId="{96BB0DED-C5CA-4322-9654-1295A7CF15DC}" type="sibTrans" cxnId="{A2A4603F-8629-430D-98F7-55706034CBB1}">
      <dgm:prSet/>
      <dgm:spPr/>
      <dgm:t>
        <a:bodyPr/>
        <a:lstStyle/>
        <a:p>
          <a:endParaRPr lang="ru-RU"/>
        </a:p>
      </dgm:t>
    </dgm:pt>
    <dgm:pt modelId="{F4FF241A-AABD-4C51-83B6-1B3F13BE0E96}" type="parTrans" cxnId="{A2A4603F-8629-430D-98F7-55706034CBB1}">
      <dgm:prSet/>
      <dgm:spPr/>
      <dgm:t>
        <a:bodyPr/>
        <a:lstStyle/>
        <a:p>
          <a:endParaRPr lang="ru-RU"/>
        </a:p>
      </dgm:t>
    </dgm:pt>
    <dgm:pt modelId="{DD2EF581-E504-4246-B1ED-341097ADFC98}" type="pres">
      <dgm:prSet presAssocID="{F243336A-1836-4AD4-9853-F467C063A7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AD549F-CEE9-45BD-A02A-2F5C4BF9FBFF}" type="pres">
      <dgm:prSet presAssocID="{B63E1EEA-0220-414D-9522-A7CF2985E5AC}" presName="comp" presStyleCnt="0"/>
      <dgm:spPr/>
      <dgm:t>
        <a:bodyPr/>
        <a:lstStyle/>
        <a:p>
          <a:endParaRPr lang="ru-RU"/>
        </a:p>
      </dgm:t>
    </dgm:pt>
    <dgm:pt modelId="{D4BB781C-7767-4C27-976B-30918B86501F}" type="pres">
      <dgm:prSet presAssocID="{B63E1EEA-0220-414D-9522-A7CF2985E5AC}" presName="box" presStyleLbl="node1" presStyleIdx="0" presStyleCnt="3"/>
      <dgm:spPr/>
      <dgm:t>
        <a:bodyPr/>
        <a:lstStyle/>
        <a:p>
          <a:endParaRPr lang="ru-RU"/>
        </a:p>
      </dgm:t>
    </dgm:pt>
    <dgm:pt modelId="{18F9E63A-350F-455E-BB7D-35F07FE8E384}" type="pres">
      <dgm:prSet presAssocID="{B63E1EEA-0220-414D-9522-A7CF2985E5AC}" presName="img" presStyleLbl="fgImgPlace1" presStyleIdx="0" presStyleCnt="3" custScaleX="51279" custLinFactNeighborX="-3165" custLinFactNeighborY="-22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183715-5C65-4678-8FB0-66C25C49CDC4}" type="pres">
      <dgm:prSet presAssocID="{B63E1EEA-0220-414D-9522-A7CF2985E5A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13C92-70B4-4538-8795-7C47734A4A4E}" type="pres">
      <dgm:prSet presAssocID="{96BB0DED-C5CA-4322-9654-1295A7CF15DC}" presName="spacer" presStyleCnt="0"/>
      <dgm:spPr/>
      <dgm:t>
        <a:bodyPr/>
        <a:lstStyle/>
        <a:p>
          <a:endParaRPr lang="ru-RU"/>
        </a:p>
      </dgm:t>
    </dgm:pt>
    <dgm:pt modelId="{C0BC06F1-BFE9-48F3-9390-CE16CE345977}" type="pres">
      <dgm:prSet presAssocID="{AC2D9F2A-707D-41DF-942C-EBFF16255F70}" presName="comp" presStyleCnt="0"/>
      <dgm:spPr/>
      <dgm:t>
        <a:bodyPr/>
        <a:lstStyle/>
        <a:p>
          <a:endParaRPr lang="ru-RU"/>
        </a:p>
      </dgm:t>
    </dgm:pt>
    <dgm:pt modelId="{23229F8E-7C9F-46E1-92C3-4A07E50FE64D}" type="pres">
      <dgm:prSet presAssocID="{AC2D9F2A-707D-41DF-942C-EBFF16255F70}" presName="box" presStyleLbl="node1" presStyleIdx="1" presStyleCnt="3"/>
      <dgm:spPr/>
      <dgm:t>
        <a:bodyPr/>
        <a:lstStyle/>
        <a:p>
          <a:endParaRPr lang="ru-RU"/>
        </a:p>
      </dgm:t>
    </dgm:pt>
    <dgm:pt modelId="{C282F080-1832-4449-8C2D-4B6CD096FC6A}" type="pres">
      <dgm:prSet presAssocID="{AC2D9F2A-707D-41DF-942C-EBFF16255F70}" presName="img" presStyleLbl="fgImgPlace1" presStyleIdx="1" presStyleCnt="3" custScaleX="512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B1E5581-0B9A-46BB-8BED-B2BE07D8A24F}" type="pres">
      <dgm:prSet presAssocID="{AC2D9F2A-707D-41DF-942C-EBFF16255F7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42BD3-BC3E-4D54-8FA8-ED1313001CB5}" type="pres">
      <dgm:prSet presAssocID="{07824C31-17D2-474B-81A4-0EEAF1E84108}" presName="spacer" presStyleCnt="0"/>
      <dgm:spPr/>
      <dgm:t>
        <a:bodyPr/>
        <a:lstStyle/>
        <a:p>
          <a:endParaRPr lang="ru-RU"/>
        </a:p>
      </dgm:t>
    </dgm:pt>
    <dgm:pt modelId="{0F44E08A-9CCD-455D-A717-C751CACA8B32}" type="pres">
      <dgm:prSet presAssocID="{470C1CD5-9E56-4A7B-8713-B369E226F9B0}" presName="comp" presStyleCnt="0"/>
      <dgm:spPr/>
      <dgm:t>
        <a:bodyPr/>
        <a:lstStyle/>
        <a:p>
          <a:endParaRPr lang="ru-RU"/>
        </a:p>
      </dgm:t>
    </dgm:pt>
    <dgm:pt modelId="{5FE54C04-CC63-41DF-8F54-F580B31E86A6}" type="pres">
      <dgm:prSet presAssocID="{470C1CD5-9E56-4A7B-8713-B369E226F9B0}" presName="box" presStyleLbl="node1" presStyleIdx="2" presStyleCnt="3"/>
      <dgm:spPr/>
      <dgm:t>
        <a:bodyPr/>
        <a:lstStyle/>
        <a:p>
          <a:endParaRPr lang="ru-RU"/>
        </a:p>
      </dgm:t>
    </dgm:pt>
    <dgm:pt modelId="{C98C3DB0-715A-4A46-B14C-9AE7D625A333}" type="pres">
      <dgm:prSet presAssocID="{470C1CD5-9E56-4A7B-8713-B369E226F9B0}" presName="img" presStyleLbl="fgImgPlace1" presStyleIdx="2" presStyleCnt="3" custScaleX="51279" custLinFactNeighborX="1582" custLinFactNeighborY="15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E6364E-B931-4912-80E0-95B6171F81FF}" type="pres">
      <dgm:prSet presAssocID="{470C1CD5-9E56-4A7B-8713-B369E226F9B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35D3A6-4E75-4C9E-8F04-D731B7F5679F}" srcId="{F243336A-1836-4AD4-9853-F467C063A7F9}" destId="{AC2D9F2A-707D-41DF-942C-EBFF16255F70}" srcOrd="1" destOrd="0" parTransId="{17F0BC9C-18A0-4BFA-BC6F-0891C95A15F1}" sibTransId="{07824C31-17D2-474B-81A4-0EEAF1E84108}"/>
    <dgm:cxn modelId="{A2A4603F-8629-430D-98F7-55706034CBB1}" srcId="{F243336A-1836-4AD4-9853-F467C063A7F9}" destId="{B63E1EEA-0220-414D-9522-A7CF2985E5AC}" srcOrd="0" destOrd="0" parTransId="{F4FF241A-AABD-4C51-83B6-1B3F13BE0E96}" sibTransId="{96BB0DED-C5CA-4322-9654-1295A7CF15DC}"/>
    <dgm:cxn modelId="{FCB11C01-C489-4638-8EA8-3C5D8E2712BE}" type="presOf" srcId="{F243336A-1836-4AD4-9853-F467C063A7F9}" destId="{DD2EF581-E504-4246-B1ED-341097ADFC98}" srcOrd="0" destOrd="0" presId="urn:microsoft.com/office/officeart/2005/8/layout/vList4#2"/>
    <dgm:cxn modelId="{83A72E9C-2AF6-403A-8DE0-084CCBA7A852}" srcId="{F243336A-1836-4AD4-9853-F467C063A7F9}" destId="{470C1CD5-9E56-4A7B-8713-B369E226F9B0}" srcOrd="2" destOrd="0" parTransId="{0194FB64-15E5-4CDF-845B-71FF47DFB0E9}" sibTransId="{47EB8890-0F5C-4369-9303-7A771E4673DE}"/>
    <dgm:cxn modelId="{7B2A4BB3-F78D-44A2-9189-734758892056}" type="presOf" srcId="{AC2D9F2A-707D-41DF-942C-EBFF16255F70}" destId="{FB1E5581-0B9A-46BB-8BED-B2BE07D8A24F}" srcOrd="1" destOrd="0" presId="urn:microsoft.com/office/officeart/2005/8/layout/vList4#2"/>
    <dgm:cxn modelId="{5DE31887-BCB0-44A7-9584-83DA9097B306}" type="presOf" srcId="{470C1CD5-9E56-4A7B-8713-B369E226F9B0}" destId="{5FE54C04-CC63-41DF-8F54-F580B31E86A6}" srcOrd="0" destOrd="0" presId="urn:microsoft.com/office/officeart/2005/8/layout/vList4#2"/>
    <dgm:cxn modelId="{4A6F1057-1377-4577-9443-68B221067179}" type="presOf" srcId="{AC2D9F2A-707D-41DF-942C-EBFF16255F70}" destId="{23229F8E-7C9F-46E1-92C3-4A07E50FE64D}" srcOrd="0" destOrd="0" presId="urn:microsoft.com/office/officeart/2005/8/layout/vList4#2"/>
    <dgm:cxn modelId="{934D3C24-45CF-4B36-8D7A-CD4E7C69115F}" type="presOf" srcId="{470C1CD5-9E56-4A7B-8713-B369E226F9B0}" destId="{2EE6364E-B931-4912-80E0-95B6171F81FF}" srcOrd="1" destOrd="0" presId="urn:microsoft.com/office/officeart/2005/8/layout/vList4#2"/>
    <dgm:cxn modelId="{D7C5A5B6-812A-4C77-8808-55B16D7970AD}" type="presOf" srcId="{B63E1EEA-0220-414D-9522-A7CF2985E5AC}" destId="{56183715-5C65-4678-8FB0-66C25C49CDC4}" srcOrd="1" destOrd="0" presId="urn:microsoft.com/office/officeart/2005/8/layout/vList4#2"/>
    <dgm:cxn modelId="{01AE6168-D740-4ABE-884D-4031E16B7B2F}" type="presOf" srcId="{B63E1EEA-0220-414D-9522-A7CF2985E5AC}" destId="{D4BB781C-7767-4C27-976B-30918B86501F}" srcOrd="0" destOrd="0" presId="urn:microsoft.com/office/officeart/2005/8/layout/vList4#2"/>
    <dgm:cxn modelId="{6C535DB1-2B85-4E5A-9635-2A01F1F78770}" type="presParOf" srcId="{DD2EF581-E504-4246-B1ED-341097ADFC98}" destId="{61AD549F-CEE9-45BD-A02A-2F5C4BF9FBFF}" srcOrd="0" destOrd="0" presId="urn:microsoft.com/office/officeart/2005/8/layout/vList4#2"/>
    <dgm:cxn modelId="{DCE2C809-0C6B-4DFE-B91B-3F5DD1397CCB}" type="presParOf" srcId="{61AD549F-CEE9-45BD-A02A-2F5C4BF9FBFF}" destId="{D4BB781C-7767-4C27-976B-30918B86501F}" srcOrd="0" destOrd="0" presId="urn:microsoft.com/office/officeart/2005/8/layout/vList4#2"/>
    <dgm:cxn modelId="{74D9B130-3322-4178-ACB1-B9C4FB16FB85}" type="presParOf" srcId="{61AD549F-CEE9-45BD-A02A-2F5C4BF9FBFF}" destId="{18F9E63A-350F-455E-BB7D-35F07FE8E384}" srcOrd="1" destOrd="0" presId="urn:microsoft.com/office/officeart/2005/8/layout/vList4#2"/>
    <dgm:cxn modelId="{80999C60-AE24-42EE-90C6-61A85B3F7741}" type="presParOf" srcId="{61AD549F-CEE9-45BD-A02A-2F5C4BF9FBFF}" destId="{56183715-5C65-4678-8FB0-66C25C49CDC4}" srcOrd="2" destOrd="0" presId="urn:microsoft.com/office/officeart/2005/8/layout/vList4#2"/>
    <dgm:cxn modelId="{8986F758-BE68-4D3B-A5BC-08B53163050D}" type="presParOf" srcId="{DD2EF581-E504-4246-B1ED-341097ADFC98}" destId="{88A13C92-70B4-4538-8795-7C47734A4A4E}" srcOrd="1" destOrd="0" presId="urn:microsoft.com/office/officeart/2005/8/layout/vList4#2"/>
    <dgm:cxn modelId="{8E9F71DD-794B-4092-A7CE-78738EB18DAB}" type="presParOf" srcId="{DD2EF581-E504-4246-B1ED-341097ADFC98}" destId="{C0BC06F1-BFE9-48F3-9390-CE16CE345977}" srcOrd="2" destOrd="0" presId="urn:microsoft.com/office/officeart/2005/8/layout/vList4#2"/>
    <dgm:cxn modelId="{4FBC4199-B035-4820-A97F-B0CD7D0B94D1}" type="presParOf" srcId="{C0BC06F1-BFE9-48F3-9390-CE16CE345977}" destId="{23229F8E-7C9F-46E1-92C3-4A07E50FE64D}" srcOrd="0" destOrd="0" presId="urn:microsoft.com/office/officeart/2005/8/layout/vList4#2"/>
    <dgm:cxn modelId="{3036CCE5-2795-46BB-978D-E5F83D3AB7EA}" type="presParOf" srcId="{C0BC06F1-BFE9-48F3-9390-CE16CE345977}" destId="{C282F080-1832-4449-8C2D-4B6CD096FC6A}" srcOrd="1" destOrd="0" presId="urn:microsoft.com/office/officeart/2005/8/layout/vList4#2"/>
    <dgm:cxn modelId="{ECFCB983-EDCB-4420-A395-F59264A6AE2D}" type="presParOf" srcId="{C0BC06F1-BFE9-48F3-9390-CE16CE345977}" destId="{FB1E5581-0B9A-46BB-8BED-B2BE07D8A24F}" srcOrd="2" destOrd="0" presId="urn:microsoft.com/office/officeart/2005/8/layout/vList4#2"/>
    <dgm:cxn modelId="{CB5C8E02-CE6F-4713-8E6D-DA3A259E335C}" type="presParOf" srcId="{DD2EF581-E504-4246-B1ED-341097ADFC98}" destId="{F5642BD3-BC3E-4D54-8FA8-ED1313001CB5}" srcOrd="3" destOrd="0" presId="urn:microsoft.com/office/officeart/2005/8/layout/vList4#2"/>
    <dgm:cxn modelId="{05F4F9A2-4A23-4DA7-9B00-B5904E804271}" type="presParOf" srcId="{DD2EF581-E504-4246-B1ED-341097ADFC98}" destId="{0F44E08A-9CCD-455D-A717-C751CACA8B32}" srcOrd="4" destOrd="0" presId="urn:microsoft.com/office/officeart/2005/8/layout/vList4#2"/>
    <dgm:cxn modelId="{F9340B77-9445-4548-AE98-81FAEFC4C5D7}" type="presParOf" srcId="{0F44E08A-9CCD-455D-A717-C751CACA8B32}" destId="{5FE54C04-CC63-41DF-8F54-F580B31E86A6}" srcOrd="0" destOrd="0" presId="urn:microsoft.com/office/officeart/2005/8/layout/vList4#2"/>
    <dgm:cxn modelId="{6F6E9CCC-6D4D-472D-BE35-02F1F4000911}" type="presParOf" srcId="{0F44E08A-9CCD-455D-A717-C751CACA8B32}" destId="{C98C3DB0-715A-4A46-B14C-9AE7D625A333}" srcOrd="1" destOrd="0" presId="urn:microsoft.com/office/officeart/2005/8/layout/vList4#2"/>
    <dgm:cxn modelId="{DE57ED72-EBE9-4E69-946A-FDBB3548C733}" type="presParOf" srcId="{0F44E08A-9CCD-455D-A717-C751CACA8B32}" destId="{2EE6364E-B931-4912-80E0-95B6171F81F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CF025A-3A25-44DD-B062-C78460D154C5}" type="doc">
      <dgm:prSet loTypeId="urn:microsoft.com/office/officeart/2005/8/layout/target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4C5C53D-D805-44F8-92A1-EDCCAFCB56A1}">
      <dgm:prSet phldrT="[Текст]"/>
      <dgm:spPr/>
      <dgm:t>
        <a:bodyPr/>
        <a:lstStyle/>
        <a:p>
          <a:r>
            <a:rPr lang="ru-RU" dirty="0" smtClean="0"/>
            <a:t>Программа внеурочной деятельности</a:t>
          </a:r>
          <a:endParaRPr lang="ru-RU" dirty="0"/>
        </a:p>
      </dgm:t>
    </dgm:pt>
    <dgm:pt modelId="{4A461D1C-AAFC-419F-AFA6-B4593135DE12}" type="parTrans" cxnId="{8D861190-90DE-4FBA-9B7C-CD2C14A5F302}">
      <dgm:prSet/>
      <dgm:spPr/>
      <dgm:t>
        <a:bodyPr/>
        <a:lstStyle/>
        <a:p>
          <a:endParaRPr lang="ru-RU"/>
        </a:p>
      </dgm:t>
    </dgm:pt>
    <dgm:pt modelId="{E736962D-6471-4164-8EAC-A99FBFFA0958}" type="sibTrans" cxnId="{8D861190-90DE-4FBA-9B7C-CD2C14A5F302}">
      <dgm:prSet/>
      <dgm:spPr/>
      <dgm:t>
        <a:bodyPr/>
        <a:lstStyle/>
        <a:p>
          <a:endParaRPr lang="ru-RU"/>
        </a:p>
      </dgm:t>
    </dgm:pt>
    <dgm:pt modelId="{4766051C-318F-44A1-B1ED-E2BCFB45FF55}">
      <dgm:prSet phldrT="[Текст]"/>
      <dgm:spPr/>
      <dgm:t>
        <a:bodyPr/>
        <a:lstStyle/>
        <a:p>
          <a:r>
            <a:rPr lang="ru-RU" b="1" dirty="0" smtClean="0"/>
            <a:t>Занятия по предметам</a:t>
          </a:r>
          <a:endParaRPr lang="ru-RU" b="1" dirty="0"/>
        </a:p>
      </dgm:t>
    </dgm:pt>
    <dgm:pt modelId="{5326F249-E8BE-484E-9C72-629B6C973EB2}" type="parTrans" cxnId="{F859522D-6896-4F1B-9DC5-13C1E494F3D9}">
      <dgm:prSet/>
      <dgm:spPr/>
      <dgm:t>
        <a:bodyPr/>
        <a:lstStyle/>
        <a:p>
          <a:endParaRPr lang="ru-RU"/>
        </a:p>
      </dgm:t>
    </dgm:pt>
    <dgm:pt modelId="{60B8E2FC-CA52-460E-8E57-FD029838BB72}" type="sibTrans" cxnId="{F859522D-6896-4F1B-9DC5-13C1E494F3D9}">
      <dgm:prSet/>
      <dgm:spPr/>
      <dgm:t>
        <a:bodyPr/>
        <a:lstStyle/>
        <a:p>
          <a:endParaRPr lang="ru-RU"/>
        </a:p>
      </dgm:t>
    </dgm:pt>
    <dgm:pt modelId="{CD528962-3777-49C4-B63F-FBE096B38682}">
      <dgm:prSet phldrT="[Текст]"/>
      <dgm:spPr/>
      <dgm:t>
        <a:bodyPr/>
        <a:lstStyle/>
        <a:p>
          <a:r>
            <a:rPr lang="ru-RU" b="1" dirty="0" smtClean="0"/>
            <a:t>Жизнь ученических сообществ</a:t>
          </a:r>
          <a:r>
            <a:rPr lang="ru-RU" dirty="0" smtClean="0"/>
            <a:t> </a:t>
          </a:r>
        </a:p>
        <a:p>
          <a:r>
            <a:rPr lang="ru-RU" dirty="0" smtClean="0"/>
            <a:t>«Что? Где? Когда?»</a:t>
          </a:r>
        </a:p>
        <a:p>
          <a:r>
            <a:rPr lang="ru-RU" dirty="0" smtClean="0"/>
            <a:t>Театральная студия</a:t>
          </a:r>
        </a:p>
        <a:p>
          <a:r>
            <a:rPr lang="ru-RU" dirty="0" smtClean="0"/>
            <a:t>«Успешный выпускник»</a:t>
          </a:r>
        </a:p>
        <a:p>
          <a:endParaRPr lang="ru-RU" dirty="0"/>
        </a:p>
      </dgm:t>
    </dgm:pt>
    <dgm:pt modelId="{2B7190D2-FB9C-451C-B321-277AB2DF5333}" type="parTrans" cxnId="{822405FD-421F-471B-9A9C-110031E05EE2}">
      <dgm:prSet/>
      <dgm:spPr/>
      <dgm:t>
        <a:bodyPr/>
        <a:lstStyle/>
        <a:p>
          <a:endParaRPr lang="ru-RU"/>
        </a:p>
      </dgm:t>
    </dgm:pt>
    <dgm:pt modelId="{8AF57853-DB0D-4FB5-B1A0-3E0B254B9759}" type="sibTrans" cxnId="{822405FD-421F-471B-9A9C-110031E05EE2}">
      <dgm:prSet/>
      <dgm:spPr/>
      <dgm:t>
        <a:bodyPr/>
        <a:lstStyle/>
        <a:p>
          <a:endParaRPr lang="ru-RU"/>
        </a:p>
      </dgm:t>
    </dgm:pt>
    <dgm:pt modelId="{312C774E-7511-470E-B168-EDC2D7207319}">
      <dgm:prSet phldrT="[Текст]"/>
      <dgm:spPr/>
      <dgm:t>
        <a:bodyPr/>
        <a:lstStyle/>
        <a:p>
          <a:r>
            <a:rPr lang="ru-RU" dirty="0" smtClean="0"/>
            <a:t>Воспитательные мероприятия</a:t>
          </a:r>
          <a:endParaRPr lang="ru-RU" dirty="0"/>
        </a:p>
      </dgm:t>
    </dgm:pt>
    <dgm:pt modelId="{EC0DB92D-C90B-4AD4-AE0C-35A8BDA9D0B0}" type="parTrans" cxnId="{2C621983-0F76-4DCD-B73A-5C8AD161D47F}">
      <dgm:prSet/>
      <dgm:spPr/>
      <dgm:t>
        <a:bodyPr/>
        <a:lstStyle/>
        <a:p>
          <a:endParaRPr lang="ru-RU"/>
        </a:p>
      </dgm:t>
    </dgm:pt>
    <dgm:pt modelId="{B021D778-B653-4D44-B232-B765ABE1381D}" type="sibTrans" cxnId="{2C621983-0F76-4DCD-B73A-5C8AD161D47F}">
      <dgm:prSet/>
      <dgm:spPr/>
      <dgm:t>
        <a:bodyPr/>
        <a:lstStyle/>
        <a:p>
          <a:endParaRPr lang="ru-RU"/>
        </a:p>
      </dgm:t>
    </dgm:pt>
    <dgm:pt modelId="{A2264EC4-DF08-4DC1-BACA-90367E199B02}">
      <dgm:prSet phldrT="[Текст]"/>
      <dgm:spPr/>
      <dgm:t>
        <a:bodyPr/>
        <a:lstStyle/>
        <a:p>
          <a:r>
            <a:rPr lang="ru-RU" b="1" dirty="0" smtClean="0"/>
            <a:t>Исследовательские экспедиции</a:t>
          </a:r>
          <a:endParaRPr lang="ru-RU" b="1" dirty="0"/>
        </a:p>
      </dgm:t>
    </dgm:pt>
    <dgm:pt modelId="{89E7E2D4-8CDF-489D-9752-E00A256BEC52}" type="parTrans" cxnId="{3FFF0CE8-7C72-4CAD-84E0-F893114601C4}">
      <dgm:prSet/>
      <dgm:spPr/>
      <dgm:t>
        <a:bodyPr/>
        <a:lstStyle/>
        <a:p>
          <a:endParaRPr lang="ru-RU"/>
        </a:p>
      </dgm:t>
    </dgm:pt>
    <dgm:pt modelId="{D8B684EE-034B-481C-9045-FCD6B6C34232}" type="sibTrans" cxnId="{3FFF0CE8-7C72-4CAD-84E0-F893114601C4}">
      <dgm:prSet/>
      <dgm:spPr/>
      <dgm:t>
        <a:bodyPr/>
        <a:lstStyle/>
        <a:p>
          <a:endParaRPr lang="ru-RU"/>
        </a:p>
      </dgm:t>
    </dgm:pt>
    <dgm:pt modelId="{92553736-63EB-4185-84B0-6FB750BC749E}">
      <dgm:prSet phldrT="[Текст]"/>
      <dgm:spPr/>
      <dgm:t>
        <a:bodyPr/>
        <a:lstStyle/>
        <a:p>
          <a:r>
            <a:rPr lang="ru-RU" b="1" dirty="0" smtClean="0"/>
            <a:t>Школьные мероприятия</a:t>
          </a:r>
          <a:endParaRPr lang="ru-RU" dirty="0"/>
        </a:p>
      </dgm:t>
    </dgm:pt>
    <dgm:pt modelId="{E50DF028-9780-4F0E-90A0-BE22F335E133}" type="parTrans" cxnId="{4D0DCAD8-26EB-44BC-BDF2-2B540C76578F}">
      <dgm:prSet/>
      <dgm:spPr/>
      <dgm:t>
        <a:bodyPr/>
        <a:lstStyle/>
        <a:p>
          <a:endParaRPr lang="ru-RU"/>
        </a:p>
      </dgm:t>
    </dgm:pt>
    <dgm:pt modelId="{CD2C15F4-BE4C-419D-B2C1-1616C707D610}" type="sibTrans" cxnId="{4D0DCAD8-26EB-44BC-BDF2-2B540C76578F}">
      <dgm:prSet/>
      <dgm:spPr/>
      <dgm:t>
        <a:bodyPr/>
        <a:lstStyle/>
        <a:p>
          <a:endParaRPr lang="ru-RU"/>
        </a:p>
      </dgm:t>
    </dgm:pt>
    <dgm:pt modelId="{33A3ACB2-29F8-4F76-81BF-B1941C68ECA2}">
      <dgm:prSet phldrT="[Текст]"/>
      <dgm:spPr/>
      <dgm:t>
        <a:bodyPr/>
        <a:lstStyle/>
        <a:p>
          <a:r>
            <a:rPr lang="ru-RU" dirty="0" smtClean="0"/>
            <a:t>Профессиональные пробы</a:t>
          </a:r>
          <a:endParaRPr lang="ru-RU" dirty="0"/>
        </a:p>
      </dgm:t>
    </dgm:pt>
    <dgm:pt modelId="{EC81E5A6-070B-481D-9BFD-3C1B53021635}" type="parTrans" cxnId="{1EB151B3-D2D1-4B4B-A81F-D606173185F3}">
      <dgm:prSet/>
      <dgm:spPr/>
      <dgm:t>
        <a:bodyPr/>
        <a:lstStyle/>
        <a:p>
          <a:endParaRPr lang="ru-RU"/>
        </a:p>
      </dgm:t>
    </dgm:pt>
    <dgm:pt modelId="{F61A1D15-21E3-425A-8E2D-9D07FF60DD07}" type="sibTrans" cxnId="{1EB151B3-D2D1-4B4B-A81F-D606173185F3}">
      <dgm:prSet/>
      <dgm:spPr/>
      <dgm:t>
        <a:bodyPr/>
        <a:lstStyle/>
        <a:p>
          <a:endParaRPr lang="ru-RU"/>
        </a:p>
      </dgm:t>
    </dgm:pt>
    <dgm:pt modelId="{0013A069-B59A-446F-9BCF-3220EE7D7141}">
      <dgm:prSet phldrT="[Текст]" custT="1"/>
      <dgm:spPr/>
      <dgm:t>
        <a:bodyPr/>
        <a:lstStyle/>
        <a:p>
          <a:r>
            <a:rPr lang="ru-RU" sz="1400" b="1" dirty="0" smtClean="0"/>
            <a:t>Гуманитарный профиль</a:t>
          </a:r>
          <a:endParaRPr lang="ru-RU" sz="1400" b="1" dirty="0"/>
        </a:p>
      </dgm:t>
    </dgm:pt>
    <dgm:pt modelId="{A272D32E-8EAE-420B-8218-E2B51FCA3E82}" type="parTrans" cxnId="{F4379DD0-02F8-4523-9F79-4ABA3DCE0758}">
      <dgm:prSet/>
      <dgm:spPr/>
      <dgm:t>
        <a:bodyPr/>
        <a:lstStyle/>
        <a:p>
          <a:endParaRPr lang="ru-RU"/>
        </a:p>
      </dgm:t>
    </dgm:pt>
    <dgm:pt modelId="{5AF5130E-E54C-48DB-9363-73B30D2ED9CE}" type="sibTrans" cxnId="{F4379DD0-02F8-4523-9F79-4ABA3DCE0758}">
      <dgm:prSet/>
      <dgm:spPr/>
      <dgm:t>
        <a:bodyPr/>
        <a:lstStyle/>
        <a:p>
          <a:endParaRPr lang="ru-RU"/>
        </a:p>
      </dgm:t>
    </dgm:pt>
    <dgm:pt modelId="{0A745694-9700-4C06-981B-CBA9090C2CCE}">
      <dgm:prSet phldrT="[Текст]" custT="1"/>
      <dgm:spPr/>
      <dgm:t>
        <a:bodyPr/>
        <a:lstStyle/>
        <a:p>
          <a:r>
            <a:rPr lang="ru-RU" sz="1400" b="1" dirty="0" smtClean="0"/>
            <a:t>Социально-экономический профиль</a:t>
          </a:r>
          <a:endParaRPr lang="ru-RU" sz="1400" b="1" dirty="0"/>
        </a:p>
      </dgm:t>
    </dgm:pt>
    <dgm:pt modelId="{0F7E91BA-BB71-40FB-ABDE-485D233A997E}" type="sibTrans" cxnId="{2C217BDB-EDC7-4E76-B45A-DB02650F1976}">
      <dgm:prSet/>
      <dgm:spPr/>
      <dgm:t>
        <a:bodyPr/>
        <a:lstStyle/>
        <a:p>
          <a:endParaRPr lang="ru-RU"/>
        </a:p>
      </dgm:t>
    </dgm:pt>
    <dgm:pt modelId="{8418B909-DECF-4107-B35A-2F2555704625}" type="parTrans" cxnId="{2C217BDB-EDC7-4E76-B45A-DB02650F1976}">
      <dgm:prSet/>
      <dgm:spPr/>
      <dgm:t>
        <a:bodyPr/>
        <a:lstStyle/>
        <a:p>
          <a:endParaRPr lang="ru-RU"/>
        </a:p>
      </dgm:t>
    </dgm:pt>
    <dgm:pt modelId="{FD0D3EEE-14B9-4FDA-91C3-D095D1A66CD8}">
      <dgm:prSet phldrT="[Текст]" custT="1"/>
      <dgm:spPr/>
      <dgm:t>
        <a:bodyPr/>
        <a:lstStyle/>
        <a:p>
          <a:r>
            <a:rPr lang="ru-RU" sz="1400" b="1" dirty="0" smtClean="0"/>
            <a:t>Технологический профиль</a:t>
          </a:r>
          <a:endParaRPr lang="ru-RU" sz="1400" b="1" dirty="0"/>
        </a:p>
      </dgm:t>
    </dgm:pt>
    <dgm:pt modelId="{249B2284-E080-4E3B-AB28-5354D3BEABFB}" type="parTrans" cxnId="{42013F86-40ED-4555-81FE-77FB7E6D459E}">
      <dgm:prSet/>
      <dgm:spPr/>
      <dgm:t>
        <a:bodyPr/>
        <a:lstStyle/>
        <a:p>
          <a:endParaRPr lang="ru-RU"/>
        </a:p>
      </dgm:t>
    </dgm:pt>
    <dgm:pt modelId="{904384E2-88C4-493D-B486-AA7DAC51896E}" type="sibTrans" cxnId="{42013F86-40ED-4555-81FE-77FB7E6D459E}">
      <dgm:prSet/>
      <dgm:spPr/>
      <dgm:t>
        <a:bodyPr/>
        <a:lstStyle/>
        <a:p>
          <a:endParaRPr lang="ru-RU"/>
        </a:p>
      </dgm:t>
    </dgm:pt>
    <dgm:pt modelId="{E1F56978-63FC-4CE0-8BA8-703A1A787712}" type="pres">
      <dgm:prSet presAssocID="{6DCF025A-3A25-44DD-B062-C78460D154C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08DA11-BDB5-4598-9918-9076D1463376}" type="pres">
      <dgm:prSet presAssocID="{6DCF025A-3A25-44DD-B062-C78460D154C5}" presName="outerBox" presStyleCnt="0"/>
      <dgm:spPr/>
      <dgm:t>
        <a:bodyPr/>
        <a:lstStyle/>
        <a:p>
          <a:endParaRPr lang="ru-RU"/>
        </a:p>
      </dgm:t>
    </dgm:pt>
    <dgm:pt modelId="{2577FAFE-A183-4DC2-818B-CFD56BE20F67}" type="pres">
      <dgm:prSet presAssocID="{6DCF025A-3A25-44DD-B062-C78460D154C5}" presName="outerBoxParent" presStyleLbl="node1" presStyleIdx="0" presStyleCnt="3" custLinFactNeighborX="1481" custLinFactNeighborY="0"/>
      <dgm:spPr/>
      <dgm:t>
        <a:bodyPr/>
        <a:lstStyle/>
        <a:p>
          <a:endParaRPr lang="ru-RU"/>
        </a:p>
      </dgm:t>
    </dgm:pt>
    <dgm:pt modelId="{A22B1095-C0AF-41A2-B9EB-C27AB9BB4E08}" type="pres">
      <dgm:prSet presAssocID="{6DCF025A-3A25-44DD-B062-C78460D154C5}" presName="outerBoxChildren" presStyleCnt="0"/>
      <dgm:spPr/>
      <dgm:t>
        <a:bodyPr/>
        <a:lstStyle/>
        <a:p>
          <a:endParaRPr lang="ru-RU"/>
        </a:p>
      </dgm:t>
    </dgm:pt>
    <dgm:pt modelId="{A01BEBE1-2C1B-45A3-91C6-461C06709D59}" type="pres">
      <dgm:prSet presAssocID="{4766051C-318F-44A1-B1ED-E2BCFB45FF55}" presName="oChild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BB398-B86E-48B3-87AC-227228C69776}" type="pres">
      <dgm:prSet presAssocID="{60B8E2FC-CA52-460E-8E57-FD029838BB72}" presName="outerSibTrans" presStyleCnt="0"/>
      <dgm:spPr/>
      <dgm:t>
        <a:bodyPr/>
        <a:lstStyle/>
        <a:p>
          <a:endParaRPr lang="ru-RU"/>
        </a:p>
      </dgm:t>
    </dgm:pt>
    <dgm:pt modelId="{53D3A9BF-5637-464E-918C-244480F9C84D}" type="pres">
      <dgm:prSet presAssocID="{CD528962-3777-49C4-B63F-FBE096B38682}" presName="oChild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79F19-9005-49AA-93A2-CD8F7A23E701}" type="pres">
      <dgm:prSet presAssocID="{6DCF025A-3A25-44DD-B062-C78460D154C5}" presName="middleBox" presStyleCnt="0"/>
      <dgm:spPr/>
      <dgm:t>
        <a:bodyPr/>
        <a:lstStyle/>
        <a:p>
          <a:endParaRPr lang="ru-RU"/>
        </a:p>
      </dgm:t>
    </dgm:pt>
    <dgm:pt modelId="{BC9E45AF-A3FD-4A8E-B7EF-D50DF34D84ED}" type="pres">
      <dgm:prSet presAssocID="{6DCF025A-3A25-44DD-B062-C78460D154C5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F9D1D78A-6B2B-44DE-B25B-AAC597C4FD9B}" type="pres">
      <dgm:prSet presAssocID="{6DCF025A-3A25-44DD-B062-C78460D154C5}" presName="middleBoxChildren" presStyleCnt="0"/>
      <dgm:spPr/>
      <dgm:t>
        <a:bodyPr/>
        <a:lstStyle/>
        <a:p>
          <a:endParaRPr lang="ru-RU"/>
        </a:p>
      </dgm:t>
    </dgm:pt>
    <dgm:pt modelId="{B2C7CC8C-D1FC-4DD9-8C8E-71FF64A1ED41}" type="pres">
      <dgm:prSet presAssocID="{A2264EC4-DF08-4DC1-BACA-90367E199B02}" presName="mChild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96191-3440-4139-B81E-F3F8A7A4AAE2}" type="pres">
      <dgm:prSet presAssocID="{D8B684EE-034B-481C-9045-FCD6B6C34232}" presName="middleSibTrans" presStyleCnt="0"/>
      <dgm:spPr/>
      <dgm:t>
        <a:bodyPr/>
        <a:lstStyle/>
        <a:p>
          <a:endParaRPr lang="ru-RU"/>
        </a:p>
      </dgm:t>
    </dgm:pt>
    <dgm:pt modelId="{F54BB10B-9FD0-4D87-8683-4FC8BFA32567}" type="pres">
      <dgm:prSet presAssocID="{92553736-63EB-4185-84B0-6FB750BC749E}" presName="mChild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A2118-AB0E-4996-9035-34D78E59B9A9}" type="pres">
      <dgm:prSet presAssocID="{6DCF025A-3A25-44DD-B062-C78460D154C5}" presName="centerBox" presStyleCnt="0"/>
      <dgm:spPr/>
      <dgm:t>
        <a:bodyPr/>
        <a:lstStyle/>
        <a:p>
          <a:endParaRPr lang="ru-RU"/>
        </a:p>
      </dgm:t>
    </dgm:pt>
    <dgm:pt modelId="{F30C86BB-44AB-4722-B834-464C74CAC7B1}" type="pres">
      <dgm:prSet presAssocID="{6DCF025A-3A25-44DD-B062-C78460D154C5}" presName="centerBoxParent" presStyleLbl="node1" presStyleIdx="2" presStyleCnt="3"/>
      <dgm:spPr/>
      <dgm:t>
        <a:bodyPr/>
        <a:lstStyle/>
        <a:p>
          <a:endParaRPr lang="ru-RU"/>
        </a:p>
      </dgm:t>
    </dgm:pt>
    <dgm:pt modelId="{17C4B7D2-3228-4DED-BF10-6BDA62B356C0}" type="pres">
      <dgm:prSet presAssocID="{6DCF025A-3A25-44DD-B062-C78460D154C5}" presName="centerBoxChildren" presStyleCnt="0"/>
      <dgm:spPr/>
      <dgm:t>
        <a:bodyPr/>
        <a:lstStyle/>
        <a:p>
          <a:endParaRPr lang="ru-RU"/>
        </a:p>
      </dgm:t>
    </dgm:pt>
    <dgm:pt modelId="{0F4FA476-2B30-4B34-829D-233F7F9E98A5}" type="pres">
      <dgm:prSet presAssocID="{0A745694-9700-4C06-981B-CBA9090C2CCE}" presName="cChild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F725C-3398-4A8B-A41D-21396DE3A5FD}" type="pres">
      <dgm:prSet presAssocID="{0F7E91BA-BB71-40FB-ABDE-485D233A997E}" presName="centerSibTrans" presStyleCnt="0"/>
      <dgm:spPr/>
      <dgm:t>
        <a:bodyPr/>
        <a:lstStyle/>
        <a:p>
          <a:endParaRPr lang="ru-RU"/>
        </a:p>
      </dgm:t>
    </dgm:pt>
    <dgm:pt modelId="{F7010D87-277D-415B-9041-32862055AF75}" type="pres">
      <dgm:prSet presAssocID="{0013A069-B59A-446F-9BCF-3220EE7D7141}" presName="cChild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E249F-494E-4A4E-9011-D0A37D6FC6AE}" type="pres">
      <dgm:prSet presAssocID="{5AF5130E-E54C-48DB-9363-73B30D2ED9CE}" presName="centerSibTrans" presStyleCnt="0"/>
      <dgm:spPr/>
      <dgm:t>
        <a:bodyPr/>
        <a:lstStyle/>
        <a:p>
          <a:endParaRPr lang="ru-RU"/>
        </a:p>
      </dgm:t>
    </dgm:pt>
    <dgm:pt modelId="{E04C03F0-90A1-4454-899E-B99D93CA6605}" type="pres">
      <dgm:prSet presAssocID="{FD0D3EEE-14B9-4FDA-91C3-D095D1A66CD8}" presName="cChild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013F86-40ED-4555-81FE-77FB7E6D459E}" srcId="{33A3ACB2-29F8-4F76-81BF-B1941C68ECA2}" destId="{FD0D3EEE-14B9-4FDA-91C3-D095D1A66CD8}" srcOrd="2" destOrd="0" parTransId="{249B2284-E080-4E3B-AB28-5354D3BEABFB}" sibTransId="{904384E2-88C4-493D-B486-AA7DAC51896E}"/>
    <dgm:cxn modelId="{C671BF83-39D9-4461-A68F-5EF0AD1DEC5E}" type="presOf" srcId="{A2264EC4-DF08-4DC1-BACA-90367E199B02}" destId="{B2C7CC8C-D1FC-4DD9-8C8E-71FF64A1ED41}" srcOrd="0" destOrd="0" presId="urn:microsoft.com/office/officeart/2005/8/layout/target2"/>
    <dgm:cxn modelId="{8F44AB80-1673-4A14-A336-A6733E1F0B54}" type="presOf" srcId="{E4C5C53D-D805-44F8-92A1-EDCCAFCB56A1}" destId="{2577FAFE-A183-4DC2-818B-CFD56BE20F67}" srcOrd="0" destOrd="0" presId="urn:microsoft.com/office/officeart/2005/8/layout/target2"/>
    <dgm:cxn modelId="{2C621983-0F76-4DCD-B73A-5C8AD161D47F}" srcId="{6DCF025A-3A25-44DD-B062-C78460D154C5}" destId="{312C774E-7511-470E-B168-EDC2D7207319}" srcOrd="1" destOrd="0" parTransId="{EC0DB92D-C90B-4AD4-AE0C-35A8BDA9D0B0}" sibTransId="{B021D778-B653-4D44-B232-B765ABE1381D}"/>
    <dgm:cxn modelId="{72B545FA-BFC7-4979-8442-3549A2F63DD9}" type="presOf" srcId="{CD528962-3777-49C4-B63F-FBE096B38682}" destId="{53D3A9BF-5637-464E-918C-244480F9C84D}" srcOrd="0" destOrd="0" presId="urn:microsoft.com/office/officeart/2005/8/layout/target2"/>
    <dgm:cxn modelId="{8D861190-90DE-4FBA-9B7C-CD2C14A5F302}" srcId="{6DCF025A-3A25-44DD-B062-C78460D154C5}" destId="{E4C5C53D-D805-44F8-92A1-EDCCAFCB56A1}" srcOrd="0" destOrd="0" parTransId="{4A461D1C-AAFC-419F-AFA6-B4593135DE12}" sibTransId="{E736962D-6471-4164-8EAC-A99FBFFA0958}"/>
    <dgm:cxn modelId="{D94B91D6-FAF6-4351-BF0F-A32FE1B032BD}" type="presOf" srcId="{FD0D3EEE-14B9-4FDA-91C3-D095D1A66CD8}" destId="{E04C03F0-90A1-4454-899E-B99D93CA6605}" srcOrd="0" destOrd="0" presId="urn:microsoft.com/office/officeart/2005/8/layout/target2"/>
    <dgm:cxn modelId="{1D52342E-489E-4C4A-80F8-A7020C51324A}" type="presOf" srcId="{0013A069-B59A-446F-9BCF-3220EE7D7141}" destId="{F7010D87-277D-415B-9041-32862055AF75}" srcOrd="0" destOrd="0" presId="urn:microsoft.com/office/officeart/2005/8/layout/target2"/>
    <dgm:cxn modelId="{822405FD-421F-471B-9A9C-110031E05EE2}" srcId="{E4C5C53D-D805-44F8-92A1-EDCCAFCB56A1}" destId="{CD528962-3777-49C4-B63F-FBE096B38682}" srcOrd="1" destOrd="0" parTransId="{2B7190D2-FB9C-451C-B321-277AB2DF5333}" sibTransId="{8AF57853-DB0D-4FB5-B1A0-3E0B254B9759}"/>
    <dgm:cxn modelId="{29FF6D0A-C2AA-48E4-A368-B62964BEF40F}" type="presOf" srcId="{312C774E-7511-470E-B168-EDC2D7207319}" destId="{BC9E45AF-A3FD-4A8E-B7EF-D50DF34D84ED}" srcOrd="0" destOrd="0" presId="urn:microsoft.com/office/officeart/2005/8/layout/target2"/>
    <dgm:cxn modelId="{EF33DBAB-70F6-4C22-B4E6-F085273909CF}" type="presOf" srcId="{0A745694-9700-4C06-981B-CBA9090C2CCE}" destId="{0F4FA476-2B30-4B34-829D-233F7F9E98A5}" srcOrd="0" destOrd="0" presId="urn:microsoft.com/office/officeart/2005/8/layout/target2"/>
    <dgm:cxn modelId="{DC0B7FAB-BE46-4135-9275-599A6498B512}" type="presOf" srcId="{92553736-63EB-4185-84B0-6FB750BC749E}" destId="{F54BB10B-9FD0-4D87-8683-4FC8BFA32567}" srcOrd="0" destOrd="0" presId="urn:microsoft.com/office/officeart/2005/8/layout/target2"/>
    <dgm:cxn modelId="{1EB151B3-D2D1-4B4B-A81F-D606173185F3}" srcId="{6DCF025A-3A25-44DD-B062-C78460D154C5}" destId="{33A3ACB2-29F8-4F76-81BF-B1941C68ECA2}" srcOrd="2" destOrd="0" parTransId="{EC81E5A6-070B-481D-9BFD-3C1B53021635}" sibTransId="{F61A1D15-21E3-425A-8E2D-9D07FF60DD07}"/>
    <dgm:cxn modelId="{F859522D-6896-4F1B-9DC5-13C1E494F3D9}" srcId="{E4C5C53D-D805-44F8-92A1-EDCCAFCB56A1}" destId="{4766051C-318F-44A1-B1ED-E2BCFB45FF55}" srcOrd="0" destOrd="0" parTransId="{5326F249-E8BE-484E-9C72-629B6C973EB2}" sibTransId="{60B8E2FC-CA52-460E-8E57-FD029838BB72}"/>
    <dgm:cxn modelId="{F4379DD0-02F8-4523-9F79-4ABA3DCE0758}" srcId="{33A3ACB2-29F8-4F76-81BF-B1941C68ECA2}" destId="{0013A069-B59A-446F-9BCF-3220EE7D7141}" srcOrd="1" destOrd="0" parTransId="{A272D32E-8EAE-420B-8218-E2B51FCA3E82}" sibTransId="{5AF5130E-E54C-48DB-9363-73B30D2ED9CE}"/>
    <dgm:cxn modelId="{1D360BDD-6E0E-4278-9626-32C0EEDDC074}" type="presOf" srcId="{33A3ACB2-29F8-4F76-81BF-B1941C68ECA2}" destId="{F30C86BB-44AB-4722-B834-464C74CAC7B1}" srcOrd="0" destOrd="0" presId="urn:microsoft.com/office/officeart/2005/8/layout/target2"/>
    <dgm:cxn modelId="{3FFF0CE8-7C72-4CAD-84E0-F893114601C4}" srcId="{312C774E-7511-470E-B168-EDC2D7207319}" destId="{A2264EC4-DF08-4DC1-BACA-90367E199B02}" srcOrd="0" destOrd="0" parTransId="{89E7E2D4-8CDF-489D-9752-E00A256BEC52}" sibTransId="{D8B684EE-034B-481C-9045-FCD6B6C34232}"/>
    <dgm:cxn modelId="{08E9FC37-F578-432A-8DBF-A95214BB3724}" type="presOf" srcId="{4766051C-318F-44A1-B1ED-E2BCFB45FF55}" destId="{A01BEBE1-2C1B-45A3-91C6-461C06709D59}" srcOrd="0" destOrd="0" presId="urn:microsoft.com/office/officeart/2005/8/layout/target2"/>
    <dgm:cxn modelId="{4D0DCAD8-26EB-44BC-BDF2-2B540C76578F}" srcId="{312C774E-7511-470E-B168-EDC2D7207319}" destId="{92553736-63EB-4185-84B0-6FB750BC749E}" srcOrd="1" destOrd="0" parTransId="{E50DF028-9780-4F0E-90A0-BE22F335E133}" sibTransId="{CD2C15F4-BE4C-419D-B2C1-1616C707D610}"/>
    <dgm:cxn modelId="{2C217BDB-EDC7-4E76-B45A-DB02650F1976}" srcId="{33A3ACB2-29F8-4F76-81BF-B1941C68ECA2}" destId="{0A745694-9700-4C06-981B-CBA9090C2CCE}" srcOrd="0" destOrd="0" parTransId="{8418B909-DECF-4107-B35A-2F2555704625}" sibTransId="{0F7E91BA-BB71-40FB-ABDE-485D233A997E}"/>
    <dgm:cxn modelId="{0405EB53-7B76-44A6-91AE-6EF745AE5C9B}" type="presOf" srcId="{6DCF025A-3A25-44DD-B062-C78460D154C5}" destId="{E1F56978-63FC-4CE0-8BA8-703A1A787712}" srcOrd="0" destOrd="0" presId="urn:microsoft.com/office/officeart/2005/8/layout/target2"/>
    <dgm:cxn modelId="{A65A3B82-EC22-40A4-B9C5-27463F71F7B3}" type="presParOf" srcId="{E1F56978-63FC-4CE0-8BA8-703A1A787712}" destId="{BD08DA11-BDB5-4598-9918-9076D1463376}" srcOrd="0" destOrd="0" presId="urn:microsoft.com/office/officeart/2005/8/layout/target2"/>
    <dgm:cxn modelId="{7351CDA6-AE6A-4DE3-9662-E491B88CECD7}" type="presParOf" srcId="{BD08DA11-BDB5-4598-9918-9076D1463376}" destId="{2577FAFE-A183-4DC2-818B-CFD56BE20F67}" srcOrd="0" destOrd="0" presId="urn:microsoft.com/office/officeart/2005/8/layout/target2"/>
    <dgm:cxn modelId="{B5AEFAD7-76F8-4D8E-AFC9-7EE3B11384D1}" type="presParOf" srcId="{BD08DA11-BDB5-4598-9918-9076D1463376}" destId="{A22B1095-C0AF-41A2-B9EB-C27AB9BB4E08}" srcOrd="1" destOrd="0" presId="urn:microsoft.com/office/officeart/2005/8/layout/target2"/>
    <dgm:cxn modelId="{70215E92-D538-4D58-8827-D36D27C8B602}" type="presParOf" srcId="{A22B1095-C0AF-41A2-B9EB-C27AB9BB4E08}" destId="{A01BEBE1-2C1B-45A3-91C6-461C06709D59}" srcOrd="0" destOrd="0" presId="urn:microsoft.com/office/officeart/2005/8/layout/target2"/>
    <dgm:cxn modelId="{659E7289-8094-4BE3-9601-CC2D573F14B5}" type="presParOf" srcId="{A22B1095-C0AF-41A2-B9EB-C27AB9BB4E08}" destId="{E2ABB398-B86E-48B3-87AC-227228C69776}" srcOrd="1" destOrd="0" presId="urn:microsoft.com/office/officeart/2005/8/layout/target2"/>
    <dgm:cxn modelId="{B521A73F-3CC0-483F-9697-DC713F401AA6}" type="presParOf" srcId="{A22B1095-C0AF-41A2-B9EB-C27AB9BB4E08}" destId="{53D3A9BF-5637-464E-918C-244480F9C84D}" srcOrd="2" destOrd="0" presId="urn:microsoft.com/office/officeart/2005/8/layout/target2"/>
    <dgm:cxn modelId="{F8A68EF8-5153-46CD-B620-0ECD03F4DBD3}" type="presParOf" srcId="{E1F56978-63FC-4CE0-8BA8-703A1A787712}" destId="{EF279F19-9005-49AA-93A2-CD8F7A23E701}" srcOrd="1" destOrd="0" presId="urn:microsoft.com/office/officeart/2005/8/layout/target2"/>
    <dgm:cxn modelId="{C0CA5F85-9330-4E7E-9A4F-6D937DE10831}" type="presParOf" srcId="{EF279F19-9005-49AA-93A2-CD8F7A23E701}" destId="{BC9E45AF-A3FD-4A8E-B7EF-D50DF34D84ED}" srcOrd="0" destOrd="0" presId="urn:microsoft.com/office/officeart/2005/8/layout/target2"/>
    <dgm:cxn modelId="{DC498900-A741-446C-BE9D-300FAB41C7E7}" type="presParOf" srcId="{EF279F19-9005-49AA-93A2-CD8F7A23E701}" destId="{F9D1D78A-6B2B-44DE-B25B-AAC597C4FD9B}" srcOrd="1" destOrd="0" presId="urn:microsoft.com/office/officeart/2005/8/layout/target2"/>
    <dgm:cxn modelId="{A447CA81-1A50-4839-AA9E-372E23E0A30A}" type="presParOf" srcId="{F9D1D78A-6B2B-44DE-B25B-AAC597C4FD9B}" destId="{B2C7CC8C-D1FC-4DD9-8C8E-71FF64A1ED41}" srcOrd="0" destOrd="0" presId="urn:microsoft.com/office/officeart/2005/8/layout/target2"/>
    <dgm:cxn modelId="{0FCE9A32-D70E-40BC-8CA0-C3A5D82EFCE2}" type="presParOf" srcId="{F9D1D78A-6B2B-44DE-B25B-AAC597C4FD9B}" destId="{83396191-3440-4139-B81E-F3F8A7A4AAE2}" srcOrd="1" destOrd="0" presId="urn:microsoft.com/office/officeart/2005/8/layout/target2"/>
    <dgm:cxn modelId="{3C8D8BA4-DC6D-4CEC-9047-4DF6A09BED76}" type="presParOf" srcId="{F9D1D78A-6B2B-44DE-B25B-AAC597C4FD9B}" destId="{F54BB10B-9FD0-4D87-8683-4FC8BFA32567}" srcOrd="2" destOrd="0" presId="urn:microsoft.com/office/officeart/2005/8/layout/target2"/>
    <dgm:cxn modelId="{A1207BB0-01CD-4736-A5E9-F9A9FEF7ED79}" type="presParOf" srcId="{E1F56978-63FC-4CE0-8BA8-703A1A787712}" destId="{CFDA2118-AB0E-4996-9035-34D78E59B9A9}" srcOrd="2" destOrd="0" presId="urn:microsoft.com/office/officeart/2005/8/layout/target2"/>
    <dgm:cxn modelId="{6DD378CB-0B01-468B-B1B5-FCB10AB59F53}" type="presParOf" srcId="{CFDA2118-AB0E-4996-9035-34D78E59B9A9}" destId="{F30C86BB-44AB-4722-B834-464C74CAC7B1}" srcOrd="0" destOrd="0" presId="urn:microsoft.com/office/officeart/2005/8/layout/target2"/>
    <dgm:cxn modelId="{A90A6CB0-719E-41E1-A1EB-2DDC1A8CDFEB}" type="presParOf" srcId="{CFDA2118-AB0E-4996-9035-34D78E59B9A9}" destId="{17C4B7D2-3228-4DED-BF10-6BDA62B356C0}" srcOrd="1" destOrd="0" presId="urn:microsoft.com/office/officeart/2005/8/layout/target2"/>
    <dgm:cxn modelId="{40A47777-450F-42EC-BB87-6935577BB58D}" type="presParOf" srcId="{17C4B7D2-3228-4DED-BF10-6BDA62B356C0}" destId="{0F4FA476-2B30-4B34-829D-233F7F9E98A5}" srcOrd="0" destOrd="0" presId="urn:microsoft.com/office/officeart/2005/8/layout/target2"/>
    <dgm:cxn modelId="{F3E83087-615E-48BE-9288-7119D8B95690}" type="presParOf" srcId="{17C4B7D2-3228-4DED-BF10-6BDA62B356C0}" destId="{1C3F725C-3398-4A8B-A41D-21396DE3A5FD}" srcOrd="1" destOrd="0" presId="urn:microsoft.com/office/officeart/2005/8/layout/target2"/>
    <dgm:cxn modelId="{E7D1C3D8-C8FD-4E0D-B3A3-5FDE87C84C95}" type="presParOf" srcId="{17C4B7D2-3228-4DED-BF10-6BDA62B356C0}" destId="{F7010D87-277D-415B-9041-32862055AF75}" srcOrd="2" destOrd="0" presId="urn:microsoft.com/office/officeart/2005/8/layout/target2"/>
    <dgm:cxn modelId="{0862A470-8FAD-4322-B3DC-554D3C144CB9}" type="presParOf" srcId="{17C4B7D2-3228-4DED-BF10-6BDA62B356C0}" destId="{BFAE249F-494E-4A4E-9011-D0A37D6FC6AE}" srcOrd="3" destOrd="0" presId="urn:microsoft.com/office/officeart/2005/8/layout/target2"/>
    <dgm:cxn modelId="{0F191148-242F-474B-9C03-80D97962BE1C}" type="presParOf" srcId="{17C4B7D2-3228-4DED-BF10-6BDA62B356C0}" destId="{E04C03F0-90A1-4454-899E-B99D93CA6605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6165514-FAFB-4F96-9F02-A7421A6B28FE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FA4A0E5-F07B-4346-919B-5FB424E66D00}">
      <dgm:prSet phldrT="[Текст]" custT="1"/>
      <dgm:spPr/>
      <dgm:t>
        <a:bodyPr/>
        <a:lstStyle/>
        <a:p>
          <a:r>
            <a:rPr lang="ru-RU" sz="1300" b="1" dirty="0" smtClean="0"/>
            <a:t>Профессиональные пробы</a:t>
          </a:r>
          <a:endParaRPr lang="ru-RU" sz="1300" b="1" dirty="0"/>
        </a:p>
      </dgm:t>
    </dgm:pt>
    <dgm:pt modelId="{3881A70B-51A3-4CD3-AF30-DAB4FC0537FB}" type="parTrans" cxnId="{81D23339-2B8F-43A3-A705-F00E03A533EF}">
      <dgm:prSet/>
      <dgm:spPr/>
      <dgm:t>
        <a:bodyPr/>
        <a:lstStyle/>
        <a:p>
          <a:endParaRPr lang="ru-RU"/>
        </a:p>
      </dgm:t>
    </dgm:pt>
    <dgm:pt modelId="{6A3750C5-1798-4C63-83F3-720DB86B9E92}" type="sibTrans" cxnId="{81D23339-2B8F-43A3-A705-F00E03A533EF}">
      <dgm:prSet/>
      <dgm:spPr/>
      <dgm:t>
        <a:bodyPr/>
        <a:lstStyle/>
        <a:p>
          <a:endParaRPr lang="ru-RU" dirty="0"/>
        </a:p>
      </dgm:t>
    </dgm:pt>
    <dgm:pt modelId="{757A4A88-74B2-4851-B08E-9C7891AC3CEE}">
      <dgm:prSet phldrT="[Текст]"/>
      <dgm:spPr/>
      <dgm:t>
        <a:bodyPr/>
        <a:lstStyle/>
        <a:p>
          <a:r>
            <a:rPr lang="ru-RU" b="1" dirty="0" smtClean="0"/>
            <a:t>Исследовательские экспедиции</a:t>
          </a:r>
          <a:endParaRPr lang="ru-RU" b="1" dirty="0"/>
        </a:p>
      </dgm:t>
    </dgm:pt>
    <dgm:pt modelId="{6618C67C-7D89-4E18-8A94-54D8D79E1EFF}" type="parTrans" cxnId="{A15F6B69-927A-46E9-B8C1-F1797438695B}">
      <dgm:prSet/>
      <dgm:spPr/>
      <dgm:t>
        <a:bodyPr/>
        <a:lstStyle/>
        <a:p>
          <a:endParaRPr lang="ru-RU"/>
        </a:p>
      </dgm:t>
    </dgm:pt>
    <dgm:pt modelId="{6EDCDBA5-4E26-49E5-8C95-5E7CCA53C048}" type="sibTrans" cxnId="{A15F6B69-927A-46E9-B8C1-F1797438695B}">
      <dgm:prSet/>
      <dgm:spPr/>
      <dgm:t>
        <a:bodyPr/>
        <a:lstStyle/>
        <a:p>
          <a:endParaRPr lang="ru-RU"/>
        </a:p>
      </dgm:t>
    </dgm:pt>
    <dgm:pt modelId="{50F6AD32-78E3-4E8F-B0B4-0BFE8A80B96A}">
      <dgm:prSet phldrT="[Текст]"/>
      <dgm:spPr/>
      <dgm:t>
        <a:bodyPr/>
        <a:lstStyle/>
        <a:p>
          <a:r>
            <a:rPr lang="ru-RU" b="1" dirty="0" smtClean="0"/>
            <a:t>Участие в школьных мероприятиях</a:t>
          </a:r>
          <a:endParaRPr lang="ru-RU" b="1" dirty="0"/>
        </a:p>
      </dgm:t>
    </dgm:pt>
    <dgm:pt modelId="{F9ECCEED-8C85-4019-8AA2-E3F20DAF28A8}" type="parTrans" cxnId="{EBAE2218-E836-43BF-AEEE-8C9D452DDA68}">
      <dgm:prSet/>
      <dgm:spPr/>
      <dgm:t>
        <a:bodyPr/>
        <a:lstStyle/>
        <a:p>
          <a:endParaRPr lang="ru-RU"/>
        </a:p>
      </dgm:t>
    </dgm:pt>
    <dgm:pt modelId="{255936C0-35F6-4708-B393-5F014FA87DFA}" type="sibTrans" cxnId="{EBAE2218-E836-43BF-AEEE-8C9D452DDA68}">
      <dgm:prSet/>
      <dgm:spPr/>
      <dgm:t>
        <a:bodyPr/>
        <a:lstStyle/>
        <a:p>
          <a:endParaRPr lang="ru-RU"/>
        </a:p>
      </dgm:t>
    </dgm:pt>
    <dgm:pt modelId="{F9B98BBD-A8B7-424B-8A99-100B41F55347}">
      <dgm:prSet phldrT="[Текст]"/>
      <dgm:spPr/>
      <dgm:t>
        <a:bodyPr/>
        <a:lstStyle/>
        <a:p>
          <a:r>
            <a:rPr lang="ru-RU" b="1" dirty="0" smtClean="0"/>
            <a:t>Ученические сообщества</a:t>
          </a:r>
          <a:endParaRPr lang="ru-RU" b="1" dirty="0"/>
        </a:p>
      </dgm:t>
    </dgm:pt>
    <dgm:pt modelId="{ED28A6F9-A079-4C19-9AAF-0174FC35BC4C}" type="parTrans" cxnId="{C8C31857-7A79-426A-95FD-2C7EF6F2F73E}">
      <dgm:prSet/>
      <dgm:spPr/>
      <dgm:t>
        <a:bodyPr/>
        <a:lstStyle/>
        <a:p>
          <a:endParaRPr lang="ru-RU"/>
        </a:p>
      </dgm:t>
    </dgm:pt>
    <dgm:pt modelId="{47488216-943F-4D60-A688-86010CEF1547}" type="sibTrans" cxnId="{C8C31857-7A79-426A-95FD-2C7EF6F2F73E}">
      <dgm:prSet/>
      <dgm:spPr/>
      <dgm:t>
        <a:bodyPr/>
        <a:lstStyle/>
        <a:p>
          <a:endParaRPr lang="ru-RU"/>
        </a:p>
      </dgm:t>
    </dgm:pt>
    <dgm:pt modelId="{AE54A92B-1E15-43C4-AA77-9970CD175B04}" type="pres">
      <dgm:prSet presAssocID="{76165514-FAFB-4F96-9F02-A7421A6B28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148674-C037-480B-935E-0D163265B263}" type="pres">
      <dgm:prSet presAssocID="{2FA4A0E5-F07B-4346-919B-5FB424E66D00}" presName="node" presStyleLbl="node1" presStyleIdx="0" presStyleCnt="4" custScaleX="114118" custScaleY="9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79E7D-0B75-42BA-9234-6DE7ED6D49EE}" type="pres">
      <dgm:prSet presAssocID="{2FA4A0E5-F07B-4346-919B-5FB424E66D00}" presName="spNode" presStyleCnt="0"/>
      <dgm:spPr/>
      <dgm:t>
        <a:bodyPr/>
        <a:lstStyle/>
        <a:p>
          <a:endParaRPr lang="ru-RU"/>
        </a:p>
      </dgm:t>
    </dgm:pt>
    <dgm:pt modelId="{4225E2D2-9900-41DA-8397-2558AF135150}" type="pres">
      <dgm:prSet presAssocID="{6A3750C5-1798-4C63-83F3-720DB86B9E92}" presName="sibTrans" presStyleLbl="sibTrans1D1" presStyleIdx="0" presStyleCnt="4"/>
      <dgm:spPr/>
      <dgm:t>
        <a:bodyPr/>
        <a:lstStyle/>
        <a:p>
          <a:endParaRPr lang="ru-RU"/>
        </a:p>
      </dgm:t>
    </dgm:pt>
    <dgm:pt modelId="{6047FDAB-D202-4814-952A-73CC303690BA}" type="pres">
      <dgm:prSet presAssocID="{757A4A88-74B2-4851-B08E-9C7891AC3CE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C51F7-05D3-4092-AD30-0EDF00D689A5}" type="pres">
      <dgm:prSet presAssocID="{757A4A88-74B2-4851-B08E-9C7891AC3CEE}" presName="spNode" presStyleCnt="0"/>
      <dgm:spPr/>
      <dgm:t>
        <a:bodyPr/>
        <a:lstStyle/>
        <a:p>
          <a:endParaRPr lang="ru-RU"/>
        </a:p>
      </dgm:t>
    </dgm:pt>
    <dgm:pt modelId="{33BDD91A-15A3-4608-8BA1-FDC92CD4E499}" type="pres">
      <dgm:prSet presAssocID="{6EDCDBA5-4E26-49E5-8C95-5E7CCA53C048}" presName="sibTrans" presStyleLbl="sibTrans1D1" presStyleIdx="1" presStyleCnt="4"/>
      <dgm:spPr/>
      <dgm:t>
        <a:bodyPr/>
        <a:lstStyle/>
        <a:p>
          <a:endParaRPr lang="ru-RU"/>
        </a:p>
      </dgm:t>
    </dgm:pt>
    <dgm:pt modelId="{90DF9CF9-1DDE-4770-A066-3E7AFBC5AC64}" type="pres">
      <dgm:prSet presAssocID="{50F6AD32-78E3-4E8F-B0B4-0BFE8A80B96A}" presName="node" presStyleLbl="node1" presStyleIdx="2" presStyleCnt="4" custScaleX="113071" custScaleY="108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F211-2509-47E5-9835-B834C184FAFA}" type="pres">
      <dgm:prSet presAssocID="{50F6AD32-78E3-4E8F-B0B4-0BFE8A80B96A}" presName="spNode" presStyleCnt="0"/>
      <dgm:spPr/>
      <dgm:t>
        <a:bodyPr/>
        <a:lstStyle/>
        <a:p>
          <a:endParaRPr lang="ru-RU"/>
        </a:p>
      </dgm:t>
    </dgm:pt>
    <dgm:pt modelId="{49416D7A-0838-4BFB-AC7F-BDC671BB7317}" type="pres">
      <dgm:prSet presAssocID="{255936C0-35F6-4708-B393-5F014FA87DFA}" presName="sibTrans" presStyleLbl="sibTrans1D1" presStyleIdx="2" presStyleCnt="4"/>
      <dgm:spPr/>
      <dgm:t>
        <a:bodyPr/>
        <a:lstStyle/>
        <a:p>
          <a:endParaRPr lang="ru-RU"/>
        </a:p>
      </dgm:t>
    </dgm:pt>
    <dgm:pt modelId="{2B1EC923-BC90-4CA9-A72C-6B88D31B12A7}" type="pres">
      <dgm:prSet presAssocID="{F9B98BBD-A8B7-424B-8A99-100B41F5534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F40E7-517F-4648-AC8F-EBADE5C02BEE}" type="pres">
      <dgm:prSet presAssocID="{F9B98BBD-A8B7-424B-8A99-100B41F55347}" presName="spNode" presStyleCnt="0"/>
      <dgm:spPr/>
      <dgm:t>
        <a:bodyPr/>
        <a:lstStyle/>
        <a:p>
          <a:endParaRPr lang="ru-RU"/>
        </a:p>
      </dgm:t>
    </dgm:pt>
    <dgm:pt modelId="{CBA2601D-034E-4F33-91A2-31CB73A801DD}" type="pres">
      <dgm:prSet presAssocID="{47488216-943F-4D60-A688-86010CEF1547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A16F3D6C-7E3E-45D1-B3BA-6D2B7230E18F}" type="presOf" srcId="{6EDCDBA5-4E26-49E5-8C95-5E7CCA53C048}" destId="{33BDD91A-15A3-4608-8BA1-FDC92CD4E499}" srcOrd="0" destOrd="0" presId="urn:microsoft.com/office/officeart/2005/8/layout/cycle5"/>
    <dgm:cxn modelId="{4DAC8D07-9BCC-4EDD-A9ED-F7DFBD787353}" type="presOf" srcId="{757A4A88-74B2-4851-B08E-9C7891AC3CEE}" destId="{6047FDAB-D202-4814-952A-73CC303690BA}" srcOrd="0" destOrd="0" presId="urn:microsoft.com/office/officeart/2005/8/layout/cycle5"/>
    <dgm:cxn modelId="{A15F6B69-927A-46E9-B8C1-F1797438695B}" srcId="{76165514-FAFB-4F96-9F02-A7421A6B28FE}" destId="{757A4A88-74B2-4851-B08E-9C7891AC3CEE}" srcOrd="1" destOrd="0" parTransId="{6618C67C-7D89-4E18-8A94-54D8D79E1EFF}" sibTransId="{6EDCDBA5-4E26-49E5-8C95-5E7CCA53C048}"/>
    <dgm:cxn modelId="{9D1E9B00-AC44-4757-879B-E9D22DAA31E1}" type="presOf" srcId="{47488216-943F-4D60-A688-86010CEF1547}" destId="{CBA2601D-034E-4F33-91A2-31CB73A801DD}" srcOrd="0" destOrd="0" presId="urn:microsoft.com/office/officeart/2005/8/layout/cycle5"/>
    <dgm:cxn modelId="{EFBEFA4E-8951-449F-934F-89A9292E0822}" type="presOf" srcId="{F9B98BBD-A8B7-424B-8A99-100B41F55347}" destId="{2B1EC923-BC90-4CA9-A72C-6B88D31B12A7}" srcOrd="0" destOrd="0" presId="urn:microsoft.com/office/officeart/2005/8/layout/cycle5"/>
    <dgm:cxn modelId="{96A135A4-831B-4658-A5E6-0D651F99831E}" type="presOf" srcId="{6A3750C5-1798-4C63-83F3-720DB86B9E92}" destId="{4225E2D2-9900-41DA-8397-2558AF135150}" srcOrd="0" destOrd="0" presId="urn:microsoft.com/office/officeart/2005/8/layout/cycle5"/>
    <dgm:cxn modelId="{EBAE2218-E836-43BF-AEEE-8C9D452DDA68}" srcId="{76165514-FAFB-4F96-9F02-A7421A6B28FE}" destId="{50F6AD32-78E3-4E8F-B0B4-0BFE8A80B96A}" srcOrd="2" destOrd="0" parTransId="{F9ECCEED-8C85-4019-8AA2-E3F20DAF28A8}" sibTransId="{255936C0-35F6-4708-B393-5F014FA87DFA}"/>
    <dgm:cxn modelId="{81D23339-2B8F-43A3-A705-F00E03A533EF}" srcId="{76165514-FAFB-4F96-9F02-A7421A6B28FE}" destId="{2FA4A0E5-F07B-4346-919B-5FB424E66D00}" srcOrd="0" destOrd="0" parTransId="{3881A70B-51A3-4CD3-AF30-DAB4FC0537FB}" sibTransId="{6A3750C5-1798-4C63-83F3-720DB86B9E92}"/>
    <dgm:cxn modelId="{CC0F476C-089B-474C-913D-1E3D1CE409F1}" type="presOf" srcId="{255936C0-35F6-4708-B393-5F014FA87DFA}" destId="{49416D7A-0838-4BFB-AC7F-BDC671BB7317}" srcOrd="0" destOrd="0" presId="urn:microsoft.com/office/officeart/2005/8/layout/cycle5"/>
    <dgm:cxn modelId="{C09FEFCC-18FB-4B3C-B59A-9839845088FB}" type="presOf" srcId="{76165514-FAFB-4F96-9F02-A7421A6B28FE}" destId="{AE54A92B-1E15-43C4-AA77-9970CD175B04}" srcOrd="0" destOrd="0" presId="urn:microsoft.com/office/officeart/2005/8/layout/cycle5"/>
    <dgm:cxn modelId="{C8C31857-7A79-426A-95FD-2C7EF6F2F73E}" srcId="{76165514-FAFB-4F96-9F02-A7421A6B28FE}" destId="{F9B98BBD-A8B7-424B-8A99-100B41F55347}" srcOrd="3" destOrd="0" parTransId="{ED28A6F9-A079-4C19-9AAF-0174FC35BC4C}" sibTransId="{47488216-943F-4D60-A688-86010CEF1547}"/>
    <dgm:cxn modelId="{600E4012-3931-41FA-8D3A-AF4F597B7BA9}" type="presOf" srcId="{2FA4A0E5-F07B-4346-919B-5FB424E66D00}" destId="{44148674-C037-480B-935E-0D163265B263}" srcOrd="0" destOrd="0" presId="urn:microsoft.com/office/officeart/2005/8/layout/cycle5"/>
    <dgm:cxn modelId="{CA8C9D22-0CCF-4B0D-B97D-86AB55642A1C}" type="presOf" srcId="{50F6AD32-78E3-4E8F-B0B4-0BFE8A80B96A}" destId="{90DF9CF9-1DDE-4770-A066-3E7AFBC5AC64}" srcOrd="0" destOrd="0" presId="urn:microsoft.com/office/officeart/2005/8/layout/cycle5"/>
    <dgm:cxn modelId="{CEC15280-C2BD-4CFC-AAFE-A591FFBFFDCF}" type="presParOf" srcId="{AE54A92B-1E15-43C4-AA77-9970CD175B04}" destId="{44148674-C037-480B-935E-0D163265B263}" srcOrd="0" destOrd="0" presId="urn:microsoft.com/office/officeart/2005/8/layout/cycle5"/>
    <dgm:cxn modelId="{76D0C6E4-3F32-4C24-8BB8-ABD5BBF768C6}" type="presParOf" srcId="{AE54A92B-1E15-43C4-AA77-9970CD175B04}" destId="{A9379E7D-0B75-42BA-9234-6DE7ED6D49EE}" srcOrd="1" destOrd="0" presId="urn:microsoft.com/office/officeart/2005/8/layout/cycle5"/>
    <dgm:cxn modelId="{1D95D423-27C5-4528-ABB7-F7E7C51FB0B4}" type="presParOf" srcId="{AE54A92B-1E15-43C4-AA77-9970CD175B04}" destId="{4225E2D2-9900-41DA-8397-2558AF135150}" srcOrd="2" destOrd="0" presId="urn:microsoft.com/office/officeart/2005/8/layout/cycle5"/>
    <dgm:cxn modelId="{6DA1853B-5521-43C0-AC64-EAC78D77161E}" type="presParOf" srcId="{AE54A92B-1E15-43C4-AA77-9970CD175B04}" destId="{6047FDAB-D202-4814-952A-73CC303690BA}" srcOrd="3" destOrd="0" presId="urn:microsoft.com/office/officeart/2005/8/layout/cycle5"/>
    <dgm:cxn modelId="{17B62F95-4E72-49FD-8083-55839CF1DBB2}" type="presParOf" srcId="{AE54A92B-1E15-43C4-AA77-9970CD175B04}" destId="{566C51F7-05D3-4092-AD30-0EDF00D689A5}" srcOrd="4" destOrd="0" presId="urn:microsoft.com/office/officeart/2005/8/layout/cycle5"/>
    <dgm:cxn modelId="{C31DD45A-93E2-4245-BE02-3CA6DBBEA3D8}" type="presParOf" srcId="{AE54A92B-1E15-43C4-AA77-9970CD175B04}" destId="{33BDD91A-15A3-4608-8BA1-FDC92CD4E499}" srcOrd="5" destOrd="0" presId="urn:microsoft.com/office/officeart/2005/8/layout/cycle5"/>
    <dgm:cxn modelId="{8B218C37-3384-47DB-A8C8-FDAF1BF77CE1}" type="presParOf" srcId="{AE54A92B-1E15-43C4-AA77-9970CD175B04}" destId="{90DF9CF9-1DDE-4770-A066-3E7AFBC5AC64}" srcOrd="6" destOrd="0" presId="urn:microsoft.com/office/officeart/2005/8/layout/cycle5"/>
    <dgm:cxn modelId="{27AA74A8-A1B6-4BBE-8B72-18E6A70F2379}" type="presParOf" srcId="{AE54A92B-1E15-43C4-AA77-9970CD175B04}" destId="{508EF211-2509-47E5-9835-B834C184FAFA}" srcOrd="7" destOrd="0" presId="urn:microsoft.com/office/officeart/2005/8/layout/cycle5"/>
    <dgm:cxn modelId="{BA278A1F-DDF7-4374-8F46-C0725E42879B}" type="presParOf" srcId="{AE54A92B-1E15-43C4-AA77-9970CD175B04}" destId="{49416D7A-0838-4BFB-AC7F-BDC671BB7317}" srcOrd="8" destOrd="0" presId="urn:microsoft.com/office/officeart/2005/8/layout/cycle5"/>
    <dgm:cxn modelId="{63F61C3E-0286-412B-B684-8A3395024DD2}" type="presParOf" srcId="{AE54A92B-1E15-43C4-AA77-9970CD175B04}" destId="{2B1EC923-BC90-4CA9-A72C-6B88D31B12A7}" srcOrd="9" destOrd="0" presId="urn:microsoft.com/office/officeart/2005/8/layout/cycle5"/>
    <dgm:cxn modelId="{0784483C-ECF2-4B8E-B695-2D9A4CB6AB9A}" type="presParOf" srcId="{AE54A92B-1E15-43C4-AA77-9970CD175B04}" destId="{134F40E7-517F-4648-AC8F-EBADE5C02BEE}" srcOrd="10" destOrd="0" presId="urn:microsoft.com/office/officeart/2005/8/layout/cycle5"/>
    <dgm:cxn modelId="{38D6E1F4-89BA-40B9-9FAC-D5036CC77E49}" type="presParOf" srcId="{AE54A92B-1E15-43C4-AA77-9970CD175B04}" destId="{CBA2601D-034E-4F33-91A2-31CB73A801D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A2E644-2C1F-4986-B9D4-0E537EA73B9D}" type="doc">
      <dgm:prSet loTypeId="urn:microsoft.com/office/officeart/2005/8/layout/cycle7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20F0E47-1B0C-4055-8F54-42251471FF84}">
      <dgm:prSet phldrT="[Текст]" custT="1"/>
      <dgm:spPr>
        <a:solidFill>
          <a:schemeClr val="lt1">
            <a:hueOff val="0"/>
            <a:satOff val="0"/>
            <a:lumOff val="0"/>
            <a:alpha val="0"/>
          </a:schemeClr>
        </a:solidFill>
        <a:ln w="38100">
          <a:solidFill>
            <a:schemeClr val="accent1"/>
          </a:solidFill>
          <a:prstDash val="lgDash"/>
        </a:ln>
      </dgm:spPr>
      <dgm:t>
        <a:bodyPr/>
        <a:lstStyle/>
        <a:p>
          <a:pPr algn="ctr"/>
          <a:r>
            <a:rPr lang="ru-RU" sz="2400" dirty="0"/>
            <a:t>Лицейский калейдоскоп</a:t>
          </a:r>
        </a:p>
      </dgm:t>
    </dgm:pt>
    <dgm:pt modelId="{CA720F50-8081-4E17-9BDA-CDBB0832937F}" type="parTrans" cxnId="{35719C92-5657-412F-AA96-685446760F32}">
      <dgm:prSet/>
      <dgm:spPr/>
      <dgm:t>
        <a:bodyPr/>
        <a:lstStyle/>
        <a:p>
          <a:endParaRPr lang="ru-RU" sz="2400"/>
        </a:p>
      </dgm:t>
    </dgm:pt>
    <dgm:pt modelId="{19E42A88-7B2C-4251-9819-B36D8B1BDF33}" type="sibTrans" cxnId="{35719C92-5657-412F-AA96-685446760F32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sz="2400" dirty="0"/>
        </a:p>
      </dgm:t>
    </dgm:pt>
    <dgm:pt modelId="{5BF0C5DE-27A8-4DF9-B1A3-B53BC7A224EA}">
      <dgm:prSet phldrT="[Текст]" custT="1"/>
      <dgm:spPr>
        <a:ln w="38100">
          <a:solidFill>
            <a:schemeClr val="accent1"/>
          </a:solidFill>
          <a:prstDash val="lgDash"/>
        </a:ln>
      </dgm:spPr>
      <dgm:t>
        <a:bodyPr/>
        <a:lstStyle/>
        <a:p>
          <a:r>
            <a:rPr lang="ru-RU" sz="2400" dirty="0"/>
            <a:t>Классный      проект</a:t>
          </a:r>
        </a:p>
      </dgm:t>
    </dgm:pt>
    <dgm:pt modelId="{0A5EBC50-6A83-4F10-89E9-16F8CD7C88FE}" type="parTrans" cxnId="{A37F0E8D-3C04-4026-B00C-6E7C3BE50FEF}">
      <dgm:prSet/>
      <dgm:spPr/>
      <dgm:t>
        <a:bodyPr/>
        <a:lstStyle/>
        <a:p>
          <a:endParaRPr lang="ru-RU" sz="2400"/>
        </a:p>
      </dgm:t>
    </dgm:pt>
    <dgm:pt modelId="{4E160633-5FCA-4397-A665-627A8FBBB120}" type="sibTrans" cxnId="{A37F0E8D-3C04-4026-B00C-6E7C3BE50FEF}">
      <dgm:prSet/>
      <dgm:spPr/>
      <dgm:t>
        <a:bodyPr/>
        <a:lstStyle/>
        <a:p>
          <a:endParaRPr lang="ru-RU" sz="2400"/>
        </a:p>
      </dgm:t>
    </dgm:pt>
    <dgm:pt modelId="{EAAAFEA4-4C88-4F34-A424-E7FFFC71FEE2}">
      <dgm:prSet phldrT="[Текст]" custT="1"/>
      <dgm:spPr>
        <a:solidFill>
          <a:schemeClr val="lt1">
            <a:hueOff val="0"/>
            <a:satOff val="0"/>
            <a:lumOff val="0"/>
            <a:alpha val="0"/>
          </a:schemeClr>
        </a:solidFill>
        <a:ln w="38100">
          <a:solidFill>
            <a:schemeClr val="accent1"/>
          </a:solidFill>
          <a:prstDash val="lgDash"/>
        </a:ln>
      </dgm:spPr>
      <dgm:t>
        <a:bodyPr/>
        <a:lstStyle/>
        <a:p>
          <a:r>
            <a:rPr lang="ru-RU" sz="2400" dirty="0"/>
            <a:t>Лицейское исследовательское общество</a:t>
          </a:r>
        </a:p>
      </dgm:t>
    </dgm:pt>
    <dgm:pt modelId="{F9E97C5A-E44D-4554-8A93-7E90FFB2A2C2}" type="parTrans" cxnId="{30768C6F-96E5-4C8D-B79B-261890EF2219}">
      <dgm:prSet/>
      <dgm:spPr/>
      <dgm:t>
        <a:bodyPr/>
        <a:lstStyle/>
        <a:p>
          <a:endParaRPr lang="ru-RU" sz="2400"/>
        </a:p>
      </dgm:t>
    </dgm:pt>
    <dgm:pt modelId="{D38E56B5-22D4-47C0-BAEC-605DC74850EC}" type="sibTrans" cxnId="{30768C6F-96E5-4C8D-B79B-261890EF2219}">
      <dgm:prSet/>
      <dgm:spPr/>
      <dgm:t>
        <a:bodyPr/>
        <a:lstStyle/>
        <a:p>
          <a:endParaRPr lang="ru-RU" sz="2400"/>
        </a:p>
      </dgm:t>
    </dgm:pt>
    <dgm:pt modelId="{63530C50-D32F-41FF-8B08-0FA99DF78B98}">
      <dgm:prSet phldrT="[Текст]" custT="1"/>
      <dgm:spPr>
        <a:ln w="38100">
          <a:solidFill>
            <a:schemeClr val="accent1"/>
          </a:solidFill>
          <a:prstDash val="lgDash"/>
        </a:ln>
      </dgm:spPr>
      <dgm:t>
        <a:bodyPr/>
        <a:lstStyle/>
        <a:p>
          <a:r>
            <a:rPr lang="ru-RU" sz="2400" dirty="0" err="1">
              <a:solidFill>
                <a:schemeClr val="tx1"/>
              </a:solidFill>
            </a:rPr>
            <a:t>Межвозрастные</a:t>
          </a:r>
          <a:r>
            <a:rPr lang="ru-RU" sz="2400" dirty="0">
              <a:solidFill>
                <a:schemeClr val="tx1"/>
              </a:solidFill>
            </a:rPr>
            <a:t> проекты</a:t>
          </a:r>
        </a:p>
      </dgm:t>
    </dgm:pt>
    <dgm:pt modelId="{6452EDB3-7CE1-4178-AC44-ED8E650F05F4}" type="parTrans" cxnId="{F0DCBA09-CA75-4653-94AE-9BB575CB0E3D}">
      <dgm:prSet/>
      <dgm:spPr/>
      <dgm:t>
        <a:bodyPr/>
        <a:lstStyle/>
        <a:p>
          <a:endParaRPr lang="ru-RU" sz="2400"/>
        </a:p>
      </dgm:t>
    </dgm:pt>
    <dgm:pt modelId="{BC05FD1A-A4EC-49D5-A8E9-CC9BB48FCA0E}" type="sibTrans" cxnId="{F0DCBA09-CA75-4653-94AE-9BB575CB0E3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sz="2400"/>
        </a:p>
      </dgm:t>
    </dgm:pt>
    <dgm:pt modelId="{1C61A4A6-D54F-4103-8B4C-080061286529}" type="pres">
      <dgm:prSet presAssocID="{94A2E644-2C1F-4986-B9D4-0E537EA73B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74ADD0-2E0D-4D90-8C88-5AF75DDF2169}" type="pres">
      <dgm:prSet presAssocID="{B20F0E47-1B0C-4055-8F54-42251471FF84}" presName="node" presStyleLbl="node1" presStyleIdx="0" presStyleCnt="4" custScaleX="122045" custScaleY="74169" custRadScaleRad="108493" custRadScaleInc="2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82DAE-F802-48DE-9778-2DDCA2824D80}" type="pres">
      <dgm:prSet presAssocID="{19E42A88-7B2C-4251-9819-B36D8B1BDF33}" presName="sibTrans" presStyleLbl="sibTrans2D1" presStyleIdx="0" presStyleCnt="4" custScaleX="132746" custLinFactY="-15319" custLinFactNeighborX="93695" custLinFactNeighborY="-100000" custRadScaleRad="64842"/>
      <dgm:spPr/>
      <dgm:t>
        <a:bodyPr/>
        <a:lstStyle/>
        <a:p>
          <a:endParaRPr lang="ru-RU"/>
        </a:p>
      </dgm:t>
    </dgm:pt>
    <dgm:pt modelId="{961B6752-5391-46F7-AFF3-556CAEE51CF2}" type="pres">
      <dgm:prSet presAssocID="{19E42A88-7B2C-4251-9819-B36D8B1BDF33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A5A15DA9-14A5-4FBC-AD69-420A7FFD331E}" type="pres">
      <dgm:prSet presAssocID="{5BF0C5DE-27A8-4DF9-B1A3-B53BC7A224EA}" presName="node" presStyleLbl="node1" presStyleIdx="1" presStyleCnt="4" custScaleX="136619" custScaleY="74169" custRadScaleRad="162255" custRadScaleInc="-20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85E9-7401-4D3A-8175-B8B54D883350}" type="pres">
      <dgm:prSet presAssocID="{4E160633-5FCA-4397-A665-627A8FBBB120}" presName="sibTrans" presStyleLbl="sibTrans2D1" presStyleIdx="1" presStyleCnt="4" custScaleX="125024" custLinFactX="20958" custLinFactY="7954" custLinFactNeighborX="100000" custLinFactNeighborY="100000" custRadScaleRad="33867" custRadScaleInc="-2147483648"/>
      <dgm:spPr/>
      <dgm:t>
        <a:bodyPr/>
        <a:lstStyle/>
        <a:p>
          <a:endParaRPr lang="ru-RU"/>
        </a:p>
      </dgm:t>
    </dgm:pt>
    <dgm:pt modelId="{EB64BCAA-4E92-4C25-8BD3-D17D69BF7A02}" type="pres">
      <dgm:prSet presAssocID="{4E160633-5FCA-4397-A665-627A8FBBB12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2D9FE250-4C29-4C2F-A881-5013D9320135}" type="pres">
      <dgm:prSet presAssocID="{EAAAFEA4-4C88-4F34-A424-E7FFFC71FEE2}" presName="node" presStyleLbl="node1" presStyleIdx="2" presStyleCnt="4" custScaleX="209424" custScaleY="74169" custRadScaleRad="59636" custRadScaleInc="-12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5FF0E-3ACE-44A0-92E3-F82CA77B6DE5}" type="pres">
      <dgm:prSet presAssocID="{D38E56B5-22D4-47C0-BAEC-605DC74850EC}" presName="sibTrans" presStyleLbl="sibTrans2D1" presStyleIdx="2" presStyleCnt="4" custScaleX="128000" custLinFactX="-9490" custLinFactY="2922" custLinFactNeighborX="-100000" custLinFactNeighborY="100000"/>
      <dgm:spPr/>
      <dgm:t>
        <a:bodyPr/>
        <a:lstStyle/>
        <a:p>
          <a:endParaRPr lang="ru-RU"/>
        </a:p>
      </dgm:t>
    </dgm:pt>
    <dgm:pt modelId="{2BE5B31D-6AA6-4B01-950A-905D77CDAFAB}" type="pres">
      <dgm:prSet presAssocID="{D38E56B5-22D4-47C0-BAEC-605DC74850E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00AC1AD-4394-45A5-A14B-60846927EF48}" type="pres">
      <dgm:prSet presAssocID="{63530C50-D32F-41FF-8B08-0FA99DF78B98}" presName="node" presStyleLbl="node1" presStyleIdx="3" presStyleCnt="4" custScaleX="130849" custScaleY="74169" custRadScaleRad="161061" custRadScaleInc="18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E2114-03A4-4CA9-A0FF-2AFE9C6B1BB0}" type="pres">
      <dgm:prSet presAssocID="{BC05FD1A-A4EC-49D5-A8E9-CC9BB48FCA0E}" presName="sibTrans" presStyleLbl="sibTrans2D1" presStyleIdx="3" presStyleCnt="4" custScaleX="128904" custLinFactY="-22733" custLinFactNeighborX="-90782" custLinFactNeighborY="-100000"/>
      <dgm:spPr/>
      <dgm:t>
        <a:bodyPr/>
        <a:lstStyle/>
        <a:p>
          <a:endParaRPr lang="ru-RU"/>
        </a:p>
      </dgm:t>
    </dgm:pt>
    <dgm:pt modelId="{F4EECF64-08B6-48C9-B2CF-427DE508D032}" type="pres">
      <dgm:prSet presAssocID="{BC05FD1A-A4EC-49D5-A8E9-CC9BB48FCA0E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CA9CEFDF-D16E-4397-BDB8-295DCB316854}" type="presOf" srcId="{B20F0E47-1B0C-4055-8F54-42251471FF84}" destId="{2074ADD0-2E0D-4D90-8C88-5AF75DDF2169}" srcOrd="0" destOrd="0" presId="urn:microsoft.com/office/officeart/2005/8/layout/cycle7"/>
    <dgm:cxn modelId="{C815706D-4026-4182-AAF5-1E11F3ED09A3}" type="presOf" srcId="{4E160633-5FCA-4397-A665-627A8FBBB120}" destId="{EB64BCAA-4E92-4C25-8BD3-D17D69BF7A02}" srcOrd="1" destOrd="0" presId="urn:microsoft.com/office/officeart/2005/8/layout/cycle7"/>
    <dgm:cxn modelId="{A37F0E8D-3C04-4026-B00C-6E7C3BE50FEF}" srcId="{94A2E644-2C1F-4986-B9D4-0E537EA73B9D}" destId="{5BF0C5DE-27A8-4DF9-B1A3-B53BC7A224EA}" srcOrd="1" destOrd="0" parTransId="{0A5EBC50-6A83-4F10-89E9-16F8CD7C88FE}" sibTransId="{4E160633-5FCA-4397-A665-627A8FBBB120}"/>
    <dgm:cxn modelId="{C500E66A-AA93-456C-A196-E67A70E92C50}" type="presOf" srcId="{4E160633-5FCA-4397-A665-627A8FBBB120}" destId="{5B9385E9-7401-4D3A-8175-B8B54D883350}" srcOrd="0" destOrd="0" presId="urn:microsoft.com/office/officeart/2005/8/layout/cycle7"/>
    <dgm:cxn modelId="{30768C6F-96E5-4C8D-B79B-261890EF2219}" srcId="{94A2E644-2C1F-4986-B9D4-0E537EA73B9D}" destId="{EAAAFEA4-4C88-4F34-A424-E7FFFC71FEE2}" srcOrd="2" destOrd="0" parTransId="{F9E97C5A-E44D-4554-8A93-7E90FFB2A2C2}" sibTransId="{D38E56B5-22D4-47C0-BAEC-605DC74850EC}"/>
    <dgm:cxn modelId="{222C698D-7A17-4D1F-9F14-D91A9EFDB82B}" type="presOf" srcId="{63530C50-D32F-41FF-8B08-0FA99DF78B98}" destId="{700AC1AD-4394-45A5-A14B-60846927EF48}" srcOrd="0" destOrd="0" presId="urn:microsoft.com/office/officeart/2005/8/layout/cycle7"/>
    <dgm:cxn modelId="{08F77488-86B2-446C-AB5B-1A9CA0471FA4}" type="presOf" srcId="{D38E56B5-22D4-47C0-BAEC-605DC74850EC}" destId="{2BE5B31D-6AA6-4B01-950A-905D77CDAFAB}" srcOrd="1" destOrd="0" presId="urn:microsoft.com/office/officeart/2005/8/layout/cycle7"/>
    <dgm:cxn modelId="{D0F0516C-F117-4C1D-B606-A46C4CCE0D93}" type="presOf" srcId="{94A2E644-2C1F-4986-B9D4-0E537EA73B9D}" destId="{1C61A4A6-D54F-4103-8B4C-080061286529}" srcOrd="0" destOrd="0" presId="urn:microsoft.com/office/officeart/2005/8/layout/cycle7"/>
    <dgm:cxn modelId="{F0DCBA09-CA75-4653-94AE-9BB575CB0E3D}" srcId="{94A2E644-2C1F-4986-B9D4-0E537EA73B9D}" destId="{63530C50-D32F-41FF-8B08-0FA99DF78B98}" srcOrd="3" destOrd="0" parTransId="{6452EDB3-7CE1-4178-AC44-ED8E650F05F4}" sibTransId="{BC05FD1A-A4EC-49D5-A8E9-CC9BB48FCA0E}"/>
    <dgm:cxn modelId="{2B0A1642-3B8E-47F1-8BA8-CE763F8D9DE6}" type="presOf" srcId="{BC05FD1A-A4EC-49D5-A8E9-CC9BB48FCA0E}" destId="{8FFE2114-03A4-4CA9-A0FF-2AFE9C6B1BB0}" srcOrd="0" destOrd="0" presId="urn:microsoft.com/office/officeart/2005/8/layout/cycle7"/>
    <dgm:cxn modelId="{4D934DA2-5658-41B6-8EC5-D9417AFD0704}" type="presOf" srcId="{19E42A88-7B2C-4251-9819-B36D8B1BDF33}" destId="{961B6752-5391-46F7-AFF3-556CAEE51CF2}" srcOrd="1" destOrd="0" presId="urn:microsoft.com/office/officeart/2005/8/layout/cycle7"/>
    <dgm:cxn modelId="{90CC471D-848A-431D-B04C-18E660069A5E}" type="presOf" srcId="{5BF0C5DE-27A8-4DF9-B1A3-B53BC7A224EA}" destId="{A5A15DA9-14A5-4FBC-AD69-420A7FFD331E}" srcOrd="0" destOrd="0" presId="urn:microsoft.com/office/officeart/2005/8/layout/cycle7"/>
    <dgm:cxn modelId="{06746DD6-069A-44B3-84A2-641F9864D54E}" type="presOf" srcId="{19E42A88-7B2C-4251-9819-B36D8B1BDF33}" destId="{71582DAE-F802-48DE-9778-2DDCA2824D80}" srcOrd="0" destOrd="0" presId="urn:microsoft.com/office/officeart/2005/8/layout/cycle7"/>
    <dgm:cxn modelId="{FAD4B3CC-6B66-4805-9FD9-FB9E1B54AB81}" type="presOf" srcId="{EAAAFEA4-4C88-4F34-A424-E7FFFC71FEE2}" destId="{2D9FE250-4C29-4C2F-A881-5013D9320135}" srcOrd="0" destOrd="0" presId="urn:microsoft.com/office/officeart/2005/8/layout/cycle7"/>
    <dgm:cxn modelId="{ABE28C81-7480-42D3-ABD6-E3D9A3C38FC0}" type="presOf" srcId="{BC05FD1A-A4EC-49D5-A8E9-CC9BB48FCA0E}" destId="{F4EECF64-08B6-48C9-B2CF-427DE508D032}" srcOrd="1" destOrd="0" presId="urn:microsoft.com/office/officeart/2005/8/layout/cycle7"/>
    <dgm:cxn modelId="{35719C92-5657-412F-AA96-685446760F32}" srcId="{94A2E644-2C1F-4986-B9D4-0E537EA73B9D}" destId="{B20F0E47-1B0C-4055-8F54-42251471FF84}" srcOrd="0" destOrd="0" parTransId="{CA720F50-8081-4E17-9BDA-CDBB0832937F}" sibTransId="{19E42A88-7B2C-4251-9819-B36D8B1BDF33}"/>
    <dgm:cxn modelId="{1C3DDAC6-35BF-494F-BF9E-3481495BEFF8}" type="presOf" srcId="{D38E56B5-22D4-47C0-BAEC-605DC74850EC}" destId="{4785FF0E-3ACE-44A0-92E3-F82CA77B6DE5}" srcOrd="0" destOrd="0" presId="urn:microsoft.com/office/officeart/2005/8/layout/cycle7"/>
    <dgm:cxn modelId="{3532FC2A-6D21-49A0-A39D-CF9CAD8D2E51}" type="presParOf" srcId="{1C61A4A6-D54F-4103-8B4C-080061286529}" destId="{2074ADD0-2E0D-4D90-8C88-5AF75DDF2169}" srcOrd="0" destOrd="0" presId="urn:microsoft.com/office/officeart/2005/8/layout/cycle7"/>
    <dgm:cxn modelId="{D1C5C31A-E48E-4532-8F22-36FB6F3DD8E2}" type="presParOf" srcId="{1C61A4A6-D54F-4103-8B4C-080061286529}" destId="{71582DAE-F802-48DE-9778-2DDCA2824D80}" srcOrd="1" destOrd="0" presId="urn:microsoft.com/office/officeart/2005/8/layout/cycle7"/>
    <dgm:cxn modelId="{F3A0764A-2573-46DE-9B08-DA22A26608BF}" type="presParOf" srcId="{71582DAE-F802-48DE-9778-2DDCA2824D80}" destId="{961B6752-5391-46F7-AFF3-556CAEE51CF2}" srcOrd="0" destOrd="0" presId="urn:microsoft.com/office/officeart/2005/8/layout/cycle7"/>
    <dgm:cxn modelId="{C0086DF5-925B-49FB-9CED-8C388EA16047}" type="presParOf" srcId="{1C61A4A6-D54F-4103-8B4C-080061286529}" destId="{A5A15DA9-14A5-4FBC-AD69-420A7FFD331E}" srcOrd="2" destOrd="0" presId="urn:microsoft.com/office/officeart/2005/8/layout/cycle7"/>
    <dgm:cxn modelId="{B1639AB0-7413-4138-BD1A-10769066BC58}" type="presParOf" srcId="{1C61A4A6-D54F-4103-8B4C-080061286529}" destId="{5B9385E9-7401-4D3A-8175-B8B54D883350}" srcOrd="3" destOrd="0" presId="urn:microsoft.com/office/officeart/2005/8/layout/cycle7"/>
    <dgm:cxn modelId="{92CCB71D-921E-4F1E-A984-88A39051D51D}" type="presParOf" srcId="{5B9385E9-7401-4D3A-8175-B8B54D883350}" destId="{EB64BCAA-4E92-4C25-8BD3-D17D69BF7A02}" srcOrd="0" destOrd="0" presId="urn:microsoft.com/office/officeart/2005/8/layout/cycle7"/>
    <dgm:cxn modelId="{EA2D9563-F1A4-425D-9E59-33DEC2251A0C}" type="presParOf" srcId="{1C61A4A6-D54F-4103-8B4C-080061286529}" destId="{2D9FE250-4C29-4C2F-A881-5013D9320135}" srcOrd="4" destOrd="0" presId="urn:microsoft.com/office/officeart/2005/8/layout/cycle7"/>
    <dgm:cxn modelId="{AA4ABE92-8CCC-408D-82B8-91E5E63076F8}" type="presParOf" srcId="{1C61A4A6-D54F-4103-8B4C-080061286529}" destId="{4785FF0E-3ACE-44A0-92E3-F82CA77B6DE5}" srcOrd="5" destOrd="0" presId="urn:microsoft.com/office/officeart/2005/8/layout/cycle7"/>
    <dgm:cxn modelId="{ED819FCB-5F57-4FC3-96FD-15BE49EB57EF}" type="presParOf" srcId="{4785FF0E-3ACE-44A0-92E3-F82CA77B6DE5}" destId="{2BE5B31D-6AA6-4B01-950A-905D77CDAFAB}" srcOrd="0" destOrd="0" presId="urn:microsoft.com/office/officeart/2005/8/layout/cycle7"/>
    <dgm:cxn modelId="{40A7EFAD-4665-4F6E-A2FE-A93FEBC15D7A}" type="presParOf" srcId="{1C61A4A6-D54F-4103-8B4C-080061286529}" destId="{700AC1AD-4394-45A5-A14B-60846927EF48}" srcOrd="6" destOrd="0" presId="urn:microsoft.com/office/officeart/2005/8/layout/cycle7"/>
    <dgm:cxn modelId="{545F167F-950D-44BB-A556-6A126931AC28}" type="presParOf" srcId="{1C61A4A6-D54F-4103-8B4C-080061286529}" destId="{8FFE2114-03A4-4CA9-A0FF-2AFE9C6B1BB0}" srcOrd="7" destOrd="0" presId="urn:microsoft.com/office/officeart/2005/8/layout/cycle7"/>
    <dgm:cxn modelId="{9D4FD5FE-F660-414B-9ACF-B7A1936E7766}" type="presParOf" srcId="{8FFE2114-03A4-4CA9-A0FF-2AFE9C6B1BB0}" destId="{F4EECF64-08B6-48C9-B2CF-427DE508D03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10DB0A-ABE7-488C-800E-7507B127504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563620-5AE7-48FB-B886-5C8526BE01BD}">
      <dgm:prSet phldrT="[Текст]"/>
      <dgm:spPr>
        <a:solidFill>
          <a:schemeClr val="bg1"/>
        </a:solidFill>
        <a:ln w="28575">
          <a:solidFill>
            <a:srgbClr val="FF66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</a:t>
          </a:r>
        </a:p>
      </dgm:t>
    </dgm:pt>
    <dgm:pt modelId="{EBD465D6-F8DD-4EA3-BC7A-D845A14FF655}" type="parTrans" cxnId="{B0CFFE20-38DD-4419-9D23-D9531C2E5643}">
      <dgm:prSet/>
      <dgm:spPr/>
      <dgm:t>
        <a:bodyPr/>
        <a:lstStyle/>
        <a:p>
          <a:endParaRPr lang="ru-RU"/>
        </a:p>
      </dgm:t>
    </dgm:pt>
    <dgm:pt modelId="{66C2B37D-EC67-4F4C-B98A-F7981C0A8B50}" type="sibTrans" cxnId="{B0CFFE20-38DD-4419-9D23-D9531C2E5643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1FE83EFB-AA05-41BF-A4E4-1DF801A23350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/>
            <a:t>«Все знаю, все смогу»</a:t>
          </a:r>
        </a:p>
      </dgm:t>
    </dgm:pt>
    <dgm:pt modelId="{DB8636F0-5D86-4ABB-961A-B69ACA3B6883}" type="parTrans" cxnId="{1B3B9F3B-2824-4DFB-9C33-974EFA705F17}">
      <dgm:prSet/>
      <dgm:spPr/>
      <dgm:t>
        <a:bodyPr/>
        <a:lstStyle/>
        <a:p>
          <a:endParaRPr lang="ru-RU"/>
        </a:p>
      </dgm:t>
    </dgm:pt>
    <dgm:pt modelId="{2F9E5D90-E4F7-4449-9FF7-AD21B8893837}" type="sibTrans" cxnId="{1B3B9F3B-2824-4DFB-9C33-974EFA705F17}">
      <dgm:prSet/>
      <dgm:spPr/>
      <dgm:t>
        <a:bodyPr/>
        <a:lstStyle/>
        <a:p>
          <a:endParaRPr lang="ru-RU"/>
        </a:p>
      </dgm:t>
    </dgm:pt>
    <dgm:pt modelId="{0A6B813F-75DB-4147-83FA-5F14A30071FA}">
      <dgm:prSet phldrT="[Текст]"/>
      <dgm:spPr>
        <a:solidFill>
          <a:schemeClr val="bg1"/>
        </a:solidFill>
        <a:ln w="28575">
          <a:solidFill>
            <a:srgbClr val="FF66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3-4</a:t>
          </a:r>
        </a:p>
      </dgm:t>
    </dgm:pt>
    <dgm:pt modelId="{1E347A5A-63DE-4BBE-B33E-80C9A7789956}" type="parTrans" cxnId="{6D9F9ED4-B79E-4A51-ABAC-E5945AFD9E6C}">
      <dgm:prSet/>
      <dgm:spPr/>
      <dgm:t>
        <a:bodyPr/>
        <a:lstStyle/>
        <a:p>
          <a:endParaRPr lang="ru-RU"/>
        </a:p>
      </dgm:t>
    </dgm:pt>
    <dgm:pt modelId="{0A29A6A5-3861-486A-81B0-2285A0F61C51}" type="sibTrans" cxnId="{6D9F9ED4-B79E-4A51-ABAC-E5945AFD9E6C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DA2A1FF3-FFE3-4ADD-82CE-5DEB817E7293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/>
            <a:t>«Учусь создавать проект»</a:t>
          </a:r>
        </a:p>
      </dgm:t>
    </dgm:pt>
    <dgm:pt modelId="{747A8138-1C85-4DFE-9A3B-44752DF2F6D7}" type="parTrans" cxnId="{F9958E8D-7DA2-471C-9272-6C7BFF4F6CC7}">
      <dgm:prSet/>
      <dgm:spPr/>
      <dgm:t>
        <a:bodyPr/>
        <a:lstStyle/>
        <a:p>
          <a:endParaRPr lang="ru-RU"/>
        </a:p>
      </dgm:t>
    </dgm:pt>
    <dgm:pt modelId="{2D1C4C1E-D7FC-433A-88A6-173C01B25310}" type="sibTrans" cxnId="{F9958E8D-7DA2-471C-9272-6C7BFF4F6CC7}">
      <dgm:prSet/>
      <dgm:spPr/>
      <dgm:t>
        <a:bodyPr/>
        <a:lstStyle/>
        <a:p>
          <a:endParaRPr lang="ru-RU"/>
        </a:p>
      </dgm:t>
    </dgm:pt>
    <dgm:pt modelId="{3F2701AE-4203-4720-8FED-8CFEFCEEDF9B}">
      <dgm:prSet/>
      <dgm:spPr>
        <a:solidFill>
          <a:schemeClr val="bg1"/>
        </a:solidFill>
        <a:ln w="28575">
          <a:solidFill>
            <a:srgbClr val="FF66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5-7</a:t>
          </a:r>
        </a:p>
      </dgm:t>
    </dgm:pt>
    <dgm:pt modelId="{DFF21DAA-320B-4B58-A4CA-35DB115A8007}" type="parTrans" cxnId="{703A4766-E299-44AC-B90E-E4FF3842EE06}">
      <dgm:prSet/>
      <dgm:spPr/>
      <dgm:t>
        <a:bodyPr/>
        <a:lstStyle/>
        <a:p>
          <a:endParaRPr lang="ru-RU"/>
        </a:p>
      </dgm:t>
    </dgm:pt>
    <dgm:pt modelId="{AC747FBA-3E37-41A0-9ECA-A05D9C7AAEA5}" type="sibTrans" cxnId="{703A4766-E299-44AC-B90E-E4FF3842EE06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95074CF1-DA51-40E7-9393-687BFE4E430F}">
      <dgm:prSet/>
      <dgm:spPr>
        <a:solidFill>
          <a:schemeClr val="bg1"/>
        </a:solidFill>
        <a:ln w="28575">
          <a:solidFill>
            <a:srgbClr val="FF66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8-9</a:t>
          </a:r>
        </a:p>
      </dgm:t>
    </dgm:pt>
    <dgm:pt modelId="{DB35291F-4712-461E-B601-7BA5935CD15E}" type="parTrans" cxnId="{B8A26C5D-2856-4231-9C6C-7E8007581F28}">
      <dgm:prSet/>
      <dgm:spPr/>
      <dgm:t>
        <a:bodyPr/>
        <a:lstStyle/>
        <a:p>
          <a:endParaRPr lang="ru-RU"/>
        </a:p>
      </dgm:t>
    </dgm:pt>
    <dgm:pt modelId="{92666639-48AE-4996-BDA9-DE6B2E75D0EE}" type="sibTrans" cxnId="{B8A26C5D-2856-4231-9C6C-7E8007581F28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8785CC5C-1D9F-486B-9E05-28E86C926D3A}">
      <dgm:prSet/>
      <dgm:spPr>
        <a:solidFill>
          <a:schemeClr val="bg1"/>
        </a:solidFill>
        <a:ln w="28575">
          <a:solidFill>
            <a:srgbClr val="FF66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10-11</a:t>
          </a:r>
        </a:p>
      </dgm:t>
    </dgm:pt>
    <dgm:pt modelId="{80AD846E-B4A7-4D92-80AB-5B994C36B6ED}" type="parTrans" cxnId="{9C38E923-B963-4CAF-AB86-2E9D0DA29C0E}">
      <dgm:prSet/>
      <dgm:spPr/>
      <dgm:t>
        <a:bodyPr/>
        <a:lstStyle/>
        <a:p>
          <a:endParaRPr lang="ru-RU"/>
        </a:p>
      </dgm:t>
    </dgm:pt>
    <dgm:pt modelId="{4953AE35-8794-4733-A53C-27085FD2AA43}" type="sibTrans" cxnId="{9C38E923-B963-4CAF-AB86-2E9D0DA29C0E}">
      <dgm:prSet/>
      <dgm:spPr/>
      <dgm:t>
        <a:bodyPr/>
        <a:lstStyle/>
        <a:p>
          <a:endParaRPr lang="ru-RU"/>
        </a:p>
      </dgm:t>
    </dgm:pt>
    <dgm:pt modelId="{2B301EBF-350B-4CB4-8EA2-4B2107ED9E06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>
              <a:solidFill>
                <a:schemeClr val="tx1"/>
              </a:solidFill>
            </a:rPr>
            <a:t>«Основы проектной деятельности»</a:t>
          </a:r>
        </a:p>
      </dgm:t>
    </dgm:pt>
    <dgm:pt modelId="{30BE5106-FE55-4D9C-9E2F-4F4398A2E6E2}" type="parTrans" cxnId="{C6AD439A-3F51-4DAA-B89C-083F4DD5D43F}">
      <dgm:prSet/>
      <dgm:spPr/>
      <dgm:t>
        <a:bodyPr/>
        <a:lstStyle/>
        <a:p>
          <a:endParaRPr lang="ru-RU"/>
        </a:p>
      </dgm:t>
    </dgm:pt>
    <dgm:pt modelId="{773E8A90-3393-46C4-8D12-0DB081633AA1}" type="sibTrans" cxnId="{C6AD439A-3F51-4DAA-B89C-083F4DD5D43F}">
      <dgm:prSet/>
      <dgm:spPr/>
      <dgm:t>
        <a:bodyPr/>
        <a:lstStyle/>
        <a:p>
          <a:endParaRPr lang="ru-RU"/>
        </a:p>
      </dgm:t>
    </dgm:pt>
    <dgm:pt modelId="{69D41DF7-EFEA-4BF7-AC29-318ED2F5259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/>
            <a:t>«Курс молодого исследователя»</a:t>
          </a:r>
          <a:endParaRPr lang="ru-RU" sz="1800" dirty="0"/>
        </a:p>
      </dgm:t>
    </dgm:pt>
    <dgm:pt modelId="{0D8A7FE4-6F0D-46F0-A0DF-FB2B51B46946}" type="parTrans" cxnId="{6EB99A59-ECB3-42AC-B193-8CA335C7B3D5}">
      <dgm:prSet/>
      <dgm:spPr/>
      <dgm:t>
        <a:bodyPr/>
        <a:lstStyle/>
        <a:p>
          <a:endParaRPr lang="ru-RU"/>
        </a:p>
      </dgm:t>
    </dgm:pt>
    <dgm:pt modelId="{1AD548E1-2D92-469C-AC14-75AEF646EB12}" type="sibTrans" cxnId="{6EB99A59-ECB3-42AC-B193-8CA335C7B3D5}">
      <dgm:prSet/>
      <dgm:spPr/>
      <dgm:t>
        <a:bodyPr/>
        <a:lstStyle/>
        <a:p>
          <a:endParaRPr lang="ru-RU"/>
        </a:p>
      </dgm:t>
    </dgm:pt>
    <dgm:pt modelId="{02995D1D-ED63-45A2-A7E9-3B9C7D15FBE0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/>
            <a:t>Курс «Проект: перезагрузка»</a:t>
          </a:r>
        </a:p>
      </dgm:t>
    </dgm:pt>
    <dgm:pt modelId="{00E79043-4994-469D-BB6A-9D9BA5A3615A}" type="parTrans" cxnId="{AC127767-20FC-4A88-A14C-7F0378D98FD9}">
      <dgm:prSet/>
      <dgm:spPr/>
      <dgm:t>
        <a:bodyPr/>
        <a:lstStyle/>
        <a:p>
          <a:endParaRPr lang="ru-RU"/>
        </a:p>
      </dgm:t>
    </dgm:pt>
    <dgm:pt modelId="{6C012ECE-7774-4759-AA9A-D20EACB4A58E}" type="sibTrans" cxnId="{AC127767-20FC-4A88-A14C-7F0378D98FD9}">
      <dgm:prSet/>
      <dgm:spPr/>
      <dgm:t>
        <a:bodyPr/>
        <a:lstStyle/>
        <a:p>
          <a:endParaRPr lang="ru-RU"/>
        </a:p>
      </dgm:t>
    </dgm:pt>
    <dgm:pt modelId="{E1673A4F-156F-4D73-B157-7616D4BB6CF7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pPr algn="l">
            <a:lnSpc>
              <a:spcPct val="80000"/>
            </a:lnSpc>
            <a:spcAft>
              <a:spcPts val="0"/>
            </a:spcAft>
          </a:pPr>
          <a:r>
            <a:rPr lang="ru-RU" sz="1800" b="1" dirty="0"/>
            <a:t>Внешкольные проекты</a:t>
          </a:r>
        </a:p>
      </dgm:t>
    </dgm:pt>
    <dgm:pt modelId="{349019EE-E4C7-4053-A867-40BAC8FE0A3A}" type="parTrans" cxnId="{85C6815B-7107-49D7-8B27-511F776B62BE}">
      <dgm:prSet/>
      <dgm:spPr/>
      <dgm:t>
        <a:bodyPr/>
        <a:lstStyle/>
        <a:p>
          <a:endParaRPr lang="ru-RU"/>
        </a:p>
      </dgm:t>
    </dgm:pt>
    <dgm:pt modelId="{EC4B2DB1-70B9-432C-A86F-58942BCE5ACE}" type="sibTrans" cxnId="{85C6815B-7107-49D7-8B27-511F776B62BE}">
      <dgm:prSet/>
      <dgm:spPr/>
      <dgm:t>
        <a:bodyPr/>
        <a:lstStyle/>
        <a:p>
          <a:endParaRPr lang="ru-RU"/>
        </a:p>
      </dgm:t>
    </dgm:pt>
    <dgm:pt modelId="{47071958-FFA8-4874-B25F-2AEF4848EDBF}" type="pres">
      <dgm:prSet presAssocID="{7310DB0A-ABE7-488C-800E-7507B12750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EF43D0-9801-4D27-AFAD-29D2BF826C1A}" type="pres">
      <dgm:prSet presAssocID="{7310DB0A-ABE7-488C-800E-7507B127504B}" presName="tSp" presStyleCnt="0"/>
      <dgm:spPr/>
    </dgm:pt>
    <dgm:pt modelId="{4ED62453-4803-491E-916F-0B65EE45CFE5}" type="pres">
      <dgm:prSet presAssocID="{7310DB0A-ABE7-488C-800E-7507B127504B}" presName="bSp" presStyleCnt="0"/>
      <dgm:spPr/>
    </dgm:pt>
    <dgm:pt modelId="{1062AE72-4357-4C79-82CD-8B9D0639CF50}" type="pres">
      <dgm:prSet presAssocID="{7310DB0A-ABE7-488C-800E-7507B127504B}" presName="process" presStyleCnt="0"/>
      <dgm:spPr/>
    </dgm:pt>
    <dgm:pt modelId="{8F9133E6-141C-4CD6-9563-C547CC99D79E}" type="pres">
      <dgm:prSet presAssocID="{47563620-5AE7-48FB-B886-5C8526BE01BD}" presName="composite1" presStyleCnt="0"/>
      <dgm:spPr/>
    </dgm:pt>
    <dgm:pt modelId="{2BBB5B8E-13F6-4822-A88A-00DAFE6E3FEE}" type="pres">
      <dgm:prSet presAssocID="{47563620-5AE7-48FB-B886-5C8526BE01BD}" presName="dummyNode1" presStyleLbl="node1" presStyleIdx="0" presStyleCnt="5"/>
      <dgm:spPr/>
    </dgm:pt>
    <dgm:pt modelId="{93EDC8CD-2255-4FE5-B0E0-31C7968C6D51}" type="pres">
      <dgm:prSet presAssocID="{47563620-5AE7-48FB-B886-5C8526BE01BD}" presName="childNode1" presStyleLbl="bgAcc1" presStyleIdx="0" presStyleCnt="5" custScaleX="118253" custScaleY="9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31D09-EC26-43B3-AB38-1D0170346421}" type="pres">
      <dgm:prSet presAssocID="{47563620-5AE7-48FB-B886-5C8526BE01BD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D4A1D-DBEE-407D-9924-C12422860105}" type="pres">
      <dgm:prSet presAssocID="{47563620-5AE7-48FB-B886-5C8526BE01BD}" presName="parentNode1" presStyleLbl="node1" presStyleIdx="0" presStyleCnt="5" custLinFactNeighborX="-7568" custLinFactNeighborY="189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5A940-B691-4D8D-831D-B358D7D80F70}" type="pres">
      <dgm:prSet presAssocID="{47563620-5AE7-48FB-B886-5C8526BE01BD}" presName="connSite1" presStyleCnt="0"/>
      <dgm:spPr/>
    </dgm:pt>
    <dgm:pt modelId="{2BF27B82-4E8F-42F1-9B09-A33A487585AA}" type="pres">
      <dgm:prSet presAssocID="{66C2B37D-EC67-4F4C-B98A-F7981C0A8B50}" presName="Name9" presStyleLbl="sibTrans2D1" presStyleIdx="0" presStyleCnt="4" custAng="0" custLinFactNeighborX="3256" custLinFactNeighborY="1198"/>
      <dgm:spPr/>
      <dgm:t>
        <a:bodyPr/>
        <a:lstStyle/>
        <a:p>
          <a:endParaRPr lang="ru-RU"/>
        </a:p>
      </dgm:t>
    </dgm:pt>
    <dgm:pt modelId="{36712852-6BB6-4A86-8A39-796CE783F746}" type="pres">
      <dgm:prSet presAssocID="{0A6B813F-75DB-4147-83FA-5F14A30071FA}" presName="composite2" presStyleCnt="0"/>
      <dgm:spPr/>
    </dgm:pt>
    <dgm:pt modelId="{D1E17F0C-28F6-4A21-8354-5CC2E44A7283}" type="pres">
      <dgm:prSet presAssocID="{0A6B813F-75DB-4147-83FA-5F14A30071FA}" presName="dummyNode2" presStyleLbl="node1" presStyleIdx="0" presStyleCnt="5"/>
      <dgm:spPr/>
    </dgm:pt>
    <dgm:pt modelId="{D8297B0E-AE94-4628-9D90-723FCF4705B3}" type="pres">
      <dgm:prSet presAssocID="{0A6B813F-75DB-4147-83FA-5F14A30071FA}" presName="childNode2" presStyleLbl="bgAcc1" presStyleIdx="1" presStyleCnt="5" custScaleX="108416" custScaleY="9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07409-987F-46FB-8B24-43BBF4CD375E}" type="pres">
      <dgm:prSet presAssocID="{0A6B813F-75DB-4147-83FA-5F14A30071FA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E881C9-A65F-4FFD-A4D7-1A13AFFF8517}" type="pres">
      <dgm:prSet presAssocID="{0A6B813F-75DB-4147-83FA-5F14A30071FA}" presName="parentNode2" presStyleLbl="node1" presStyleIdx="1" presStyleCnt="5" custLinFactNeighborX="-1892" custLinFactNeighborY="-95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A9081-34C1-4AD2-9320-49FFD16FE344}" type="pres">
      <dgm:prSet presAssocID="{0A6B813F-75DB-4147-83FA-5F14A30071FA}" presName="connSite2" presStyleCnt="0"/>
      <dgm:spPr/>
    </dgm:pt>
    <dgm:pt modelId="{A6440133-2785-4BB3-8471-2167016B7661}" type="pres">
      <dgm:prSet presAssocID="{0A29A6A5-3861-486A-81B0-2285A0F61C51}" presName="Name18" presStyleLbl="sibTrans2D1" presStyleIdx="1" presStyleCnt="4"/>
      <dgm:spPr/>
      <dgm:t>
        <a:bodyPr/>
        <a:lstStyle/>
        <a:p>
          <a:endParaRPr lang="ru-RU"/>
        </a:p>
      </dgm:t>
    </dgm:pt>
    <dgm:pt modelId="{0621CA54-DA8B-4C3F-9ED9-B8E9EA1D6303}" type="pres">
      <dgm:prSet presAssocID="{3F2701AE-4203-4720-8FED-8CFEFCEEDF9B}" presName="composite1" presStyleCnt="0"/>
      <dgm:spPr/>
    </dgm:pt>
    <dgm:pt modelId="{C6806090-91C0-4B4E-93C4-BBE1B605DFD3}" type="pres">
      <dgm:prSet presAssocID="{3F2701AE-4203-4720-8FED-8CFEFCEEDF9B}" presName="dummyNode1" presStyleLbl="node1" presStyleIdx="1" presStyleCnt="5"/>
      <dgm:spPr/>
    </dgm:pt>
    <dgm:pt modelId="{AAAF5E2C-4274-4ADC-AF92-360315394949}" type="pres">
      <dgm:prSet presAssocID="{3F2701AE-4203-4720-8FED-8CFEFCEEDF9B}" presName="childNode1" presStyleLbl="bgAcc1" presStyleIdx="2" presStyleCnt="5" custScaleX="136770" custScaleY="9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71AE4-AF64-4585-9AB0-1B511BFE90A4}" type="pres">
      <dgm:prSet presAssocID="{3F2701AE-4203-4720-8FED-8CFEFCEEDF9B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B4515-9C87-43A8-B10A-63555F6036E3}" type="pres">
      <dgm:prSet presAssocID="{3F2701AE-4203-4720-8FED-8CFEFCEEDF9B}" presName="parentNode1" presStyleLbl="node1" presStyleIdx="2" presStyleCnt="5" custLinFactNeighborX="2090" custLinFactNeighborY="285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AC74C-E178-45ED-80EB-8288AA1D8BA9}" type="pres">
      <dgm:prSet presAssocID="{3F2701AE-4203-4720-8FED-8CFEFCEEDF9B}" presName="connSite1" presStyleCnt="0"/>
      <dgm:spPr/>
    </dgm:pt>
    <dgm:pt modelId="{259CC525-8EFF-4795-994A-523D0611C6AB}" type="pres">
      <dgm:prSet presAssocID="{AC747FBA-3E37-41A0-9ECA-A05D9C7AAEA5}" presName="Name9" presStyleLbl="sibTrans2D1" presStyleIdx="2" presStyleCnt="4"/>
      <dgm:spPr/>
      <dgm:t>
        <a:bodyPr/>
        <a:lstStyle/>
        <a:p>
          <a:endParaRPr lang="ru-RU"/>
        </a:p>
      </dgm:t>
    </dgm:pt>
    <dgm:pt modelId="{AC344412-A605-4B92-86B3-3154AFC46BA8}" type="pres">
      <dgm:prSet presAssocID="{95074CF1-DA51-40E7-9393-687BFE4E430F}" presName="composite2" presStyleCnt="0"/>
      <dgm:spPr/>
    </dgm:pt>
    <dgm:pt modelId="{E25442A1-80D8-49B8-B1A2-751D10140344}" type="pres">
      <dgm:prSet presAssocID="{95074CF1-DA51-40E7-9393-687BFE4E430F}" presName="dummyNode2" presStyleLbl="node1" presStyleIdx="2" presStyleCnt="5"/>
      <dgm:spPr/>
    </dgm:pt>
    <dgm:pt modelId="{1D8A0731-FEFB-4544-A7B9-A3899137DA6B}" type="pres">
      <dgm:prSet presAssocID="{95074CF1-DA51-40E7-9393-687BFE4E430F}" presName="childNode2" presStyleLbl="bgAcc1" presStyleIdx="3" presStyleCnt="5" custScaleX="143923" custScaleY="93522" custLinFactNeighborX="-1185" custLinFactNeighborY="-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058AC-D5C4-482A-9F28-5B0116997113}" type="pres">
      <dgm:prSet presAssocID="{95074CF1-DA51-40E7-9393-687BFE4E430F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E42D3-37EB-46A5-88F3-5BD5E0D002F4}" type="pres">
      <dgm:prSet presAssocID="{95074CF1-DA51-40E7-9393-687BFE4E430F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702B2-EA04-407E-9E27-27DDFCD2F0B6}" type="pres">
      <dgm:prSet presAssocID="{95074CF1-DA51-40E7-9393-687BFE4E430F}" presName="connSite2" presStyleCnt="0"/>
      <dgm:spPr/>
    </dgm:pt>
    <dgm:pt modelId="{BFB3C300-64FB-49C0-88DD-8D33ECFD4C51}" type="pres">
      <dgm:prSet presAssocID="{92666639-48AE-4996-BDA9-DE6B2E75D0EE}" presName="Name18" presStyleLbl="sibTrans2D1" presStyleIdx="3" presStyleCnt="4"/>
      <dgm:spPr/>
      <dgm:t>
        <a:bodyPr/>
        <a:lstStyle/>
        <a:p>
          <a:endParaRPr lang="ru-RU"/>
        </a:p>
      </dgm:t>
    </dgm:pt>
    <dgm:pt modelId="{1ADF1285-6F64-4324-B6BD-AFC7917EEAAB}" type="pres">
      <dgm:prSet presAssocID="{8785CC5C-1D9F-486B-9E05-28E86C926D3A}" presName="composite1" presStyleCnt="0"/>
      <dgm:spPr/>
    </dgm:pt>
    <dgm:pt modelId="{4F336EB4-2B37-42A3-91F2-BBCB7424C750}" type="pres">
      <dgm:prSet presAssocID="{8785CC5C-1D9F-486B-9E05-28E86C926D3A}" presName="dummyNode1" presStyleLbl="node1" presStyleIdx="3" presStyleCnt="5"/>
      <dgm:spPr/>
    </dgm:pt>
    <dgm:pt modelId="{A8798AEF-6D25-414E-B418-B6C5884A1B92}" type="pres">
      <dgm:prSet presAssocID="{8785CC5C-1D9F-486B-9E05-28E86C926D3A}" presName="childNode1" presStyleLbl="bgAcc1" presStyleIdx="4" presStyleCnt="5" custScaleX="146432" custScaleY="106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C7358-5A24-4CCF-8FBF-162E5C7E66D9}" type="pres">
      <dgm:prSet presAssocID="{8785CC5C-1D9F-486B-9E05-28E86C926D3A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ED469-64E3-4C9A-A3A1-788DF96FE379}" type="pres">
      <dgm:prSet presAssocID="{8785CC5C-1D9F-486B-9E05-28E86C926D3A}" presName="parentNode1" presStyleLbl="node1" presStyleIdx="4" presStyleCnt="5" custScaleX="107925" custScaleY="114421" custLinFactNeighborX="-1599" custLinFactNeighborY="434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98675-DFBF-4936-9C26-3430DF901751}" type="pres">
      <dgm:prSet presAssocID="{8785CC5C-1D9F-486B-9E05-28E86C926D3A}" presName="connSite1" presStyleCnt="0"/>
      <dgm:spPr/>
    </dgm:pt>
  </dgm:ptLst>
  <dgm:cxnLst>
    <dgm:cxn modelId="{D2E0B691-32CE-479A-B07A-96519982BCF8}" type="presOf" srcId="{02995D1D-ED63-45A2-A7E9-3B9C7D15FBE0}" destId="{620C7358-5A24-4CCF-8FBF-162E5C7E66D9}" srcOrd="1" destOrd="0" presId="urn:microsoft.com/office/officeart/2005/8/layout/hProcess4"/>
    <dgm:cxn modelId="{703A4766-E299-44AC-B90E-E4FF3842EE06}" srcId="{7310DB0A-ABE7-488C-800E-7507B127504B}" destId="{3F2701AE-4203-4720-8FED-8CFEFCEEDF9B}" srcOrd="2" destOrd="0" parTransId="{DFF21DAA-320B-4B58-A4CA-35DB115A8007}" sibTransId="{AC747FBA-3E37-41A0-9ECA-A05D9C7AAEA5}"/>
    <dgm:cxn modelId="{6BA7D1C9-0B04-47F5-A863-5383D82178DA}" type="presOf" srcId="{95074CF1-DA51-40E7-9393-687BFE4E430F}" destId="{A56E42D3-37EB-46A5-88F3-5BD5E0D002F4}" srcOrd="0" destOrd="0" presId="urn:microsoft.com/office/officeart/2005/8/layout/hProcess4"/>
    <dgm:cxn modelId="{B2F2D975-C58E-48F2-84CF-71A9218EB38E}" type="presOf" srcId="{8785CC5C-1D9F-486B-9E05-28E86C926D3A}" destId="{801ED469-64E3-4C9A-A3A1-788DF96FE379}" srcOrd="0" destOrd="0" presId="urn:microsoft.com/office/officeart/2005/8/layout/hProcess4"/>
    <dgm:cxn modelId="{62392037-1911-4984-9CC7-6B7F5D7DE55F}" type="presOf" srcId="{DA2A1FF3-FFE3-4ADD-82CE-5DEB817E7293}" destId="{D8297B0E-AE94-4628-9D90-723FCF4705B3}" srcOrd="0" destOrd="0" presId="urn:microsoft.com/office/officeart/2005/8/layout/hProcess4"/>
    <dgm:cxn modelId="{6D9F9ED4-B79E-4A51-ABAC-E5945AFD9E6C}" srcId="{7310DB0A-ABE7-488C-800E-7507B127504B}" destId="{0A6B813F-75DB-4147-83FA-5F14A30071FA}" srcOrd="1" destOrd="0" parTransId="{1E347A5A-63DE-4BBE-B33E-80C9A7789956}" sibTransId="{0A29A6A5-3861-486A-81B0-2285A0F61C51}"/>
    <dgm:cxn modelId="{7B84AC5C-13B8-41AD-BD52-E0F1EBEB04A4}" type="presOf" srcId="{66C2B37D-EC67-4F4C-B98A-F7981C0A8B50}" destId="{2BF27B82-4E8F-42F1-9B09-A33A487585AA}" srcOrd="0" destOrd="0" presId="urn:microsoft.com/office/officeart/2005/8/layout/hProcess4"/>
    <dgm:cxn modelId="{2481AE8E-5F1D-4EAA-8050-1C4A81E55BCA}" type="presOf" srcId="{02995D1D-ED63-45A2-A7E9-3B9C7D15FBE0}" destId="{A8798AEF-6D25-414E-B418-B6C5884A1B92}" srcOrd="0" destOrd="0" presId="urn:microsoft.com/office/officeart/2005/8/layout/hProcess4"/>
    <dgm:cxn modelId="{9C38E923-B963-4CAF-AB86-2E9D0DA29C0E}" srcId="{7310DB0A-ABE7-488C-800E-7507B127504B}" destId="{8785CC5C-1D9F-486B-9E05-28E86C926D3A}" srcOrd="4" destOrd="0" parTransId="{80AD846E-B4A7-4D92-80AB-5B994C36B6ED}" sibTransId="{4953AE35-8794-4733-A53C-27085FD2AA43}"/>
    <dgm:cxn modelId="{AC127767-20FC-4A88-A14C-7F0378D98FD9}" srcId="{8785CC5C-1D9F-486B-9E05-28E86C926D3A}" destId="{02995D1D-ED63-45A2-A7E9-3B9C7D15FBE0}" srcOrd="0" destOrd="0" parTransId="{00E79043-4994-469D-BB6A-9D9BA5A3615A}" sibTransId="{6C012ECE-7774-4759-AA9A-D20EACB4A58E}"/>
    <dgm:cxn modelId="{0BFED53E-38DA-410F-A1DA-80363320B0AC}" type="presOf" srcId="{47563620-5AE7-48FB-B886-5C8526BE01BD}" destId="{8CCD4A1D-DBEE-407D-9924-C12422860105}" srcOrd="0" destOrd="0" presId="urn:microsoft.com/office/officeart/2005/8/layout/hProcess4"/>
    <dgm:cxn modelId="{C6AD439A-3F51-4DAA-B89C-083F4DD5D43F}" srcId="{3F2701AE-4203-4720-8FED-8CFEFCEEDF9B}" destId="{2B301EBF-350B-4CB4-8EA2-4B2107ED9E06}" srcOrd="0" destOrd="0" parTransId="{30BE5106-FE55-4D9C-9E2F-4F4398A2E6E2}" sibTransId="{773E8A90-3393-46C4-8D12-0DB081633AA1}"/>
    <dgm:cxn modelId="{D27B5202-CA6E-414D-8487-4B6BDA140310}" type="presOf" srcId="{69D41DF7-EFEA-4BF7-AC29-318ED2F5259D}" destId="{1D8A0731-FEFB-4544-A7B9-A3899137DA6B}" srcOrd="0" destOrd="0" presId="urn:microsoft.com/office/officeart/2005/8/layout/hProcess4"/>
    <dgm:cxn modelId="{0627D87C-835E-4577-B283-609310AAA70B}" type="presOf" srcId="{E1673A4F-156F-4D73-B157-7616D4BB6CF7}" destId="{A8798AEF-6D25-414E-B418-B6C5884A1B92}" srcOrd="0" destOrd="1" presId="urn:microsoft.com/office/officeart/2005/8/layout/hProcess4"/>
    <dgm:cxn modelId="{85C6815B-7107-49D7-8B27-511F776B62BE}" srcId="{8785CC5C-1D9F-486B-9E05-28E86C926D3A}" destId="{E1673A4F-156F-4D73-B157-7616D4BB6CF7}" srcOrd="1" destOrd="0" parTransId="{349019EE-E4C7-4053-A867-40BAC8FE0A3A}" sibTransId="{EC4B2DB1-70B9-432C-A86F-58942BCE5ACE}"/>
    <dgm:cxn modelId="{1B7FCDE3-DED6-4EF7-8E08-050D66154F75}" type="presOf" srcId="{69D41DF7-EFEA-4BF7-AC29-318ED2F5259D}" destId="{8B0058AC-D5C4-482A-9F28-5B0116997113}" srcOrd="1" destOrd="0" presId="urn:microsoft.com/office/officeart/2005/8/layout/hProcess4"/>
    <dgm:cxn modelId="{6EB99A59-ECB3-42AC-B193-8CA335C7B3D5}" srcId="{95074CF1-DA51-40E7-9393-687BFE4E430F}" destId="{69D41DF7-EFEA-4BF7-AC29-318ED2F5259D}" srcOrd="0" destOrd="0" parTransId="{0D8A7FE4-6F0D-46F0-A0DF-FB2B51B46946}" sibTransId="{1AD548E1-2D92-469C-AC14-75AEF646EB12}"/>
    <dgm:cxn modelId="{04DC59D1-ABEF-42AA-8B44-EFFBAC156678}" type="presOf" srcId="{3F2701AE-4203-4720-8FED-8CFEFCEEDF9B}" destId="{0E1B4515-9C87-43A8-B10A-63555F6036E3}" srcOrd="0" destOrd="0" presId="urn:microsoft.com/office/officeart/2005/8/layout/hProcess4"/>
    <dgm:cxn modelId="{541A015E-2728-42E9-B98E-2426A47B26E7}" type="presOf" srcId="{2B301EBF-350B-4CB4-8EA2-4B2107ED9E06}" destId="{B9571AE4-AF64-4585-9AB0-1B511BFE90A4}" srcOrd="1" destOrd="0" presId="urn:microsoft.com/office/officeart/2005/8/layout/hProcess4"/>
    <dgm:cxn modelId="{FC667F98-7B6C-4D41-A1A7-F90F703B5191}" type="presOf" srcId="{1FE83EFB-AA05-41BF-A4E4-1DF801A23350}" destId="{F9631D09-EC26-43B3-AB38-1D0170346421}" srcOrd="1" destOrd="0" presId="urn:microsoft.com/office/officeart/2005/8/layout/hProcess4"/>
    <dgm:cxn modelId="{5C8AA3B2-62E9-4AD3-8800-B4909968038F}" type="presOf" srcId="{DA2A1FF3-FFE3-4ADD-82CE-5DEB817E7293}" destId="{E5807409-987F-46FB-8B24-43BBF4CD375E}" srcOrd="1" destOrd="0" presId="urn:microsoft.com/office/officeart/2005/8/layout/hProcess4"/>
    <dgm:cxn modelId="{12215D41-BBB1-4124-9E40-F9F79BB48ED9}" type="presOf" srcId="{0A29A6A5-3861-486A-81B0-2285A0F61C51}" destId="{A6440133-2785-4BB3-8471-2167016B7661}" srcOrd="0" destOrd="0" presId="urn:microsoft.com/office/officeart/2005/8/layout/hProcess4"/>
    <dgm:cxn modelId="{FF7013C9-47FC-4C83-A20D-81143352C9EF}" type="presOf" srcId="{7310DB0A-ABE7-488C-800E-7507B127504B}" destId="{47071958-FFA8-4874-B25F-2AEF4848EDBF}" srcOrd="0" destOrd="0" presId="urn:microsoft.com/office/officeart/2005/8/layout/hProcess4"/>
    <dgm:cxn modelId="{C11F12E7-E845-4C16-9B30-4FD6FC419DD2}" type="presOf" srcId="{92666639-48AE-4996-BDA9-DE6B2E75D0EE}" destId="{BFB3C300-64FB-49C0-88DD-8D33ECFD4C51}" srcOrd="0" destOrd="0" presId="urn:microsoft.com/office/officeart/2005/8/layout/hProcess4"/>
    <dgm:cxn modelId="{B8A26C5D-2856-4231-9C6C-7E8007581F28}" srcId="{7310DB0A-ABE7-488C-800E-7507B127504B}" destId="{95074CF1-DA51-40E7-9393-687BFE4E430F}" srcOrd="3" destOrd="0" parTransId="{DB35291F-4712-461E-B601-7BA5935CD15E}" sibTransId="{92666639-48AE-4996-BDA9-DE6B2E75D0EE}"/>
    <dgm:cxn modelId="{28E81F1F-F3BE-47CD-BD02-6F19B05BC4E3}" type="presOf" srcId="{1FE83EFB-AA05-41BF-A4E4-1DF801A23350}" destId="{93EDC8CD-2255-4FE5-B0E0-31C7968C6D51}" srcOrd="0" destOrd="0" presId="urn:microsoft.com/office/officeart/2005/8/layout/hProcess4"/>
    <dgm:cxn modelId="{1B3B9F3B-2824-4DFB-9C33-974EFA705F17}" srcId="{47563620-5AE7-48FB-B886-5C8526BE01BD}" destId="{1FE83EFB-AA05-41BF-A4E4-1DF801A23350}" srcOrd="0" destOrd="0" parTransId="{DB8636F0-5D86-4ABB-961A-B69ACA3B6883}" sibTransId="{2F9E5D90-E4F7-4449-9FF7-AD21B8893837}"/>
    <dgm:cxn modelId="{18639C42-0C14-449D-B629-B7850222EA12}" type="presOf" srcId="{AC747FBA-3E37-41A0-9ECA-A05D9C7AAEA5}" destId="{259CC525-8EFF-4795-994A-523D0611C6AB}" srcOrd="0" destOrd="0" presId="urn:microsoft.com/office/officeart/2005/8/layout/hProcess4"/>
    <dgm:cxn modelId="{F9958E8D-7DA2-471C-9272-6C7BFF4F6CC7}" srcId="{0A6B813F-75DB-4147-83FA-5F14A30071FA}" destId="{DA2A1FF3-FFE3-4ADD-82CE-5DEB817E7293}" srcOrd="0" destOrd="0" parTransId="{747A8138-1C85-4DFE-9A3B-44752DF2F6D7}" sibTransId="{2D1C4C1E-D7FC-433A-88A6-173C01B25310}"/>
    <dgm:cxn modelId="{87FECFB6-4EA8-4F4E-A1AE-2BCD15F8D0FD}" type="presOf" srcId="{2B301EBF-350B-4CB4-8EA2-4B2107ED9E06}" destId="{AAAF5E2C-4274-4ADC-AF92-360315394949}" srcOrd="0" destOrd="0" presId="urn:microsoft.com/office/officeart/2005/8/layout/hProcess4"/>
    <dgm:cxn modelId="{09285531-9832-4B6D-9436-F53131725661}" type="presOf" srcId="{0A6B813F-75DB-4147-83FA-5F14A30071FA}" destId="{97E881C9-A65F-4FFD-A4D7-1A13AFFF8517}" srcOrd="0" destOrd="0" presId="urn:microsoft.com/office/officeart/2005/8/layout/hProcess4"/>
    <dgm:cxn modelId="{B0CFFE20-38DD-4419-9D23-D9531C2E5643}" srcId="{7310DB0A-ABE7-488C-800E-7507B127504B}" destId="{47563620-5AE7-48FB-B886-5C8526BE01BD}" srcOrd="0" destOrd="0" parTransId="{EBD465D6-F8DD-4EA3-BC7A-D845A14FF655}" sibTransId="{66C2B37D-EC67-4F4C-B98A-F7981C0A8B50}"/>
    <dgm:cxn modelId="{2A469E49-2315-49B8-8169-F394713ECDB7}" type="presOf" srcId="{E1673A4F-156F-4D73-B157-7616D4BB6CF7}" destId="{620C7358-5A24-4CCF-8FBF-162E5C7E66D9}" srcOrd="1" destOrd="1" presId="urn:microsoft.com/office/officeart/2005/8/layout/hProcess4"/>
    <dgm:cxn modelId="{70CCA014-1B9B-4DA2-AC2C-2216EA83A105}" type="presParOf" srcId="{47071958-FFA8-4874-B25F-2AEF4848EDBF}" destId="{CBEF43D0-9801-4D27-AFAD-29D2BF826C1A}" srcOrd="0" destOrd="0" presId="urn:microsoft.com/office/officeart/2005/8/layout/hProcess4"/>
    <dgm:cxn modelId="{C2DDE0AC-6B21-4F5B-9AAC-7C657D5D6236}" type="presParOf" srcId="{47071958-FFA8-4874-B25F-2AEF4848EDBF}" destId="{4ED62453-4803-491E-916F-0B65EE45CFE5}" srcOrd="1" destOrd="0" presId="urn:microsoft.com/office/officeart/2005/8/layout/hProcess4"/>
    <dgm:cxn modelId="{3D92B906-1AAF-4404-96E5-EBB865716A13}" type="presParOf" srcId="{47071958-FFA8-4874-B25F-2AEF4848EDBF}" destId="{1062AE72-4357-4C79-82CD-8B9D0639CF50}" srcOrd="2" destOrd="0" presId="urn:microsoft.com/office/officeart/2005/8/layout/hProcess4"/>
    <dgm:cxn modelId="{3B94567A-AA0B-46B6-A883-C69C9B722EB6}" type="presParOf" srcId="{1062AE72-4357-4C79-82CD-8B9D0639CF50}" destId="{8F9133E6-141C-4CD6-9563-C547CC99D79E}" srcOrd="0" destOrd="0" presId="urn:microsoft.com/office/officeart/2005/8/layout/hProcess4"/>
    <dgm:cxn modelId="{122AA155-9AA3-403F-9AB6-0AE925460E1E}" type="presParOf" srcId="{8F9133E6-141C-4CD6-9563-C547CC99D79E}" destId="{2BBB5B8E-13F6-4822-A88A-00DAFE6E3FEE}" srcOrd="0" destOrd="0" presId="urn:microsoft.com/office/officeart/2005/8/layout/hProcess4"/>
    <dgm:cxn modelId="{522E4BED-4C73-4FB4-8AE2-2207DF0613C2}" type="presParOf" srcId="{8F9133E6-141C-4CD6-9563-C547CC99D79E}" destId="{93EDC8CD-2255-4FE5-B0E0-31C7968C6D51}" srcOrd="1" destOrd="0" presId="urn:microsoft.com/office/officeart/2005/8/layout/hProcess4"/>
    <dgm:cxn modelId="{AF8E2EE6-BC5D-47FB-8E97-CF579D4354E4}" type="presParOf" srcId="{8F9133E6-141C-4CD6-9563-C547CC99D79E}" destId="{F9631D09-EC26-43B3-AB38-1D0170346421}" srcOrd="2" destOrd="0" presId="urn:microsoft.com/office/officeart/2005/8/layout/hProcess4"/>
    <dgm:cxn modelId="{6BC1F7D5-E980-4F25-898D-D6B712C5C3EA}" type="presParOf" srcId="{8F9133E6-141C-4CD6-9563-C547CC99D79E}" destId="{8CCD4A1D-DBEE-407D-9924-C12422860105}" srcOrd="3" destOrd="0" presId="urn:microsoft.com/office/officeart/2005/8/layout/hProcess4"/>
    <dgm:cxn modelId="{E091F7EB-A59E-499B-BA97-A94895CCF428}" type="presParOf" srcId="{8F9133E6-141C-4CD6-9563-C547CC99D79E}" destId="{DBC5A940-B691-4D8D-831D-B358D7D80F70}" srcOrd="4" destOrd="0" presId="urn:microsoft.com/office/officeart/2005/8/layout/hProcess4"/>
    <dgm:cxn modelId="{3F7ABE2E-0BEC-455C-9D60-3F6ACFCFEADB}" type="presParOf" srcId="{1062AE72-4357-4C79-82CD-8B9D0639CF50}" destId="{2BF27B82-4E8F-42F1-9B09-A33A487585AA}" srcOrd="1" destOrd="0" presId="urn:microsoft.com/office/officeart/2005/8/layout/hProcess4"/>
    <dgm:cxn modelId="{FCD028DB-D707-472A-8A8D-2FFBC2086129}" type="presParOf" srcId="{1062AE72-4357-4C79-82CD-8B9D0639CF50}" destId="{36712852-6BB6-4A86-8A39-796CE783F746}" srcOrd="2" destOrd="0" presId="urn:microsoft.com/office/officeart/2005/8/layout/hProcess4"/>
    <dgm:cxn modelId="{96FE4A4C-FB56-4CA6-B67F-79C92DC7F30C}" type="presParOf" srcId="{36712852-6BB6-4A86-8A39-796CE783F746}" destId="{D1E17F0C-28F6-4A21-8354-5CC2E44A7283}" srcOrd="0" destOrd="0" presId="urn:microsoft.com/office/officeart/2005/8/layout/hProcess4"/>
    <dgm:cxn modelId="{DBE28B1F-D2D0-4A0F-8B51-FD3ED6C806F3}" type="presParOf" srcId="{36712852-6BB6-4A86-8A39-796CE783F746}" destId="{D8297B0E-AE94-4628-9D90-723FCF4705B3}" srcOrd="1" destOrd="0" presId="urn:microsoft.com/office/officeart/2005/8/layout/hProcess4"/>
    <dgm:cxn modelId="{A5791BAE-FC6D-460E-AE47-26F76A15773D}" type="presParOf" srcId="{36712852-6BB6-4A86-8A39-796CE783F746}" destId="{E5807409-987F-46FB-8B24-43BBF4CD375E}" srcOrd="2" destOrd="0" presId="urn:microsoft.com/office/officeart/2005/8/layout/hProcess4"/>
    <dgm:cxn modelId="{C5A6CAF6-D1BC-4F11-89B2-AC8D51C8AF74}" type="presParOf" srcId="{36712852-6BB6-4A86-8A39-796CE783F746}" destId="{97E881C9-A65F-4FFD-A4D7-1A13AFFF8517}" srcOrd="3" destOrd="0" presId="urn:microsoft.com/office/officeart/2005/8/layout/hProcess4"/>
    <dgm:cxn modelId="{3C013118-EA9A-4A87-8596-A9FD549D1CB4}" type="presParOf" srcId="{36712852-6BB6-4A86-8A39-796CE783F746}" destId="{D58A9081-34C1-4AD2-9320-49FFD16FE344}" srcOrd="4" destOrd="0" presId="urn:microsoft.com/office/officeart/2005/8/layout/hProcess4"/>
    <dgm:cxn modelId="{AB5F9DDC-AF57-4B5F-8440-D9AFFB7DFB2C}" type="presParOf" srcId="{1062AE72-4357-4C79-82CD-8B9D0639CF50}" destId="{A6440133-2785-4BB3-8471-2167016B7661}" srcOrd="3" destOrd="0" presId="urn:microsoft.com/office/officeart/2005/8/layout/hProcess4"/>
    <dgm:cxn modelId="{6A0A892E-FD47-4D28-940A-FCB766C25C53}" type="presParOf" srcId="{1062AE72-4357-4C79-82CD-8B9D0639CF50}" destId="{0621CA54-DA8B-4C3F-9ED9-B8E9EA1D6303}" srcOrd="4" destOrd="0" presId="urn:microsoft.com/office/officeart/2005/8/layout/hProcess4"/>
    <dgm:cxn modelId="{CD426515-369F-4334-ACEA-285B11289B14}" type="presParOf" srcId="{0621CA54-DA8B-4C3F-9ED9-B8E9EA1D6303}" destId="{C6806090-91C0-4B4E-93C4-BBE1B605DFD3}" srcOrd="0" destOrd="0" presId="urn:microsoft.com/office/officeart/2005/8/layout/hProcess4"/>
    <dgm:cxn modelId="{1813BFA0-745F-48A0-8C59-0F8CD70E59E9}" type="presParOf" srcId="{0621CA54-DA8B-4C3F-9ED9-B8E9EA1D6303}" destId="{AAAF5E2C-4274-4ADC-AF92-360315394949}" srcOrd="1" destOrd="0" presId="urn:microsoft.com/office/officeart/2005/8/layout/hProcess4"/>
    <dgm:cxn modelId="{FD01DD94-E670-46F5-A444-3D28C4E65826}" type="presParOf" srcId="{0621CA54-DA8B-4C3F-9ED9-B8E9EA1D6303}" destId="{B9571AE4-AF64-4585-9AB0-1B511BFE90A4}" srcOrd="2" destOrd="0" presId="urn:microsoft.com/office/officeart/2005/8/layout/hProcess4"/>
    <dgm:cxn modelId="{6EF79D6E-AA5B-4151-9812-F6CCE118F64A}" type="presParOf" srcId="{0621CA54-DA8B-4C3F-9ED9-B8E9EA1D6303}" destId="{0E1B4515-9C87-43A8-B10A-63555F6036E3}" srcOrd="3" destOrd="0" presId="urn:microsoft.com/office/officeart/2005/8/layout/hProcess4"/>
    <dgm:cxn modelId="{EB74539F-D8C8-45A3-AB1D-37CD3346755F}" type="presParOf" srcId="{0621CA54-DA8B-4C3F-9ED9-B8E9EA1D6303}" destId="{417AC74C-E178-45ED-80EB-8288AA1D8BA9}" srcOrd="4" destOrd="0" presId="urn:microsoft.com/office/officeart/2005/8/layout/hProcess4"/>
    <dgm:cxn modelId="{4BAE20BD-F645-44F1-A506-AD340B584195}" type="presParOf" srcId="{1062AE72-4357-4C79-82CD-8B9D0639CF50}" destId="{259CC525-8EFF-4795-994A-523D0611C6AB}" srcOrd="5" destOrd="0" presId="urn:microsoft.com/office/officeart/2005/8/layout/hProcess4"/>
    <dgm:cxn modelId="{C735B022-03DD-45D3-9957-2436B2EA879C}" type="presParOf" srcId="{1062AE72-4357-4C79-82CD-8B9D0639CF50}" destId="{AC344412-A605-4B92-86B3-3154AFC46BA8}" srcOrd="6" destOrd="0" presId="urn:microsoft.com/office/officeart/2005/8/layout/hProcess4"/>
    <dgm:cxn modelId="{2E9DD986-9D69-4494-BDDE-84CA0BB08FF9}" type="presParOf" srcId="{AC344412-A605-4B92-86B3-3154AFC46BA8}" destId="{E25442A1-80D8-49B8-B1A2-751D10140344}" srcOrd="0" destOrd="0" presId="urn:microsoft.com/office/officeart/2005/8/layout/hProcess4"/>
    <dgm:cxn modelId="{E5D7CFF7-F094-431C-87C6-0E67E1A1BCDB}" type="presParOf" srcId="{AC344412-A605-4B92-86B3-3154AFC46BA8}" destId="{1D8A0731-FEFB-4544-A7B9-A3899137DA6B}" srcOrd="1" destOrd="0" presId="urn:microsoft.com/office/officeart/2005/8/layout/hProcess4"/>
    <dgm:cxn modelId="{355C3D8B-2392-4ED8-B2A1-BB1A2066891A}" type="presParOf" srcId="{AC344412-A605-4B92-86B3-3154AFC46BA8}" destId="{8B0058AC-D5C4-482A-9F28-5B0116997113}" srcOrd="2" destOrd="0" presId="urn:microsoft.com/office/officeart/2005/8/layout/hProcess4"/>
    <dgm:cxn modelId="{A6F97D68-B958-42E2-ACFD-CA174C35D5E2}" type="presParOf" srcId="{AC344412-A605-4B92-86B3-3154AFC46BA8}" destId="{A56E42D3-37EB-46A5-88F3-5BD5E0D002F4}" srcOrd="3" destOrd="0" presId="urn:microsoft.com/office/officeart/2005/8/layout/hProcess4"/>
    <dgm:cxn modelId="{769432D0-637E-47C8-A78A-2627E56A8699}" type="presParOf" srcId="{AC344412-A605-4B92-86B3-3154AFC46BA8}" destId="{BE4702B2-EA04-407E-9E27-27DDFCD2F0B6}" srcOrd="4" destOrd="0" presId="urn:microsoft.com/office/officeart/2005/8/layout/hProcess4"/>
    <dgm:cxn modelId="{D8A87E0E-C447-4CF0-99D0-B9CE9E7439A8}" type="presParOf" srcId="{1062AE72-4357-4C79-82CD-8B9D0639CF50}" destId="{BFB3C300-64FB-49C0-88DD-8D33ECFD4C51}" srcOrd="7" destOrd="0" presId="urn:microsoft.com/office/officeart/2005/8/layout/hProcess4"/>
    <dgm:cxn modelId="{294DAA88-9E3C-4117-99CB-FC15BED6B510}" type="presParOf" srcId="{1062AE72-4357-4C79-82CD-8B9D0639CF50}" destId="{1ADF1285-6F64-4324-B6BD-AFC7917EEAAB}" srcOrd="8" destOrd="0" presId="urn:microsoft.com/office/officeart/2005/8/layout/hProcess4"/>
    <dgm:cxn modelId="{2F9A060F-68ED-45E5-AC1C-20B1BCA5B467}" type="presParOf" srcId="{1ADF1285-6F64-4324-B6BD-AFC7917EEAAB}" destId="{4F336EB4-2B37-42A3-91F2-BBCB7424C750}" srcOrd="0" destOrd="0" presId="urn:microsoft.com/office/officeart/2005/8/layout/hProcess4"/>
    <dgm:cxn modelId="{1EE7A90A-F3E7-4334-BDEF-AE71CA902ACE}" type="presParOf" srcId="{1ADF1285-6F64-4324-B6BD-AFC7917EEAAB}" destId="{A8798AEF-6D25-414E-B418-B6C5884A1B92}" srcOrd="1" destOrd="0" presId="urn:microsoft.com/office/officeart/2005/8/layout/hProcess4"/>
    <dgm:cxn modelId="{2A3C2C56-CFD6-46CB-8C98-DD7C7FA31725}" type="presParOf" srcId="{1ADF1285-6F64-4324-B6BD-AFC7917EEAAB}" destId="{620C7358-5A24-4CCF-8FBF-162E5C7E66D9}" srcOrd="2" destOrd="0" presId="urn:microsoft.com/office/officeart/2005/8/layout/hProcess4"/>
    <dgm:cxn modelId="{DFA137F4-25E5-4666-8251-B133258C8642}" type="presParOf" srcId="{1ADF1285-6F64-4324-B6BD-AFC7917EEAAB}" destId="{801ED469-64E3-4C9A-A3A1-788DF96FE379}" srcOrd="3" destOrd="0" presId="urn:microsoft.com/office/officeart/2005/8/layout/hProcess4"/>
    <dgm:cxn modelId="{1C5A16C4-80B0-4B57-BADB-85937356C20B}" type="presParOf" srcId="{1ADF1285-6F64-4324-B6BD-AFC7917EEAAB}" destId="{2E898675-DFBF-4936-9C26-3430DF901751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6E83C9E-4185-40CA-B021-CC297254EAAB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272F2C5-A647-4730-B628-23BD1F3F6916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УЧИТЕЛЬ</a:t>
          </a:r>
        </a:p>
      </dgm:t>
    </dgm:pt>
    <dgm:pt modelId="{7EE8BC1B-72B3-4052-93B0-F611D89CDA61}" type="parTrans" cxnId="{B863E7AA-961F-4CD5-8353-074DBA680114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C05B2B-CA64-43B7-AD64-9EF72B60FE7A}" type="sibTrans" cxnId="{B863E7AA-961F-4CD5-8353-074DBA680114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1BFA1-0FA4-4F63-A60E-EE3E5CA949D6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УЧЕНИК</a:t>
          </a:r>
        </a:p>
      </dgm:t>
    </dgm:pt>
    <dgm:pt modelId="{3C238691-CAF4-4A93-AEBE-3C3BCA290B86}" type="parTrans" cxnId="{D4AE4964-1196-406E-B128-A55AF3B1E5A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78FED-D194-4DA8-B76B-C34E5C5963B1}" type="sibTrans" cxnId="{D4AE4964-1196-406E-B128-A55AF3B1E5A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E860F6-5B75-4E36-9EAA-A1B27B83DD53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АДМИНСТРАЦИЯ</a:t>
          </a:r>
        </a:p>
      </dgm:t>
    </dgm:pt>
    <dgm:pt modelId="{949246DD-586B-4272-8BCE-559CDF3DA289}" type="parTrans" cxnId="{6439D53F-CC32-490C-BA98-9AEB5994FE1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AC9485-47D3-48DD-9655-CDD12C577D77}" type="sibTrans" cxnId="{6439D53F-CC32-490C-BA98-9AEB5994FE1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B47A2-5633-48A2-BCB2-88A85CD1B205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РОДИТЕЛЬ</a:t>
          </a:r>
        </a:p>
      </dgm:t>
    </dgm:pt>
    <dgm:pt modelId="{46B88134-D2D5-4CF1-8E35-7F6588F24EDD}" type="parTrans" cxnId="{A8076A5A-EC66-4A21-9EE6-DB6DCA97AE33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B4BA3-CEB8-446F-98A2-F4CD74A128D4}" type="sibTrans" cxnId="{A8076A5A-EC66-4A21-9EE6-DB6DCA97AE33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10BF2-651A-46E5-9849-F31B847BFF29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СОЦИАЛЬНЫЕ ПАРТНЕРЫ</a:t>
          </a:r>
        </a:p>
      </dgm:t>
    </dgm:pt>
    <dgm:pt modelId="{719B18F7-E087-43CF-A39A-551810AE16FD}" type="parTrans" cxnId="{F0244022-9877-48FD-9CC3-D3C4C4CB8954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44449-D1B3-4758-8241-A403BC571474}" type="sibTrans" cxnId="{F0244022-9877-48FD-9CC3-D3C4C4CB8954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04101B-F18C-4234-B4C2-20F0D2AB5B8F}" type="pres">
      <dgm:prSet presAssocID="{46E83C9E-4185-40CA-B021-CC297254EAA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0E4A0-3445-4698-BB08-78C7EB363BDD}" type="pres">
      <dgm:prSet presAssocID="{8272F2C5-A647-4730-B628-23BD1F3F6916}" presName="circ1" presStyleLbl="vennNode1" presStyleIdx="0" presStyleCnt="5"/>
      <dgm:spPr/>
    </dgm:pt>
    <dgm:pt modelId="{B5E5B1A9-A34C-47ED-9D84-09D64EF545E9}" type="pres">
      <dgm:prSet presAssocID="{8272F2C5-A647-4730-B628-23BD1F3F6916}" presName="circ1Tx" presStyleLbl="revTx" presStyleIdx="0" presStyleCnt="0" custLinFactNeighborX="2039" custLinFactNeighborY="40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9F474-8BB5-401C-8213-398B37D83EF2}" type="pres">
      <dgm:prSet presAssocID="{4AE1BFA1-0FA4-4F63-A60E-EE3E5CA949D6}" presName="circ2" presStyleLbl="vennNode1" presStyleIdx="1" presStyleCnt="5"/>
      <dgm:spPr/>
    </dgm:pt>
    <dgm:pt modelId="{1A2115A2-11C6-4656-9AFF-3B160A83B1E5}" type="pres">
      <dgm:prSet presAssocID="{4AE1BFA1-0FA4-4F63-A60E-EE3E5CA949D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B2D9E-9C18-4C02-AABF-A1CC30247C5F}" type="pres">
      <dgm:prSet presAssocID="{F78B47A2-5633-48A2-BCB2-88A85CD1B205}" presName="circ3" presStyleLbl="vennNode1" presStyleIdx="2" presStyleCnt="5"/>
      <dgm:spPr/>
    </dgm:pt>
    <dgm:pt modelId="{018C9910-38FE-4613-952F-51809AA29C96}" type="pres">
      <dgm:prSet presAssocID="{F78B47A2-5633-48A2-BCB2-88A85CD1B2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B2024-4927-4F6B-984D-EEE69B3A12E5}" type="pres">
      <dgm:prSet presAssocID="{C6E860F6-5B75-4E36-9EAA-A1B27B83DD53}" presName="circ4" presStyleLbl="vennNode1" presStyleIdx="3" presStyleCnt="5"/>
      <dgm:spPr/>
    </dgm:pt>
    <dgm:pt modelId="{02EF8C94-5C99-410D-9C14-78C02DA74FE0}" type="pres">
      <dgm:prSet presAssocID="{C6E860F6-5B75-4E36-9EAA-A1B27B83DD53}" presName="circ4Tx" presStyleLbl="revTx" presStyleIdx="0" presStyleCnt="0" custScaleX="131336" custScaleY="1282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9A5C-8A35-419D-9470-27F474C856BF}" type="pres">
      <dgm:prSet presAssocID="{28110BF2-651A-46E5-9849-F31B847BFF29}" presName="circ5" presStyleLbl="vennNode1" presStyleIdx="4" presStyleCnt="5"/>
      <dgm:spPr/>
    </dgm:pt>
    <dgm:pt modelId="{02C79E48-EB7E-477A-89BC-4BB294F6F266}" type="pres">
      <dgm:prSet presAssocID="{28110BF2-651A-46E5-9849-F31B847BFF29}" presName="circ5Tx" presStyleLbl="revTx" presStyleIdx="0" presStyleCnt="0" custScaleX="122164" custScaleY="110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E3104E-4C33-45A7-BD67-4611608AC3C5}" type="presOf" srcId="{8272F2C5-A647-4730-B628-23BD1F3F6916}" destId="{B5E5B1A9-A34C-47ED-9D84-09D64EF545E9}" srcOrd="0" destOrd="0" presId="urn:microsoft.com/office/officeart/2005/8/layout/venn1"/>
    <dgm:cxn modelId="{B863E7AA-961F-4CD5-8353-074DBA680114}" srcId="{46E83C9E-4185-40CA-B021-CC297254EAAB}" destId="{8272F2C5-A647-4730-B628-23BD1F3F6916}" srcOrd="0" destOrd="0" parTransId="{7EE8BC1B-72B3-4052-93B0-F611D89CDA61}" sibTransId="{8DC05B2B-CA64-43B7-AD64-9EF72B60FE7A}"/>
    <dgm:cxn modelId="{6439D53F-CC32-490C-BA98-9AEB5994FE1A}" srcId="{46E83C9E-4185-40CA-B021-CC297254EAAB}" destId="{C6E860F6-5B75-4E36-9EAA-A1B27B83DD53}" srcOrd="3" destOrd="0" parTransId="{949246DD-586B-4272-8BCE-559CDF3DA289}" sibTransId="{4FAC9485-47D3-48DD-9655-CDD12C577D77}"/>
    <dgm:cxn modelId="{41E21D50-CD17-433A-9361-04CC327330E1}" type="presOf" srcId="{28110BF2-651A-46E5-9849-F31B847BFF29}" destId="{02C79E48-EB7E-477A-89BC-4BB294F6F266}" srcOrd="0" destOrd="0" presId="urn:microsoft.com/office/officeart/2005/8/layout/venn1"/>
    <dgm:cxn modelId="{F0244022-9877-48FD-9CC3-D3C4C4CB8954}" srcId="{46E83C9E-4185-40CA-B021-CC297254EAAB}" destId="{28110BF2-651A-46E5-9849-F31B847BFF29}" srcOrd="4" destOrd="0" parTransId="{719B18F7-E087-43CF-A39A-551810AE16FD}" sibTransId="{06844449-D1B3-4758-8241-A403BC571474}"/>
    <dgm:cxn modelId="{0AB2F9E9-E266-43F8-8982-08CBAD2A6124}" type="presOf" srcId="{F78B47A2-5633-48A2-BCB2-88A85CD1B205}" destId="{018C9910-38FE-4613-952F-51809AA29C96}" srcOrd="0" destOrd="0" presId="urn:microsoft.com/office/officeart/2005/8/layout/venn1"/>
    <dgm:cxn modelId="{A8076A5A-EC66-4A21-9EE6-DB6DCA97AE33}" srcId="{46E83C9E-4185-40CA-B021-CC297254EAAB}" destId="{F78B47A2-5633-48A2-BCB2-88A85CD1B205}" srcOrd="2" destOrd="0" parTransId="{46B88134-D2D5-4CF1-8E35-7F6588F24EDD}" sibTransId="{5CEB4BA3-CEB8-446F-98A2-F4CD74A128D4}"/>
    <dgm:cxn modelId="{7E96C813-9E67-4746-93DF-577D5535D630}" type="presOf" srcId="{46E83C9E-4185-40CA-B021-CC297254EAAB}" destId="{CE04101B-F18C-4234-B4C2-20F0D2AB5B8F}" srcOrd="0" destOrd="0" presId="urn:microsoft.com/office/officeart/2005/8/layout/venn1"/>
    <dgm:cxn modelId="{D4AE4964-1196-406E-B128-A55AF3B1E5AA}" srcId="{46E83C9E-4185-40CA-B021-CC297254EAAB}" destId="{4AE1BFA1-0FA4-4F63-A60E-EE3E5CA949D6}" srcOrd="1" destOrd="0" parTransId="{3C238691-CAF4-4A93-AEBE-3C3BCA290B86}" sibTransId="{B7278FED-D194-4DA8-B76B-C34E5C5963B1}"/>
    <dgm:cxn modelId="{4828AA0D-855B-4E66-B2CF-46A804FF5B94}" type="presOf" srcId="{C6E860F6-5B75-4E36-9EAA-A1B27B83DD53}" destId="{02EF8C94-5C99-410D-9C14-78C02DA74FE0}" srcOrd="0" destOrd="0" presId="urn:microsoft.com/office/officeart/2005/8/layout/venn1"/>
    <dgm:cxn modelId="{F9BD19A2-C983-43A7-99B5-95AE1917D234}" type="presOf" srcId="{4AE1BFA1-0FA4-4F63-A60E-EE3E5CA949D6}" destId="{1A2115A2-11C6-4656-9AFF-3B160A83B1E5}" srcOrd="0" destOrd="0" presId="urn:microsoft.com/office/officeart/2005/8/layout/venn1"/>
    <dgm:cxn modelId="{ABF1694D-D272-4135-9FD4-2293F1BF94B9}" type="presParOf" srcId="{CE04101B-F18C-4234-B4C2-20F0D2AB5B8F}" destId="{3F20E4A0-3445-4698-BB08-78C7EB363BDD}" srcOrd="0" destOrd="0" presId="urn:microsoft.com/office/officeart/2005/8/layout/venn1"/>
    <dgm:cxn modelId="{5F98228D-5443-4FC8-B8E1-BDFBE6257E6C}" type="presParOf" srcId="{CE04101B-F18C-4234-B4C2-20F0D2AB5B8F}" destId="{B5E5B1A9-A34C-47ED-9D84-09D64EF545E9}" srcOrd="1" destOrd="0" presId="urn:microsoft.com/office/officeart/2005/8/layout/venn1"/>
    <dgm:cxn modelId="{0FC263C1-E159-40C6-AB2D-7A6C9DAAAA51}" type="presParOf" srcId="{CE04101B-F18C-4234-B4C2-20F0D2AB5B8F}" destId="{7969F474-8BB5-401C-8213-398B37D83EF2}" srcOrd="2" destOrd="0" presId="urn:microsoft.com/office/officeart/2005/8/layout/venn1"/>
    <dgm:cxn modelId="{5A429DAE-7C09-4B68-AE64-61A1A1516F01}" type="presParOf" srcId="{CE04101B-F18C-4234-B4C2-20F0D2AB5B8F}" destId="{1A2115A2-11C6-4656-9AFF-3B160A83B1E5}" srcOrd="3" destOrd="0" presId="urn:microsoft.com/office/officeart/2005/8/layout/venn1"/>
    <dgm:cxn modelId="{3877A3DD-359C-4388-9149-3253081CFF16}" type="presParOf" srcId="{CE04101B-F18C-4234-B4C2-20F0D2AB5B8F}" destId="{32BB2D9E-9C18-4C02-AABF-A1CC30247C5F}" srcOrd="4" destOrd="0" presId="urn:microsoft.com/office/officeart/2005/8/layout/venn1"/>
    <dgm:cxn modelId="{9BDF6FD5-6AB2-4EA0-A03D-EA807606D3CC}" type="presParOf" srcId="{CE04101B-F18C-4234-B4C2-20F0D2AB5B8F}" destId="{018C9910-38FE-4613-952F-51809AA29C96}" srcOrd="5" destOrd="0" presId="urn:microsoft.com/office/officeart/2005/8/layout/venn1"/>
    <dgm:cxn modelId="{6EED2B66-4A7F-4EEF-8BE9-874660EC7F93}" type="presParOf" srcId="{CE04101B-F18C-4234-B4C2-20F0D2AB5B8F}" destId="{163B2024-4927-4F6B-984D-EEE69B3A12E5}" srcOrd="6" destOrd="0" presId="urn:microsoft.com/office/officeart/2005/8/layout/venn1"/>
    <dgm:cxn modelId="{C8FDE96B-105F-4A03-B611-CAB55903D890}" type="presParOf" srcId="{CE04101B-F18C-4234-B4C2-20F0D2AB5B8F}" destId="{02EF8C94-5C99-410D-9C14-78C02DA74FE0}" srcOrd="7" destOrd="0" presId="urn:microsoft.com/office/officeart/2005/8/layout/venn1"/>
    <dgm:cxn modelId="{7483B473-DBBC-496A-B549-CDC8F46D458A}" type="presParOf" srcId="{CE04101B-F18C-4234-B4C2-20F0D2AB5B8F}" destId="{FE809A5C-8A35-419D-9470-27F474C856BF}" srcOrd="8" destOrd="0" presId="urn:microsoft.com/office/officeart/2005/8/layout/venn1"/>
    <dgm:cxn modelId="{65F126C9-D7C3-4D34-8AC7-CE4FEEA624A6}" type="presParOf" srcId="{CE04101B-F18C-4234-B4C2-20F0D2AB5B8F}" destId="{02C79E48-EB7E-477A-89BC-4BB294F6F266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C7F13-71BC-46F0-8A99-EF69EFF822D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FBFEE03-084B-46EC-A4D4-CE26540214F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Онлайн трансляции мероприятий Центра </a:t>
          </a:r>
        </a:p>
        <a:p>
          <a:r>
            <a:rPr lang="ru-RU" i="1" dirty="0" smtClean="0">
              <a:latin typeface="Arial" panose="020B0604020202020204" pitchFamily="34" charset="0"/>
              <a:cs typeface="Arial" panose="020B0604020202020204" pitchFamily="34" charset="0"/>
            </a:rPr>
            <a:t>(3550 просмотров)</a:t>
          </a:r>
          <a:endParaRPr lang="ru-RU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D06E2B-E85D-4E54-9698-8CEB4E31D026}" type="parTrans" cxnId="{1DF318C1-FA96-4FA3-BED5-AC0A49DB2467}">
      <dgm:prSet/>
      <dgm:spPr/>
      <dgm:t>
        <a:bodyPr/>
        <a:lstStyle/>
        <a:p>
          <a:endParaRPr lang="ru-RU"/>
        </a:p>
      </dgm:t>
    </dgm:pt>
    <dgm:pt modelId="{B84B592F-4A12-4283-9F3A-634662999610}" type="sibTrans" cxnId="{1DF318C1-FA96-4FA3-BED5-AC0A49DB2467}">
      <dgm:prSet/>
      <dgm:spPr/>
      <dgm:t>
        <a:bodyPr/>
        <a:lstStyle/>
        <a:p>
          <a:endParaRPr lang="ru-RU"/>
        </a:p>
      </dgm:t>
    </dgm:pt>
    <dgm:pt modelId="{4F87A14F-3AC5-4EC7-A33D-33B13CC1CE96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Успешный выпускник</a:t>
          </a:r>
        </a:p>
        <a:p>
          <a:r>
            <a:rPr lang="ru-RU" i="1" dirty="0" smtClean="0">
              <a:latin typeface="Arial" panose="020B0604020202020204" pitchFamily="34" charset="0"/>
              <a:cs typeface="Arial" panose="020B0604020202020204" pitchFamily="34" charset="0"/>
            </a:rPr>
            <a:t>(2020 год – 15 команд / 90 участников, 2021 год – 23 команды / 132 участника)</a:t>
          </a:r>
          <a:endParaRPr lang="ru-RU" dirty="0"/>
        </a:p>
      </dgm:t>
    </dgm:pt>
    <dgm:pt modelId="{8533E7D9-E4A5-486B-8FE3-F2128C22CE9F}" type="parTrans" cxnId="{B65C39F3-BEFE-4CDB-98E7-EFB345B2243C}">
      <dgm:prSet/>
      <dgm:spPr/>
      <dgm:t>
        <a:bodyPr/>
        <a:lstStyle/>
        <a:p>
          <a:endParaRPr lang="ru-RU"/>
        </a:p>
      </dgm:t>
    </dgm:pt>
    <dgm:pt modelId="{647CE500-3258-4EBE-A153-C17A85F719B2}" type="sibTrans" cxnId="{B65C39F3-BEFE-4CDB-98E7-EFB345B2243C}">
      <dgm:prSet/>
      <dgm:spPr/>
      <dgm:t>
        <a:bodyPr/>
        <a:lstStyle/>
        <a:p>
          <a:endParaRPr lang="ru-RU"/>
        </a:p>
      </dgm:t>
    </dgm:pt>
    <dgm:pt modelId="{F1AC625B-81E5-4DC9-BA33-D5F93214F9A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Всероссийская олимпиада школьников по экономике</a:t>
          </a:r>
        </a:p>
        <a:p>
          <a:r>
            <a:rPr lang="ru-RU" i="1" dirty="0" smtClean="0">
              <a:latin typeface="Arial" panose="020B0604020202020204" pitchFamily="34" charset="0"/>
              <a:cs typeface="Arial" panose="020B0604020202020204" pitchFamily="34" charset="0"/>
            </a:rPr>
            <a:t>(участники районного этапа: 2020 год – 2755 участников, 2021 год – 2801 участник)</a:t>
          </a:r>
          <a:endParaRPr lang="ru-RU" dirty="0"/>
        </a:p>
      </dgm:t>
    </dgm:pt>
    <dgm:pt modelId="{B844EDBA-B0E7-404C-B723-9690D03FA6A7}" type="parTrans" cxnId="{F6EFE794-F51A-4433-A1C2-045F2EACD504}">
      <dgm:prSet/>
      <dgm:spPr/>
      <dgm:t>
        <a:bodyPr/>
        <a:lstStyle/>
        <a:p>
          <a:endParaRPr lang="ru-RU"/>
        </a:p>
      </dgm:t>
    </dgm:pt>
    <dgm:pt modelId="{50A814D6-89E4-42CC-AD50-249DFCA95683}" type="sibTrans" cxnId="{F6EFE794-F51A-4433-A1C2-045F2EACD504}">
      <dgm:prSet/>
      <dgm:spPr/>
      <dgm:t>
        <a:bodyPr/>
        <a:lstStyle/>
        <a:p>
          <a:endParaRPr lang="ru-RU"/>
        </a:p>
      </dgm:t>
    </dgm:pt>
    <dgm:pt modelId="{BDF2DEF1-BE05-4942-B06E-D0D49AD29253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Всероссийская олимпиада «Высшая проба»</a:t>
          </a:r>
        </a:p>
        <a:p>
          <a:r>
            <a:rPr lang="ru-RU" i="1" dirty="0" smtClean="0">
              <a:latin typeface="Arial" panose="020B0604020202020204" pitchFamily="34" charset="0"/>
              <a:cs typeface="Arial" panose="020B0604020202020204" pitchFamily="34" charset="0"/>
            </a:rPr>
            <a:t>(количество участников заочного этапа из Санкт-Петербурга и ЛО: 2020 год – 2174 участник; 2021 год – 3203 участника)</a:t>
          </a:r>
          <a:endParaRPr lang="ru-RU" dirty="0"/>
        </a:p>
      </dgm:t>
    </dgm:pt>
    <dgm:pt modelId="{96E8EA9C-C919-458D-B696-149ADBF6ABDA}" type="parTrans" cxnId="{657B3A82-ED88-4365-81C0-5992A024BFF0}">
      <dgm:prSet/>
      <dgm:spPr/>
      <dgm:t>
        <a:bodyPr/>
        <a:lstStyle/>
        <a:p>
          <a:endParaRPr lang="ru-RU"/>
        </a:p>
      </dgm:t>
    </dgm:pt>
    <dgm:pt modelId="{F18AD1A9-BA54-4ADB-A8DE-599B7B21D6B4}" type="sibTrans" cxnId="{657B3A82-ED88-4365-81C0-5992A024BFF0}">
      <dgm:prSet/>
      <dgm:spPr/>
      <dgm:t>
        <a:bodyPr/>
        <a:lstStyle/>
        <a:p>
          <a:endParaRPr lang="ru-RU"/>
        </a:p>
      </dgm:t>
    </dgm:pt>
    <dgm:pt modelId="{4C2A2F9D-40AC-4CD5-B927-850666C0B7DF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Учебно-тренировочные сборы</a:t>
          </a:r>
        </a:p>
        <a:p>
          <a:r>
            <a:rPr lang="ru-RU" i="1" dirty="0" smtClean="0">
              <a:latin typeface="Arial" panose="020B0604020202020204" pitchFamily="34" charset="0"/>
              <a:cs typeface="Arial" panose="020B0604020202020204" pitchFamily="34" charset="0"/>
            </a:rPr>
            <a:t>(2020 год – 166 участников, 2021 году – 237 участников)</a:t>
          </a:r>
          <a:endParaRPr lang="ru-RU" dirty="0"/>
        </a:p>
      </dgm:t>
    </dgm:pt>
    <dgm:pt modelId="{5807DBAD-A184-4DC1-873C-4AD91D91A993}" type="parTrans" cxnId="{56010FF8-322D-4512-B3FD-9D46D99AA1D1}">
      <dgm:prSet/>
      <dgm:spPr/>
      <dgm:t>
        <a:bodyPr/>
        <a:lstStyle/>
        <a:p>
          <a:endParaRPr lang="ru-RU"/>
        </a:p>
      </dgm:t>
    </dgm:pt>
    <dgm:pt modelId="{9EC4E0CB-FDA3-4C74-B2DE-0B9395A38FD1}" type="sibTrans" cxnId="{56010FF8-322D-4512-B3FD-9D46D99AA1D1}">
      <dgm:prSet/>
      <dgm:spPr/>
      <dgm:t>
        <a:bodyPr/>
        <a:lstStyle/>
        <a:p>
          <a:endParaRPr lang="ru-RU"/>
        </a:p>
      </dgm:t>
    </dgm:pt>
    <dgm:pt modelId="{57DB64AA-79BE-4B9A-89FF-5AAFF4965844}" type="pres">
      <dgm:prSet presAssocID="{4CEC7F13-71BC-46F0-8A99-EF69EFF822D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EEF4236-940E-4120-8730-3A2005D9FA57}" type="pres">
      <dgm:prSet presAssocID="{4CEC7F13-71BC-46F0-8A99-EF69EFF822DF}" presName="Name1" presStyleCnt="0"/>
      <dgm:spPr/>
    </dgm:pt>
    <dgm:pt modelId="{BDE6DC60-4751-45C3-A13B-5E66C4F5B40A}" type="pres">
      <dgm:prSet presAssocID="{4CEC7F13-71BC-46F0-8A99-EF69EFF822DF}" presName="cycle" presStyleCnt="0"/>
      <dgm:spPr/>
    </dgm:pt>
    <dgm:pt modelId="{BD0E74E1-0048-4555-A234-BA247AFB4BC7}" type="pres">
      <dgm:prSet presAssocID="{4CEC7F13-71BC-46F0-8A99-EF69EFF822DF}" presName="srcNode" presStyleLbl="node1" presStyleIdx="0" presStyleCnt="5"/>
      <dgm:spPr/>
    </dgm:pt>
    <dgm:pt modelId="{E92B858E-F818-4427-B1C7-1A1035BA312F}" type="pres">
      <dgm:prSet presAssocID="{4CEC7F13-71BC-46F0-8A99-EF69EFF822DF}" presName="conn" presStyleLbl="parChTrans1D2" presStyleIdx="0" presStyleCnt="1"/>
      <dgm:spPr/>
      <dgm:t>
        <a:bodyPr/>
        <a:lstStyle/>
        <a:p>
          <a:endParaRPr lang="ru-RU"/>
        </a:p>
      </dgm:t>
    </dgm:pt>
    <dgm:pt modelId="{EBAF8769-B0CC-4028-A6F5-3250DD463E33}" type="pres">
      <dgm:prSet presAssocID="{4CEC7F13-71BC-46F0-8A99-EF69EFF822DF}" presName="extraNode" presStyleLbl="node1" presStyleIdx="0" presStyleCnt="5"/>
      <dgm:spPr/>
    </dgm:pt>
    <dgm:pt modelId="{E602DFDB-9E68-43C3-94E0-8AA8CA80D7F5}" type="pres">
      <dgm:prSet presAssocID="{4CEC7F13-71BC-46F0-8A99-EF69EFF822DF}" presName="dstNode" presStyleLbl="node1" presStyleIdx="0" presStyleCnt="5"/>
      <dgm:spPr/>
    </dgm:pt>
    <dgm:pt modelId="{7C4FB1E6-103F-45DD-9DC8-A4F02A9D801B}" type="pres">
      <dgm:prSet presAssocID="{7FBFEE03-084B-46EC-A4D4-CE26540214F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CE83F-E5B3-464A-8882-DA5E79B881FB}" type="pres">
      <dgm:prSet presAssocID="{7FBFEE03-084B-46EC-A4D4-CE26540214F0}" presName="accent_1" presStyleCnt="0"/>
      <dgm:spPr/>
    </dgm:pt>
    <dgm:pt modelId="{BC380E51-C4CA-4911-90CF-25255EAB916B}" type="pres">
      <dgm:prSet presAssocID="{7FBFEE03-084B-46EC-A4D4-CE26540214F0}" presName="accentRepeatNode" presStyleLbl="solidFgAcc1" presStyleIdx="0" presStyleCnt="5"/>
      <dgm:spPr/>
    </dgm:pt>
    <dgm:pt modelId="{D890B907-3084-4F47-AB41-D5D4F4A67600}" type="pres">
      <dgm:prSet presAssocID="{4C2A2F9D-40AC-4CD5-B927-850666C0B7D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39584-0DB2-4A4A-92A6-A67DB1221C84}" type="pres">
      <dgm:prSet presAssocID="{4C2A2F9D-40AC-4CD5-B927-850666C0B7DF}" presName="accent_2" presStyleCnt="0"/>
      <dgm:spPr/>
    </dgm:pt>
    <dgm:pt modelId="{7FB38B94-DCA1-4D4C-B267-8674BD19BA8B}" type="pres">
      <dgm:prSet presAssocID="{4C2A2F9D-40AC-4CD5-B927-850666C0B7DF}" presName="accentRepeatNode" presStyleLbl="solidFgAcc1" presStyleIdx="1" presStyleCnt="5"/>
      <dgm:spPr/>
    </dgm:pt>
    <dgm:pt modelId="{87DBDB87-F039-4D79-B789-75F57FD51644}" type="pres">
      <dgm:prSet presAssocID="{4F87A14F-3AC5-4EC7-A33D-33B13CC1CE9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BC37E-9B23-4264-B675-3AADA9959CB9}" type="pres">
      <dgm:prSet presAssocID="{4F87A14F-3AC5-4EC7-A33D-33B13CC1CE96}" presName="accent_3" presStyleCnt="0"/>
      <dgm:spPr/>
    </dgm:pt>
    <dgm:pt modelId="{91514C07-63CF-402C-A23C-F99A5F227BF6}" type="pres">
      <dgm:prSet presAssocID="{4F87A14F-3AC5-4EC7-A33D-33B13CC1CE96}" presName="accentRepeatNode" presStyleLbl="solidFgAcc1" presStyleIdx="2" presStyleCnt="5"/>
      <dgm:spPr/>
    </dgm:pt>
    <dgm:pt modelId="{912E4108-B878-49BA-BD36-A2FDF3320CA2}" type="pres">
      <dgm:prSet presAssocID="{F1AC625B-81E5-4DC9-BA33-D5F93214F9A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9B6FB-5091-4C73-A5EB-69DD46992C4B}" type="pres">
      <dgm:prSet presAssocID="{F1AC625B-81E5-4DC9-BA33-D5F93214F9A0}" presName="accent_4" presStyleCnt="0"/>
      <dgm:spPr/>
    </dgm:pt>
    <dgm:pt modelId="{942255D7-5F91-46EB-8FD5-A7BA4E6ED0E5}" type="pres">
      <dgm:prSet presAssocID="{F1AC625B-81E5-4DC9-BA33-D5F93214F9A0}" presName="accentRepeatNode" presStyleLbl="solidFgAcc1" presStyleIdx="3" presStyleCnt="5"/>
      <dgm:spPr/>
    </dgm:pt>
    <dgm:pt modelId="{E369D82F-6C3F-4EAD-8ADF-47EAB1B1EE17}" type="pres">
      <dgm:prSet presAssocID="{BDF2DEF1-BE05-4942-B06E-D0D49AD2925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2C7F8-7282-47D2-A9B5-E94816BE2123}" type="pres">
      <dgm:prSet presAssocID="{BDF2DEF1-BE05-4942-B06E-D0D49AD29253}" presName="accent_5" presStyleCnt="0"/>
      <dgm:spPr/>
    </dgm:pt>
    <dgm:pt modelId="{45B55FFA-46CD-4AC6-A4B3-F1B9A9642A66}" type="pres">
      <dgm:prSet presAssocID="{BDF2DEF1-BE05-4942-B06E-D0D49AD29253}" presName="accentRepeatNode" presStyleLbl="solidFgAcc1" presStyleIdx="4" presStyleCnt="5"/>
      <dgm:spPr/>
    </dgm:pt>
  </dgm:ptLst>
  <dgm:cxnLst>
    <dgm:cxn modelId="{0A2AEB0F-A85C-4268-834F-5B6A18B5760C}" type="presOf" srcId="{F1AC625B-81E5-4DC9-BA33-D5F93214F9A0}" destId="{912E4108-B878-49BA-BD36-A2FDF3320CA2}" srcOrd="0" destOrd="0" presId="urn:microsoft.com/office/officeart/2008/layout/VerticalCurvedList"/>
    <dgm:cxn modelId="{90E6EA67-9E67-4D68-9CB8-CCF7EBC883BB}" type="presOf" srcId="{7FBFEE03-084B-46EC-A4D4-CE26540214F0}" destId="{7C4FB1E6-103F-45DD-9DC8-A4F02A9D801B}" srcOrd="0" destOrd="0" presId="urn:microsoft.com/office/officeart/2008/layout/VerticalCurvedList"/>
    <dgm:cxn modelId="{1DF318C1-FA96-4FA3-BED5-AC0A49DB2467}" srcId="{4CEC7F13-71BC-46F0-8A99-EF69EFF822DF}" destId="{7FBFEE03-084B-46EC-A4D4-CE26540214F0}" srcOrd="0" destOrd="0" parTransId="{72D06E2B-E85D-4E54-9698-8CEB4E31D026}" sibTransId="{B84B592F-4A12-4283-9F3A-634662999610}"/>
    <dgm:cxn modelId="{A4EE1EAB-34D3-4733-A617-A87F79F84D1B}" type="presOf" srcId="{4CEC7F13-71BC-46F0-8A99-EF69EFF822DF}" destId="{57DB64AA-79BE-4B9A-89FF-5AAFF4965844}" srcOrd="0" destOrd="0" presId="urn:microsoft.com/office/officeart/2008/layout/VerticalCurvedList"/>
    <dgm:cxn modelId="{B65C39F3-BEFE-4CDB-98E7-EFB345B2243C}" srcId="{4CEC7F13-71BC-46F0-8A99-EF69EFF822DF}" destId="{4F87A14F-3AC5-4EC7-A33D-33B13CC1CE96}" srcOrd="2" destOrd="0" parTransId="{8533E7D9-E4A5-486B-8FE3-F2128C22CE9F}" sibTransId="{647CE500-3258-4EBE-A153-C17A85F719B2}"/>
    <dgm:cxn modelId="{F6EFE794-F51A-4433-A1C2-045F2EACD504}" srcId="{4CEC7F13-71BC-46F0-8A99-EF69EFF822DF}" destId="{F1AC625B-81E5-4DC9-BA33-D5F93214F9A0}" srcOrd="3" destOrd="0" parTransId="{B844EDBA-B0E7-404C-B723-9690D03FA6A7}" sibTransId="{50A814D6-89E4-42CC-AD50-249DFCA95683}"/>
    <dgm:cxn modelId="{8850D879-FE1C-4358-A842-66CE8616FF1A}" type="presOf" srcId="{B84B592F-4A12-4283-9F3A-634662999610}" destId="{E92B858E-F818-4427-B1C7-1A1035BA312F}" srcOrd="0" destOrd="0" presId="urn:microsoft.com/office/officeart/2008/layout/VerticalCurvedList"/>
    <dgm:cxn modelId="{657B3A82-ED88-4365-81C0-5992A024BFF0}" srcId="{4CEC7F13-71BC-46F0-8A99-EF69EFF822DF}" destId="{BDF2DEF1-BE05-4942-B06E-D0D49AD29253}" srcOrd="4" destOrd="0" parTransId="{96E8EA9C-C919-458D-B696-149ADBF6ABDA}" sibTransId="{F18AD1A9-BA54-4ADB-A8DE-599B7B21D6B4}"/>
    <dgm:cxn modelId="{56010FF8-322D-4512-B3FD-9D46D99AA1D1}" srcId="{4CEC7F13-71BC-46F0-8A99-EF69EFF822DF}" destId="{4C2A2F9D-40AC-4CD5-B927-850666C0B7DF}" srcOrd="1" destOrd="0" parTransId="{5807DBAD-A184-4DC1-873C-4AD91D91A993}" sibTransId="{9EC4E0CB-FDA3-4C74-B2DE-0B9395A38FD1}"/>
    <dgm:cxn modelId="{5C486727-DAA4-42BD-AB00-5A290131B5A1}" type="presOf" srcId="{4F87A14F-3AC5-4EC7-A33D-33B13CC1CE96}" destId="{87DBDB87-F039-4D79-B789-75F57FD51644}" srcOrd="0" destOrd="0" presId="urn:microsoft.com/office/officeart/2008/layout/VerticalCurvedList"/>
    <dgm:cxn modelId="{97324615-6B12-44D0-B69E-F3AC7C6C692A}" type="presOf" srcId="{BDF2DEF1-BE05-4942-B06E-D0D49AD29253}" destId="{E369D82F-6C3F-4EAD-8ADF-47EAB1B1EE17}" srcOrd="0" destOrd="0" presId="urn:microsoft.com/office/officeart/2008/layout/VerticalCurvedList"/>
    <dgm:cxn modelId="{A42D6B72-5790-4907-BA45-02C20609C187}" type="presOf" srcId="{4C2A2F9D-40AC-4CD5-B927-850666C0B7DF}" destId="{D890B907-3084-4F47-AB41-D5D4F4A67600}" srcOrd="0" destOrd="0" presId="urn:microsoft.com/office/officeart/2008/layout/VerticalCurvedList"/>
    <dgm:cxn modelId="{DE5EEBF5-E59E-460F-9E2D-9D4C3256435C}" type="presParOf" srcId="{57DB64AA-79BE-4B9A-89FF-5AAFF4965844}" destId="{BEEF4236-940E-4120-8730-3A2005D9FA57}" srcOrd="0" destOrd="0" presId="urn:microsoft.com/office/officeart/2008/layout/VerticalCurvedList"/>
    <dgm:cxn modelId="{9B0DDC71-D616-4FD7-A7D3-03C61DE34E1A}" type="presParOf" srcId="{BEEF4236-940E-4120-8730-3A2005D9FA57}" destId="{BDE6DC60-4751-45C3-A13B-5E66C4F5B40A}" srcOrd="0" destOrd="0" presId="urn:microsoft.com/office/officeart/2008/layout/VerticalCurvedList"/>
    <dgm:cxn modelId="{5C8CF304-BD0B-49B4-9310-0DA78D2942C6}" type="presParOf" srcId="{BDE6DC60-4751-45C3-A13B-5E66C4F5B40A}" destId="{BD0E74E1-0048-4555-A234-BA247AFB4BC7}" srcOrd="0" destOrd="0" presId="urn:microsoft.com/office/officeart/2008/layout/VerticalCurvedList"/>
    <dgm:cxn modelId="{629F2A95-5D64-4711-A0C8-4B75F79FDC68}" type="presParOf" srcId="{BDE6DC60-4751-45C3-A13B-5E66C4F5B40A}" destId="{E92B858E-F818-4427-B1C7-1A1035BA312F}" srcOrd="1" destOrd="0" presId="urn:microsoft.com/office/officeart/2008/layout/VerticalCurvedList"/>
    <dgm:cxn modelId="{CD6D1E20-491F-42D1-948A-9474EE3C32A4}" type="presParOf" srcId="{BDE6DC60-4751-45C3-A13B-5E66C4F5B40A}" destId="{EBAF8769-B0CC-4028-A6F5-3250DD463E33}" srcOrd="2" destOrd="0" presId="urn:microsoft.com/office/officeart/2008/layout/VerticalCurvedList"/>
    <dgm:cxn modelId="{EECF2502-EE86-43E7-A43F-86D059B8BD4B}" type="presParOf" srcId="{BDE6DC60-4751-45C3-A13B-5E66C4F5B40A}" destId="{E602DFDB-9E68-43C3-94E0-8AA8CA80D7F5}" srcOrd="3" destOrd="0" presId="urn:microsoft.com/office/officeart/2008/layout/VerticalCurvedList"/>
    <dgm:cxn modelId="{3F72B989-4308-4F24-8B7E-2E89B80C0296}" type="presParOf" srcId="{BEEF4236-940E-4120-8730-3A2005D9FA57}" destId="{7C4FB1E6-103F-45DD-9DC8-A4F02A9D801B}" srcOrd="1" destOrd="0" presId="urn:microsoft.com/office/officeart/2008/layout/VerticalCurvedList"/>
    <dgm:cxn modelId="{3DBD1510-ABE3-4606-960B-E61B01E97BA9}" type="presParOf" srcId="{BEEF4236-940E-4120-8730-3A2005D9FA57}" destId="{376CE83F-E5B3-464A-8882-DA5E79B881FB}" srcOrd="2" destOrd="0" presId="urn:microsoft.com/office/officeart/2008/layout/VerticalCurvedList"/>
    <dgm:cxn modelId="{022E4A2F-AD8D-4021-A57C-7EA47CE0C6CA}" type="presParOf" srcId="{376CE83F-E5B3-464A-8882-DA5E79B881FB}" destId="{BC380E51-C4CA-4911-90CF-25255EAB916B}" srcOrd="0" destOrd="0" presId="urn:microsoft.com/office/officeart/2008/layout/VerticalCurvedList"/>
    <dgm:cxn modelId="{0BDAC878-8C01-49B8-99D7-E8F2AC71F376}" type="presParOf" srcId="{BEEF4236-940E-4120-8730-3A2005D9FA57}" destId="{D890B907-3084-4F47-AB41-D5D4F4A67600}" srcOrd="3" destOrd="0" presId="urn:microsoft.com/office/officeart/2008/layout/VerticalCurvedList"/>
    <dgm:cxn modelId="{1337FA70-10BA-4417-98F2-7D13FEE35D7A}" type="presParOf" srcId="{BEEF4236-940E-4120-8730-3A2005D9FA57}" destId="{AFF39584-0DB2-4A4A-92A6-A67DB1221C84}" srcOrd="4" destOrd="0" presId="urn:microsoft.com/office/officeart/2008/layout/VerticalCurvedList"/>
    <dgm:cxn modelId="{9F5199DE-D165-4A5E-AC5A-022E72291A6E}" type="presParOf" srcId="{AFF39584-0DB2-4A4A-92A6-A67DB1221C84}" destId="{7FB38B94-DCA1-4D4C-B267-8674BD19BA8B}" srcOrd="0" destOrd="0" presId="urn:microsoft.com/office/officeart/2008/layout/VerticalCurvedList"/>
    <dgm:cxn modelId="{516B7CD7-7B54-42EF-A80B-E1E001A51A32}" type="presParOf" srcId="{BEEF4236-940E-4120-8730-3A2005D9FA57}" destId="{87DBDB87-F039-4D79-B789-75F57FD51644}" srcOrd="5" destOrd="0" presId="urn:microsoft.com/office/officeart/2008/layout/VerticalCurvedList"/>
    <dgm:cxn modelId="{C1F5F6EF-80E4-4B9D-8612-26667DD9BFC9}" type="presParOf" srcId="{BEEF4236-940E-4120-8730-3A2005D9FA57}" destId="{0DABC37E-9B23-4264-B675-3AADA9959CB9}" srcOrd="6" destOrd="0" presId="urn:microsoft.com/office/officeart/2008/layout/VerticalCurvedList"/>
    <dgm:cxn modelId="{BC10A36E-4338-4673-8FB3-363384827ED7}" type="presParOf" srcId="{0DABC37E-9B23-4264-B675-3AADA9959CB9}" destId="{91514C07-63CF-402C-A23C-F99A5F227BF6}" srcOrd="0" destOrd="0" presId="urn:microsoft.com/office/officeart/2008/layout/VerticalCurvedList"/>
    <dgm:cxn modelId="{D0FA312D-FE2C-45E3-BF01-7B7B8583A9D9}" type="presParOf" srcId="{BEEF4236-940E-4120-8730-3A2005D9FA57}" destId="{912E4108-B878-49BA-BD36-A2FDF3320CA2}" srcOrd="7" destOrd="0" presId="urn:microsoft.com/office/officeart/2008/layout/VerticalCurvedList"/>
    <dgm:cxn modelId="{04E47FCD-31A6-4108-B1BA-D240B73F139C}" type="presParOf" srcId="{BEEF4236-940E-4120-8730-3A2005D9FA57}" destId="{0079B6FB-5091-4C73-A5EB-69DD46992C4B}" srcOrd="8" destOrd="0" presId="urn:microsoft.com/office/officeart/2008/layout/VerticalCurvedList"/>
    <dgm:cxn modelId="{6D8AF543-8F26-4BA8-9469-74C3D869A051}" type="presParOf" srcId="{0079B6FB-5091-4C73-A5EB-69DD46992C4B}" destId="{942255D7-5F91-46EB-8FD5-A7BA4E6ED0E5}" srcOrd="0" destOrd="0" presId="urn:microsoft.com/office/officeart/2008/layout/VerticalCurvedList"/>
    <dgm:cxn modelId="{86E1807A-0F84-4101-B8A6-173D81A35762}" type="presParOf" srcId="{BEEF4236-940E-4120-8730-3A2005D9FA57}" destId="{E369D82F-6C3F-4EAD-8ADF-47EAB1B1EE17}" srcOrd="9" destOrd="0" presId="urn:microsoft.com/office/officeart/2008/layout/VerticalCurvedList"/>
    <dgm:cxn modelId="{9DFE0D4B-7A1A-4901-9BDC-A5D844268E67}" type="presParOf" srcId="{BEEF4236-940E-4120-8730-3A2005D9FA57}" destId="{3AB2C7F8-7282-47D2-A9B5-E94816BE2123}" srcOrd="10" destOrd="0" presId="urn:microsoft.com/office/officeart/2008/layout/VerticalCurvedList"/>
    <dgm:cxn modelId="{0FD3A343-E273-4C94-98BA-521323F8DAA2}" type="presParOf" srcId="{3AB2C7F8-7282-47D2-A9B5-E94816BE2123}" destId="{45B55FFA-46CD-4AC6-A4B3-F1B9A9642A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740944-880C-475A-B834-103584F703C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47197F0-FBAD-415A-81E7-DC8CFC617BC2}">
      <dgm:prSet phldrT="[Текст]"/>
      <dgm:spPr/>
      <dgm:t>
        <a:bodyPr/>
        <a:lstStyle/>
        <a:p>
          <a:r>
            <a:rPr lang="ru-RU" b="1" dirty="0" smtClean="0"/>
            <a:t>сентябрь – октябрь </a:t>
          </a:r>
          <a:r>
            <a:rPr lang="ru-RU" dirty="0" smtClean="0"/>
            <a:t>– школьный этап</a:t>
          </a:r>
          <a:endParaRPr lang="ru-RU" dirty="0"/>
        </a:p>
      </dgm:t>
    </dgm:pt>
    <dgm:pt modelId="{6BC27B1E-2204-47C2-A131-AC78B77401BA}" type="parTrans" cxnId="{5D98860D-D6B3-48EC-8C4B-B29056B0FF4E}">
      <dgm:prSet/>
      <dgm:spPr/>
      <dgm:t>
        <a:bodyPr/>
        <a:lstStyle/>
        <a:p>
          <a:endParaRPr lang="ru-RU"/>
        </a:p>
      </dgm:t>
    </dgm:pt>
    <dgm:pt modelId="{77D3E0EA-97FF-4CD2-A4F8-2A48255587D8}" type="sibTrans" cxnId="{5D98860D-D6B3-48EC-8C4B-B29056B0FF4E}">
      <dgm:prSet/>
      <dgm:spPr/>
      <dgm:t>
        <a:bodyPr/>
        <a:lstStyle/>
        <a:p>
          <a:endParaRPr lang="ru-RU"/>
        </a:p>
      </dgm:t>
    </dgm:pt>
    <dgm:pt modelId="{F5663BA6-85DE-46D4-A99D-A31C416EB460}">
      <dgm:prSet phldrT="[Текст]"/>
      <dgm:spPr/>
      <dgm:t>
        <a:bodyPr/>
        <a:lstStyle/>
        <a:p>
          <a:r>
            <a:rPr lang="ru-RU" b="1" dirty="0" smtClean="0"/>
            <a:t>30.11</a:t>
          </a:r>
          <a:r>
            <a:rPr lang="ru-RU" dirty="0" smtClean="0"/>
            <a:t> – районный этап</a:t>
          </a:r>
          <a:endParaRPr lang="ru-RU" dirty="0"/>
        </a:p>
      </dgm:t>
    </dgm:pt>
    <dgm:pt modelId="{C599DC0F-D705-4417-B06A-76EC7027D418}" type="parTrans" cxnId="{AA0E93F8-0646-42A5-93F2-8380BEB3F008}">
      <dgm:prSet/>
      <dgm:spPr/>
      <dgm:t>
        <a:bodyPr/>
        <a:lstStyle/>
        <a:p>
          <a:endParaRPr lang="ru-RU"/>
        </a:p>
      </dgm:t>
    </dgm:pt>
    <dgm:pt modelId="{12C5E209-F18F-491B-B348-DF981524EEB2}" type="sibTrans" cxnId="{AA0E93F8-0646-42A5-93F2-8380BEB3F008}">
      <dgm:prSet/>
      <dgm:spPr/>
      <dgm:t>
        <a:bodyPr/>
        <a:lstStyle/>
        <a:p>
          <a:endParaRPr lang="ru-RU"/>
        </a:p>
      </dgm:t>
    </dgm:pt>
    <dgm:pt modelId="{7BD98204-0898-4A25-B5CA-2816057F5509}">
      <dgm:prSet phldrT="[Текст]"/>
      <dgm:spPr/>
      <dgm:t>
        <a:bodyPr/>
        <a:lstStyle/>
        <a:p>
          <a:r>
            <a:rPr lang="ru-RU" b="1" dirty="0" smtClean="0"/>
            <a:t>январь – февраль </a:t>
          </a:r>
          <a:r>
            <a:rPr lang="ru-RU" dirty="0" smtClean="0"/>
            <a:t>– региональный этап (все классы)</a:t>
          </a:r>
          <a:endParaRPr lang="ru-RU" dirty="0"/>
        </a:p>
      </dgm:t>
    </dgm:pt>
    <dgm:pt modelId="{21351D65-A4CD-4417-BE03-B87669153777}" type="parTrans" cxnId="{694904A9-F199-4B96-9DF4-E8BC6CF9351C}">
      <dgm:prSet/>
      <dgm:spPr/>
      <dgm:t>
        <a:bodyPr/>
        <a:lstStyle/>
        <a:p>
          <a:endParaRPr lang="ru-RU"/>
        </a:p>
      </dgm:t>
    </dgm:pt>
    <dgm:pt modelId="{B449BDB0-9B46-490A-8B6C-CBE5E44157D1}" type="sibTrans" cxnId="{694904A9-F199-4B96-9DF4-E8BC6CF9351C}">
      <dgm:prSet/>
      <dgm:spPr/>
      <dgm:t>
        <a:bodyPr/>
        <a:lstStyle/>
        <a:p>
          <a:endParaRPr lang="ru-RU"/>
        </a:p>
      </dgm:t>
    </dgm:pt>
    <dgm:pt modelId="{58A1BE47-49CD-4B56-86FB-49CA283E260A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/>
            <a:t>13.02</a:t>
          </a:r>
          <a:r>
            <a:rPr lang="ru-RU" dirty="0" smtClean="0"/>
            <a:t> – городской этап (3-8 классы)</a:t>
          </a:r>
          <a:endParaRPr lang="ru-RU" dirty="0"/>
        </a:p>
      </dgm:t>
    </dgm:pt>
    <dgm:pt modelId="{98C78988-3E38-4A16-BED5-ECFE77823D09}" type="parTrans" cxnId="{37FDDD82-903C-4A3D-968E-C328D62B1197}">
      <dgm:prSet/>
      <dgm:spPr/>
      <dgm:t>
        <a:bodyPr/>
        <a:lstStyle/>
        <a:p>
          <a:endParaRPr lang="ru-RU"/>
        </a:p>
      </dgm:t>
    </dgm:pt>
    <dgm:pt modelId="{4AA5CD04-627F-4FEB-8749-47D1344C07BD}" type="sibTrans" cxnId="{37FDDD82-903C-4A3D-968E-C328D62B1197}">
      <dgm:prSet/>
      <dgm:spPr/>
      <dgm:t>
        <a:bodyPr/>
        <a:lstStyle/>
        <a:p>
          <a:endParaRPr lang="ru-RU"/>
        </a:p>
      </dgm:t>
    </dgm:pt>
    <dgm:pt modelId="{5F5628F1-5DBA-4021-B3E9-8A092B9C4013}">
      <dgm:prSet phldrT="[Текст]"/>
      <dgm:spPr/>
      <dgm:t>
        <a:bodyPr/>
        <a:lstStyle/>
        <a:p>
          <a:r>
            <a:rPr lang="ru-RU" b="1" dirty="0" smtClean="0"/>
            <a:t>март – апрель </a:t>
          </a:r>
          <a:r>
            <a:rPr lang="ru-RU" dirty="0" smtClean="0"/>
            <a:t>– заключительный этап (9-11 классы)</a:t>
          </a:r>
          <a:endParaRPr lang="ru-RU" dirty="0"/>
        </a:p>
      </dgm:t>
    </dgm:pt>
    <dgm:pt modelId="{3C91EC82-025C-4497-BF6E-6F9DB13A7B78}" type="parTrans" cxnId="{4E88D8FC-DC62-44A0-83C5-19401C3C4188}">
      <dgm:prSet/>
      <dgm:spPr/>
      <dgm:t>
        <a:bodyPr/>
        <a:lstStyle/>
        <a:p>
          <a:endParaRPr lang="ru-RU"/>
        </a:p>
      </dgm:t>
    </dgm:pt>
    <dgm:pt modelId="{AF3B2D26-3BA1-49EA-88BE-C915889884A1}" type="sibTrans" cxnId="{4E88D8FC-DC62-44A0-83C5-19401C3C4188}">
      <dgm:prSet/>
      <dgm:spPr/>
      <dgm:t>
        <a:bodyPr/>
        <a:lstStyle/>
        <a:p>
          <a:endParaRPr lang="ru-RU"/>
        </a:p>
      </dgm:t>
    </dgm:pt>
    <dgm:pt modelId="{EC78C884-D0A7-4C89-B3ED-A4B7FDF24E90}" type="pres">
      <dgm:prSet presAssocID="{2E740944-880C-475A-B834-103584F703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A712D-74AE-4B86-8AC5-FCF37A844A90}" type="pres">
      <dgm:prSet presAssocID="{447197F0-FBAD-415A-81E7-DC8CFC617BC2}" presName="parentLin" presStyleCnt="0"/>
      <dgm:spPr/>
    </dgm:pt>
    <dgm:pt modelId="{F46AAD8A-A9FF-4909-A9E0-1F4F1938D057}" type="pres">
      <dgm:prSet presAssocID="{447197F0-FBAD-415A-81E7-DC8CFC617BC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54A8621-51FF-41DA-91A8-AAC15B8C9463}" type="pres">
      <dgm:prSet presAssocID="{447197F0-FBAD-415A-81E7-DC8CFC617BC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8B3F8-BE0E-4C81-AC6F-B6F1ECF2E700}" type="pres">
      <dgm:prSet presAssocID="{447197F0-FBAD-415A-81E7-DC8CFC617BC2}" presName="negativeSpace" presStyleCnt="0"/>
      <dgm:spPr/>
    </dgm:pt>
    <dgm:pt modelId="{5ACBAC95-4C6C-469D-87C6-1404BE9A0AC8}" type="pres">
      <dgm:prSet presAssocID="{447197F0-FBAD-415A-81E7-DC8CFC617BC2}" presName="childText" presStyleLbl="conFgAcc1" presStyleIdx="0" presStyleCnt="5">
        <dgm:presLayoutVars>
          <dgm:bulletEnabled val="1"/>
        </dgm:presLayoutVars>
      </dgm:prSet>
      <dgm:spPr/>
    </dgm:pt>
    <dgm:pt modelId="{C02B86F3-FF9F-4FED-842A-52436AE70CC3}" type="pres">
      <dgm:prSet presAssocID="{77D3E0EA-97FF-4CD2-A4F8-2A48255587D8}" presName="spaceBetweenRectangles" presStyleCnt="0"/>
      <dgm:spPr/>
    </dgm:pt>
    <dgm:pt modelId="{438FD0AA-DAF0-4C44-9FB2-A93BBDD23EE0}" type="pres">
      <dgm:prSet presAssocID="{F5663BA6-85DE-46D4-A99D-A31C416EB460}" presName="parentLin" presStyleCnt="0"/>
      <dgm:spPr/>
    </dgm:pt>
    <dgm:pt modelId="{51680E17-0777-4883-8C55-924438168ACC}" type="pres">
      <dgm:prSet presAssocID="{F5663BA6-85DE-46D4-A99D-A31C416EB46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AD6342-0141-4EB6-A33B-053C2F8A459A}" type="pres">
      <dgm:prSet presAssocID="{F5663BA6-85DE-46D4-A99D-A31C416EB46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A1F56-9E91-4B6A-9229-5D481ECE4803}" type="pres">
      <dgm:prSet presAssocID="{F5663BA6-85DE-46D4-A99D-A31C416EB460}" presName="negativeSpace" presStyleCnt="0"/>
      <dgm:spPr/>
    </dgm:pt>
    <dgm:pt modelId="{9FBE9E75-9668-43DF-A227-F190A8EE995F}" type="pres">
      <dgm:prSet presAssocID="{F5663BA6-85DE-46D4-A99D-A31C416EB460}" presName="childText" presStyleLbl="conFgAcc1" presStyleIdx="1" presStyleCnt="5">
        <dgm:presLayoutVars>
          <dgm:bulletEnabled val="1"/>
        </dgm:presLayoutVars>
      </dgm:prSet>
      <dgm:spPr/>
    </dgm:pt>
    <dgm:pt modelId="{EAFE2956-639B-420F-8540-588414B6D9D6}" type="pres">
      <dgm:prSet presAssocID="{12C5E209-F18F-491B-B348-DF981524EEB2}" presName="spaceBetweenRectangles" presStyleCnt="0"/>
      <dgm:spPr/>
    </dgm:pt>
    <dgm:pt modelId="{F73871FE-404C-4E2E-A154-1D70FCDCA824}" type="pres">
      <dgm:prSet presAssocID="{7BD98204-0898-4A25-B5CA-2816057F5509}" presName="parentLin" presStyleCnt="0"/>
      <dgm:spPr/>
    </dgm:pt>
    <dgm:pt modelId="{C70D493D-66EC-451B-8FFB-0422E4DF516C}" type="pres">
      <dgm:prSet presAssocID="{7BD98204-0898-4A25-B5CA-2816057F550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851DC89-D4B2-4BDF-9971-45A0F6B531C4}" type="pres">
      <dgm:prSet presAssocID="{7BD98204-0898-4A25-B5CA-2816057F550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DB12D-7C69-4EEE-B549-380FE8BA4B97}" type="pres">
      <dgm:prSet presAssocID="{7BD98204-0898-4A25-B5CA-2816057F5509}" presName="negativeSpace" presStyleCnt="0"/>
      <dgm:spPr/>
    </dgm:pt>
    <dgm:pt modelId="{1A6B17FB-2733-47E5-9EFD-33092C5D462E}" type="pres">
      <dgm:prSet presAssocID="{7BD98204-0898-4A25-B5CA-2816057F5509}" presName="childText" presStyleLbl="conFgAcc1" presStyleIdx="2" presStyleCnt="5">
        <dgm:presLayoutVars>
          <dgm:bulletEnabled val="1"/>
        </dgm:presLayoutVars>
      </dgm:prSet>
      <dgm:spPr/>
    </dgm:pt>
    <dgm:pt modelId="{D4D26E98-49FF-45C1-AAED-1CE4004A6C53}" type="pres">
      <dgm:prSet presAssocID="{B449BDB0-9B46-490A-8B6C-CBE5E44157D1}" presName="spaceBetweenRectangles" presStyleCnt="0"/>
      <dgm:spPr/>
    </dgm:pt>
    <dgm:pt modelId="{1F4C75EC-9CC7-4E1A-8807-A7E67DF9BF4D}" type="pres">
      <dgm:prSet presAssocID="{58A1BE47-49CD-4B56-86FB-49CA283E260A}" presName="parentLin" presStyleCnt="0"/>
      <dgm:spPr/>
    </dgm:pt>
    <dgm:pt modelId="{730C20CA-131A-496E-9EB6-513BA97AFD56}" type="pres">
      <dgm:prSet presAssocID="{58A1BE47-49CD-4B56-86FB-49CA283E260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C6BD9EB2-AF30-453E-9B41-AE05AE296BD5}" type="pres">
      <dgm:prSet presAssocID="{58A1BE47-49CD-4B56-86FB-49CA283E260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1DAC0-FDF4-47BF-B71D-88B32E25BA5E}" type="pres">
      <dgm:prSet presAssocID="{58A1BE47-49CD-4B56-86FB-49CA283E260A}" presName="negativeSpace" presStyleCnt="0"/>
      <dgm:spPr/>
    </dgm:pt>
    <dgm:pt modelId="{B313C939-FBC7-4FC4-A8F6-5A66689D4B2A}" type="pres">
      <dgm:prSet presAssocID="{58A1BE47-49CD-4B56-86FB-49CA283E260A}" presName="childText" presStyleLbl="conFgAcc1" presStyleIdx="3" presStyleCnt="5">
        <dgm:presLayoutVars>
          <dgm:bulletEnabled val="1"/>
        </dgm:presLayoutVars>
      </dgm:prSet>
      <dgm:spPr/>
    </dgm:pt>
    <dgm:pt modelId="{16889468-78A2-4B97-B519-D2A05E1E28A6}" type="pres">
      <dgm:prSet presAssocID="{4AA5CD04-627F-4FEB-8749-47D1344C07BD}" presName="spaceBetweenRectangles" presStyleCnt="0"/>
      <dgm:spPr/>
    </dgm:pt>
    <dgm:pt modelId="{6801EA9B-55E3-4B57-B61D-4B3FCD336C75}" type="pres">
      <dgm:prSet presAssocID="{5F5628F1-5DBA-4021-B3E9-8A092B9C4013}" presName="parentLin" presStyleCnt="0"/>
      <dgm:spPr/>
    </dgm:pt>
    <dgm:pt modelId="{ADD85F8B-ABF4-43FA-A6B8-FFD1F050E89B}" type="pres">
      <dgm:prSet presAssocID="{5F5628F1-5DBA-4021-B3E9-8A092B9C401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C51539E-01DB-40C6-970C-74B3F770EA80}" type="pres">
      <dgm:prSet presAssocID="{5F5628F1-5DBA-4021-B3E9-8A092B9C401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D0DC4-3854-4197-A55D-23FA85E43457}" type="pres">
      <dgm:prSet presAssocID="{5F5628F1-5DBA-4021-B3E9-8A092B9C4013}" presName="negativeSpace" presStyleCnt="0"/>
      <dgm:spPr/>
    </dgm:pt>
    <dgm:pt modelId="{EE0F7FEE-2FE2-4E2E-9EF2-2FE366F854E0}" type="pres">
      <dgm:prSet presAssocID="{5F5628F1-5DBA-4021-B3E9-8A092B9C401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7A93A39-0E75-48F6-BC70-4ED513E9B6F2}" type="presOf" srcId="{58A1BE47-49CD-4B56-86FB-49CA283E260A}" destId="{C6BD9EB2-AF30-453E-9B41-AE05AE296BD5}" srcOrd="1" destOrd="0" presId="urn:microsoft.com/office/officeart/2005/8/layout/list1"/>
    <dgm:cxn modelId="{0BD2350B-A101-4A7F-A7B6-72A64112A8FB}" type="presOf" srcId="{7BD98204-0898-4A25-B5CA-2816057F5509}" destId="{C70D493D-66EC-451B-8FFB-0422E4DF516C}" srcOrd="0" destOrd="0" presId="urn:microsoft.com/office/officeart/2005/8/layout/list1"/>
    <dgm:cxn modelId="{42F17247-EE54-4A6C-BBED-81C68792363D}" type="presOf" srcId="{F5663BA6-85DE-46D4-A99D-A31C416EB460}" destId="{51680E17-0777-4883-8C55-924438168ACC}" srcOrd="0" destOrd="0" presId="urn:microsoft.com/office/officeart/2005/8/layout/list1"/>
    <dgm:cxn modelId="{13164C79-14EF-42B4-B25D-B7AD95B9056D}" type="presOf" srcId="{58A1BE47-49CD-4B56-86FB-49CA283E260A}" destId="{730C20CA-131A-496E-9EB6-513BA97AFD56}" srcOrd="0" destOrd="0" presId="urn:microsoft.com/office/officeart/2005/8/layout/list1"/>
    <dgm:cxn modelId="{37FDDD82-903C-4A3D-968E-C328D62B1197}" srcId="{2E740944-880C-475A-B834-103584F703C7}" destId="{58A1BE47-49CD-4B56-86FB-49CA283E260A}" srcOrd="3" destOrd="0" parTransId="{98C78988-3E38-4A16-BED5-ECFE77823D09}" sibTransId="{4AA5CD04-627F-4FEB-8749-47D1344C07BD}"/>
    <dgm:cxn modelId="{1708D483-7709-47AC-8A8D-03BC3C38AAD3}" type="presOf" srcId="{F5663BA6-85DE-46D4-A99D-A31C416EB460}" destId="{59AD6342-0141-4EB6-A33B-053C2F8A459A}" srcOrd="1" destOrd="0" presId="urn:microsoft.com/office/officeart/2005/8/layout/list1"/>
    <dgm:cxn modelId="{905DE7CF-392B-45AE-872C-94638323D3F8}" type="presOf" srcId="{447197F0-FBAD-415A-81E7-DC8CFC617BC2}" destId="{F46AAD8A-A9FF-4909-A9E0-1F4F1938D057}" srcOrd="0" destOrd="0" presId="urn:microsoft.com/office/officeart/2005/8/layout/list1"/>
    <dgm:cxn modelId="{DFFD8DE9-243A-4FF5-A9BC-DF170B93C9D5}" type="presOf" srcId="{5F5628F1-5DBA-4021-B3E9-8A092B9C4013}" destId="{ADD85F8B-ABF4-43FA-A6B8-FFD1F050E89B}" srcOrd="0" destOrd="0" presId="urn:microsoft.com/office/officeart/2005/8/layout/list1"/>
    <dgm:cxn modelId="{AFBB65BA-0B1E-47C9-AD27-D389E571F9AE}" type="presOf" srcId="{5F5628F1-5DBA-4021-B3E9-8A092B9C4013}" destId="{CC51539E-01DB-40C6-970C-74B3F770EA80}" srcOrd="1" destOrd="0" presId="urn:microsoft.com/office/officeart/2005/8/layout/list1"/>
    <dgm:cxn modelId="{694904A9-F199-4B96-9DF4-E8BC6CF9351C}" srcId="{2E740944-880C-475A-B834-103584F703C7}" destId="{7BD98204-0898-4A25-B5CA-2816057F5509}" srcOrd="2" destOrd="0" parTransId="{21351D65-A4CD-4417-BE03-B87669153777}" sibTransId="{B449BDB0-9B46-490A-8B6C-CBE5E44157D1}"/>
    <dgm:cxn modelId="{331909FD-B4B2-4879-8BC3-00B1D5EDDB57}" type="presOf" srcId="{2E740944-880C-475A-B834-103584F703C7}" destId="{EC78C884-D0A7-4C89-B3ED-A4B7FDF24E90}" srcOrd="0" destOrd="0" presId="urn:microsoft.com/office/officeart/2005/8/layout/list1"/>
    <dgm:cxn modelId="{5D98860D-D6B3-48EC-8C4B-B29056B0FF4E}" srcId="{2E740944-880C-475A-B834-103584F703C7}" destId="{447197F0-FBAD-415A-81E7-DC8CFC617BC2}" srcOrd="0" destOrd="0" parTransId="{6BC27B1E-2204-47C2-A131-AC78B77401BA}" sibTransId="{77D3E0EA-97FF-4CD2-A4F8-2A48255587D8}"/>
    <dgm:cxn modelId="{4E88D8FC-DC62-44A0-83C5-19401C3C4188}" srcId="{2E740944-880C-475A-B834-103584F703C7}" destId="{5F5628F1-5DBA-4021-B3E9-8A092B9C4013}" srcOrd="4" destOrd="0" parTransId="{3C91EC82-025C-4497-BF6E-6F9DB13A7B78}" sibTransId="{AF3B2D26-3BA1-49EA-88BE-C915889884A1}"/>
    <dgm:cxn modelId="{4A1C20CF-AD0C-4475-A2D4-90FC316DFCF7}" type="presOf" srcId="{447197F0-FBAD-415A-81E7-DC8CFC617BC2}" destId="{B54A8621-51FF-41DA-91A8-AAC15B8C9463}" srcOrd="1" destOrd="0" presId="urn:microsoft.com/office/officeart/2005/8/layout/list1"/>
    <dgm:cxn modelId="{410FBB45-C556-4483-8B12-2762A41DA2CC}" type="presOf" srcId="{7BD98204-0898-4A25-B5CA-2816057F5509}" destId="{B851DC89-D4B2-4BDF-9971-45A0F6B531C4}" srcOrd="1" destOrd="0" presId="urn:microsoft.com/office/officeart/2005/8/layout/list1"/>
    <dgm:cxn modelId="{AA0E93F8-0646-42A5-93F2-8380BEB3F008}" srcId="{2E740944-880C-475A-B834-103584F703C7}" destId="{F5663BA6-85DE-46D4-A99D-A31C416EB460}" srcOrd="1" destOrd="0" parTransId="{C599DC0F-D705-4417-B06A-76EC7027D418}" sibTransId="{12C5E209-F18F-491B-B348-DF981524EEB2}"/>
    <dgm:cxn modelId="{1DC0B74B-6291-4E4C-AD16-995B632EA330}" type="presParOf" srcId="{EC78C884-D0A7-4C89-B3ED-A4B7FDF24E90}" destId="{719A712D-74AE-4B86-8AC5-FCF37A844A90}" srcOrd="0" destOrd="0" presId="urn:microsoft.com/office/officeart/2005/8/layout/list1"/>
    <dgm:cxn modelId="{D78068AD-0DB4-4368-AD76-144D6F6E27C6}" type="presParOf" srcId="{719A712D-74AE-4B86-8AC5-FCF37A844A90}" destId="{F46AAD8A-A9FF-4909-A9E0-1F4F1938D057}" srcOrd="0" destOrd="0" presId="urn:microsoft.com/office/officeart/2005/8/layout/list1"/>
    <dgm:cxn modelId="{94938339-4AA2-4272-AAB1-68DAE7878A93}" type="presParOf" srcId="{719A712D-74AE-4B86-8AC5-FCF37A844A90}" destId="{B54A8621-51FF-41DA-91A8-AAC15B8C9463}" srcOrd="1" destOrd="0" presId="urn:microsoft.com/office/officeart/2005/8/layout/list1"/>
    <dgm:cxn modelId="{F45DDCFE-F107-4C8A-895F-39A3E439A5CF}" type="presParOf" srcId="{EC78C884-D0A7-4C89-B3ED-A4B7FDF24E90}" destId="{DFF8B3F8-BE0E-4C81-AC6F-B6F1ECF2E700}" srcOrd="1" destOrd="0" presId="urn:microsoft.com/office/officeart/2005/8/layout/list1"/>
    <dgm:cxn modelId="{A2F895FA-38BF-4150-AF85-FCFBF8EC3A2B}" type="presParOf" srcId="{EC78C884-D0A7-4C89-B3ED-A4B7FDF24E90}" destId="{5ACBAC95-4C6C-469D-87C6-1404BE9A0AC8}" srcOrd="2" destOrd="0" presId="urn:microsoft.com/office/officeart/2005/8/layout/list1"/>
    <dgm:cxn modelId="{1B9E09D9-AE6E-442D-943F-8EDBFA216CB5}" type="presParOf" srcId="{EC78C884-D0A7-4C89-B3ED-A4B7FDF24E90}" destId="{C02B86F3-FF9F-4FED-842A-52436AE70CC3}" srcOrd="3" destOrd="0" presId="urn:microsoft.com/office/officeart/2005/8/layout/list1"/>
    <dgm:cxn modelId="{722A796E-4B68-4FD3-B8D4-ECC5080D4227}" type="presParOf" srcId="{EC78C884-D0A7-4C89-B3ED-A4B7FDF24E90}" destId="{438FD0AA-DAF0-4C44-9FB2-A93BBDD23EE0}" srcOrd="4" destOrd="0" presId="urn:microsoft.com/office/officeart/2005/8/layout/list1"/>
    <dgm:cxn modelId="{7F01B13D-E447-4E96-A88C-7D3A995C8CCD}" type="presParOf" srcId="{438FD0AA-DAF0-4C44-9FB2-A93BBDD23EE0}" destId="{51680E17-0777-4883-8C55-924438168ACC}" srcOrd="0" destOrd="0" presId="urn:microsoft.com/office/officeart/2005/8/layout/list1"/>
    <dgm:cxn modelId="{4325E3CB-1936-4328-8612-4FC6AE7ECE67}" type="presParOf" srcId="{438FD0AA-DAF0-4C44-9FB2-A93BBDD23EE0}" destId="{59AD6342-0141-4EB6-A33B-053C2F8A459A}" srcOrd="1" destOrd="0" presId="urn:microsoft.com/office/officeart/2005/8/layout/list1"/>
    <dgm:cxn modelId="{B7F2FB45-1DE6-4DA2-B796-0E7F0482048E}" type="presParOf" srcId="{EC78C884-D0A7-4C89-B3ED-A4B7FDF24E90}" destId="{95CA1F56-9E91-4B6A-9229-5D481ECE4803}" srcOrd="5" destOrd="0" presId="urn:microsoft.com/office/officeart/2005/8/layout/list1"/>
    <dgm:cxn modelId="{8D0E9D67-20BE-4F85-A2B3-C76F7A8B3AFA}" type="presParOf" srcId="{EC78C884-D0A7-4C89-B3ED-A4B7FDF24E90}" destId="{9FBE9E75-9668-43DF-A227-F190A8EE995F}" srcOrd="6" destOrd="0" presId="urn:microsoft.com/office/officeart/2005/8/layout/list1"/>
    <dgm:cxn modelId="{40C5C1F4-9143-4FEA-B6E4-F40096049176}" type="presParOf" srcId="{EC78C884-D0A7-4C89-B3ED-A4B7FDF24E90}" destId="{EAFE2956-639B-420F-8540-588414B6D9D6}" srcOrd="7" destOrd="0" presId="urn:microsoft.com/office/officeart/2005/8/layout/list1"/>
    <dgm:cxn modelId="{15A393A3-B5D6-4F59-BE7D-023A409B724F}" type="presParOf" srcId="{EC78C884-D0A7-4C89-B3ED-A4B7FDF24E90}" destId="{F73871FE-404C-4E2E-A154-1D70FCDCA824}" srcOrd="8" destOrd="0" presId="urn:microsoft.com/office/officeart/2005/8/layout/list1"/>
    <dgm:cxn modelId="{466128A0-9692-4754-A20C-3D31B75F15BE}" type="presParOf" srcId="{F73871FE-404C-4E2E-A154-1D70FCDCA824}" destId="{C70D493D-66EC-451B-8FFB-0422E4DF516C}" srcOrd="0" destOrd="0" presId="urn:microsoft.com/office/officeart/2005/8/layout/list1"/>
    <dgm:cxn modelId="{AF4E8F3E-363E-4F5B-93E0-8B6E84C025A0}" type="presParOf" srcId="{F73871FE-404C-4E2E-A154-1D70FCDCA824}" destId="{B851DC89-D4B2-4BDF-9971-45A0F6B531C4}" srcOrd="1" destOrd="0" presId="urn:microsoft.com/office/officeart/2005/8/layout/list1"/>
    <dgm:cxn modelId="{F505AACF-F79C-4E1B-9D93-88FE14B663B5}" type="presParOf" srcId="{EC78C884-D0A7-4C89-B3ED-A4B7FDF24E90}" destId="{CECDB12D-7C69-4EEE-B549-380FE8BA4B97}" srcOrd="9" destOrd="0" presId="urn:microsoft.com/office/officeart/2005/8/layout/list1"/>
    <dgm:cxn modelId="{91EABB6A-8300-436E-AC15-3548FA7FA35F}" type="presParOf" srcId="{EC78C884-D0A7-4C89-B3ED-A4B7FDF24E90}" destId="{1A6B17FB-2733-47E5-9EFD-33092C5D462E}" srcOrd="10" destOrd="0" presId="urn:microsoft.com/office/officeart/2005/8/layout/list1"/>
    <dgm:cxn modelId="{08110962-E661-4AC3-BF20-77ED64B3584C}" type="presParOf" srcId="{EC78C884-D0A7-4C89-B3ED-A4B7FDF24E90}" destId="{D4D26E98-49FF-45C1-AAED-1CE4004A6C53}" srcOrd="11" destOrd="0" presId="urn:microsoft.com/office/officeart/2005/8/layout/list1"/>
    <dgm:cxn modelId="{279952AE-0048-4BF7-8DF2-C2AE99A603A6}" type="presParOf" srcId="{EC78C884-D0A7-4C89-B3ED-A4B7FDF24E90}" destId="{1F4C75EC-9CC7-4E1A-8807-A7E67DF9BF4D}" srcOrd="12" destOrd="0" presId="urn:microsoft.com/office/officeart/2005/8/layout/list1"/>
    <dgm:cxn modelId="{752DD63E-5713-420F-82F5-7616EC40F3AF}" type="presParOf" srcId="{1F4C75EC-9CC7-4E1A-8807-A7E67DF9BF4D}" destId="{730C20CA-131A-496E-9EB6-513BA97AFD56}" srcOrd="0" destOrd="0" presId="urn:microsoft.com/office/officeart/2005/8/layout/list1"/>
    <dgm:cxn modelId="{1D51A83A-9EF5-4A08-B659-D49FF7E02BE4}" type="presParOf" srcId="{1F4C75EC-9CC7-4E1A-8807-A7E67DF9BF4D}" destId="{C6BD9EB2-AF30-453E-9B41-AE05AE296BD5}" srcOrd="1" destOrd="0" presId="urn:microsoft.com/office/officeart/2005/8/layout/list1"/>
    <dgm:cxn modelId="{6100EB6E-1AD3-44F9-BD1E-A8CB87B538ED}" type="presParOf" srcId="{EC78C884-D0A7-4C89-B3ED-A4B7FDF24E90}" destId="{4E01DAC0-FDF4-47BF-B71D-88B32E25BA5E}" srcOrd="13" destOrd="0" presId="urn:microsoft.com/office/officeart/2005/8/layout/list1"/>
    <dgm:cxn modelId="{88202855-76F9-4162-B536-A42462CDC595}" type="presParOf" srcId="{EC78C884-D0A7-4C89-B3ED-A4B7FDF24E90}" destId="{B313C939-FBC7-4FC4-A8F6-5A66689D4B2A}" srcOrd="14" destOrd="0" presId="urn:microsoft.com/office/officeart/2005/8/layout/list1"/>
    <dgm:cxn modelId="{7DFDA56D-5158-403C-AA8C-3843E21C0338}" type="presParOf" srcId="{EC78C884-D0A7-4C89-B3ED-A4B7FDF24E90}" destId="{16889468-78A2-4B97-B519-D2A05E1E28A6}" srcOrd="15" destOrd="0" presId="urn:microsoft.com/office/officeart/2005/8/layout/list1"/>
    <dgm:cxn modelId="{625172B1-68ED-41A0-AE91-398D50A48CE6}" type="presParOf" srcId="{EC78C884-D0A7-4C89-B3ED-A4B7FDF24E90}" destId="{6801EA9B-55E3-4B57-B61D-4B3FCD336C75}" srcOrd="16" destOrd="0" presId="urn:microsoft.com/office/officeart/2005/8/layout/list1"/>
    <dgm:cxn modelId="{6564DCD4-0F8F-4844-9080-08849AD0C484}" type="presParOf" srcId="{6801EA9B-55E3-4B57-B61D-4B3FCD336C75}" destId="{ADD85F8B-ABF4-43FA-A6B8-FFD1F050E89B}" srcOrd="0" destOrd="0" presId="urn:microsoft.com/office/officeart/2005/8/layout/list1"/>
    <dgm:cxn modelId="{758B72AF-56AC-4C85-8401-4388790589A0}" type="presParOf" srcId="{6801EA9B-55E3-4B57-B61D-4B3FCD336C75}" destId="{CC51539E-01DB-40C6-970C-74B3F770EA80}" srcOrd="1" destOrd="0" presId="urn:microsoft.com/office/officeart/2005/8/layout/list1"/>
    <dgm:cxn modelId="{9954C9EB-6B8E-45B9-92D1-0BD005784496}" type="presParOf" srcId="{EC78C884-D0A7-4C89-B3ED-A4B7FDF24E90}" destId="{172D0DC4-3854-4197-A55D-23FA85E43457}" srcOrd="17" destOrd="0" presId="urn:microsoft.com/office/officeart/2005/8/layout/list1"/>
    <dgm:cxn modelId="{530623B5-B448-4520-84C5-0C09D83644D3}" type="presParOf" srcId="{EC78C884-D0A7-4C89-B3ED-A4B7FDF24E90}" destId="{EE0F7FEE-2FE2-4E2E-9EF2-2FE366F854E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7B2891-BA4A-4E0A-A3B8-55133E0CCFA9}" type="doc">
      <dgm:prSet loTypeId="urn:microsoft.com/office/officeart/2005/8/layout/arrow6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C0647FD-E63B-485D-89B1-B15E0A504FB0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Конференция 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«Молодые исследователи»</a:t>
          </a:r>
          <a:endParaRPr lang="ru-RU" dirty="0"/>
        </a:p>
      </dgm:t>
    </dgm:pt>
    <dgm:pt modelId="{DB8DE4D6-BEEE-488D-BB15-9B970FA42628}" type="parTrans" cxnId="{EE9398C6-A170-4CFC-8D39-D3CEE880DCEE}">
      <dgm:prSet/>
      <dgm:spPr/>
      <dgm:t>
        <a:bodyPr/>
        <a:lstStyle/>
        <a:p>
          <a:endParaRPr lang="ru-RU"/>
        </a:p>
      </dgm:t>
    </dgm:pt>
    <dgm:pt modelId="{5F28D6DF-ADDD-4656-8605-D64AE603C01C}" type="sibTrans" cxnId="{EE9398C6-A170-4CFC-8D39-D3CEE880DCEE}">
      <dgm:prSet/>
      <dgm:spPr/>
      <dgm:t>
        <a:bodyPr/>
        <a:lstStyle/>
        <a:p>
          <a:endParaRPr lang="ru-RU"/>
        </a:p>
      </dgm:t>
    </dgm:pt>
    <dgm:pt modelId="{4D48E149-5BE7-47FF-8F38-067444BA5596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Литературный конкурс 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«Каждый пишет как он слышит»</a:t>
          </a:r>
          <a:endParaRPr lang="ru-RU" dirty="0"/>
        </a:p>
      </dgm:t>
    </dgm:pt>
    <dgm:pt modelId="{3DF9DD37-C78F-4856-BD64-0BBB71AF4BE0}" type="parTrans" cxnId="{F5D62170-7684-4E30-985B-E9EEE9ED959A}">
      <dgm:prSet/>
      <dgm:spPr/>
      <dgm:t>
        <a:bodyPr/>
        <a:lstStyle/>
        <a:p>
          <a:endParaRPr lang="ru-RU"/>
        </a:p>
      </dgm:t>
    </dgm:pt>
    <dgm:pt modelId="{09148288-BAD0-4DD8-9C01-A7D49807D8EF}" type="sibTrans" cxnId="{F5D62170-7684-4E30-985B-E9EEE9ED959A}">
      <dgm:prSet/>
      <dgm:spPr/>
      <dgm:t>
        <a:bodyPr/>
        <a:lstStyle/>
        <a:p>
          <a:endParaRPr lang="ru-RU"/>
        </a:p>
      </dgm:t>
    </dgm:pt>
    <dgm:pt modelId="{FB86F370-6BB9-45FD-B1CF-A7EA33D65593}" type="pres">
      <dgm:prSet presAssocID="{F57B2891-BA4A-4E0A-A3B8-55133E0CCFA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A46AFA-8318-4D51-849E-22355F45AF40}" type="pres">
      <dgm:prSet presAssocID="{F57B2891-BA4A-4E0A-A3B8-55133E0CCFA9}" presName="ribbon" presStyleLbl="node1" presStyleIdx="0" presStyleCnt="1" custScaleX="107181"/>
      <dgm:spPr/>
    </dgm:pt>
    <dgm:pt modelId="{BE9F6EDF-1070-41BF-8442-B102ABA27066}" type="pres">
      <dgm:prSet presAssocID="{F57B2891-BA4A-4E0A-A3B8-55133E0CCFA9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161D1-C138-4192-A411-850EEAC968EC}" type="pres">
      <dgm:prSet presAssocID="{F57B2891-BA4A-4E0A-A3B8-55133E0CCFA9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62170-7684-4E30-985B-E9EEE9ED959A}" srcId="{F57B2891-BA4A-4E0A-A3B8-55133E0CCFA9}" destId="{4D48E149-5BE7-47FF-8F38-067444BA5596}" srcOrd="1" destOrd="0" parTransId="{3DF9DD37-C78F-4856-BD64-0BBB71AF4BE0}" sibTransId="{09148288-BAD0-4DD8-9C01-A7D49807D8EF}"/>
    <dgm:cxn modelId="{DCFE18FE-1524-44E9-93A7-FA9E07C9CE87}" type="presOf" srcId="{F57B2891-BA4A-4E0A-A3B8-55133E0CCFA9}" destId="{FB86F370-6BB9-45FD-B1CF-A7EA33D65593}" srcOrd="0" destOrd="0" presId="urn:microsoft.com/office/officeart/2005/8/layout/arrow6"/>
    <dgm:cxn modelId="{EE9398C6-A170-4CFC-8D39-D3CEE880DCEE}" srcId="{F57B2891-BA4A-4E0A-A3B8-55133E0CCFA9}" destId="{AC0647FD-E63B-485D-89B1-B15E0A504FB0}" srcOrd="0" destOrd="0" parTransId="{DB8DE4D6-BEEE-488D-BB15-9B970FA42628}" sibTransId="{5F28D6DF-ADDD-4656-8605-D64AE603C01C}"/>
    <dgm:cxn modelId="{900F2992-6516-494F-8AA7-BFCD7BD5D723}" type="presOf" srcId="{AC0647FD-E63B-485D-89B1-B15E0A504FB0}" destId="{BE9F6EDF-1070-41BF-8442-B102ABA27066}" srcOrd="0" destOrd="0" presId="urn:microsoft.com/office/officeart/2005/8/layout/arrow6"/>
    <dgm:cxn modelId="{8EA57955-49AB-4F2A-84DB-5CE831BD6404}" type="presOf" srcId="{4D48E149-5BE7-47FF-8F38-067444BA5596}" destId="{90A161D1-C138-4192-A411-850EEAC968EC}" srcOrd="0" destOrd="0" presId="urn:microsoft.com/office/officeart/2005/8/layout/arrow6"/>
    <dgm:cxn modelId="{56AEE067-8832-4770-9311-AEEDE955DE8C}" type="presParOf" srcId="{FB86F370-6BB9-45FD-B1CF-A7EA33D65593}" destId="{A2A46AFA-8318-4D51-849E-22355F45AF40}" srcOrd="0" destOrd="0" presId="urn:microsoft.com/office/officeart/2005/8/layout/arrow6"/>
    <dgm:cxn modelId="{A1220B55-DE2E-40B0-927D-33EA0BB965B3}" type="presParOf" srcId="{FB86F370-6BB9-45FD-B1CF-A7EA33D65593}" destId="{BE9F6EDF-1070-41BF-8442-B102ABA27066}" srcOrd="1" destOrd="0" presId="urn:microsoft.com/office/officeart/2005/8/layout/arrow6"/>
    <dgm:cxn modelId="{513B706A-E500-47B5-B393-FF355AB756B4}" type="presParOf" srcId="{FB86F370-6BB9-45FD-B1CF-A7EA33D65593}" destId="{90A161D1-C138-4192-A411-850EEAC968E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DB361E-2C56-4BB4-82E5-840A7107CC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F963550-4BEA-44A1-BC77-61446BFEC976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Лучшие проекты учащихся 9-11-х классов , подготовленные в рамках учебных предметов, программ дополнительного образования, факультативных курсов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DB3D29-A143-4069-9B5E-53DF5039A97C}" type="parTrans" cxnId="{92B6E44B-A59C-48EC-A569-5AFE40E8D6CD}">
      <dgm:prSet/>
      <dgm:spPr/>
      <dgm:t>
        <a:bodyPr/>
        <a:lstStyle/>
        <a:p>
          <a:endParaRPr lang="ru-RU"/>
        </a:p>
      </dgm:t>
    </dgm:pt>
    <dgm:pt modelId="{F21B0DEE-AC90-407C-B92C-1FF63857E73E}" type="sibTrans" cxnId="{92B6E44B-A59C-48EC-A569-5AFE40E8D6CD}">
      <dgm:prSet/>
      <dgm:spPr/>
      <dgm:t>
        <a:bodyPr/>
        <a:lstStyle/>
        <a:p>
          <a:endParaRPr lang="ru-RU"/>
        </a:p>
      </dgm:t>
    </dgm:pt>
    <dgm:pt modelId="{E06A47B1-CCD3-4BAA-9456-CCBE21338E5B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Прикладные проекты, которые могут быть рассмотрены как профессиональные пробы ( бизнес-проекты, продукты творческой деятельности, в том числе подготовленные в рамках  литературного конкурса, конкурса «События школьной жизни»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D51DB-F301-4A48-B99A-2435E04B5C52}" type="parTrans" cxnId="{9BE87A5E-074D-4197-B60D-3A7A5DB5ED86}">
      <dgm:prSet/>
      <dgm:spPr/>
      <dgm:t>
        <a:bodyPr/>
        <a:lstStyle/>
        <a:p>
          <a:endParaRPr lang="ru-RU"/>
        </a:p>
      </dgm:t>
    </dgm:pt>
    <dgm:pt modelId="{FB1F41C4-E811-4590-9C13-4DD7B312CDDA}" type="sibTrans" cxnId="{9BE87A5E-074D-4197-B60D-3A7A5DB5ED86}">
      <dgm:prSet/>
      <dgm:spPr/>
      <dgm:t>
        <a:bodyPr/>
        <a:lstStyle/>
        <a:p>
          <a:endParaRPr lang="ru-RU"/>
        </a:p>
      </dgm:t>
    </dgm:pt>
    <dgm:pt modelId="{CC6A3C71-1F3C-4BFA-A2C1-011499D50553}">
      <dgm:prSet phldrT="[Текст]" custT="1"/>
      <dgm:spPr/>
      <dgm:t>
        <a:bodyPr/>
        <a:lstStyle/>
        <a:p>
          <a:r>
            <a:rPr lang="ru-RU" sz="3100" dirty="0" smtClean="0">
              <a:latin typeface="Arial" panose="020B0604020202020204" pitchFamily="34" charset="0"/>
              <a:cs typeface="Arial" panose="020B0604020202020204" pitchFamily="34" charset="0"/>
            </a:rPr>
            <a:t>Возможные форматы проектов профессиональных проб: внеурочные мероприятия, праздники, бизнес-планы, экскурсии, </a:t>
          </a:r>
          <a:r>
            <a:rPr lang="ru-RU" sz="3100" dirty="0" err="1" smtClean="0">
              <a:latin typeface="Arial" panose="020B0604020202020204" pitchFamily="34" charset="0"/>
              <a:cs typeface="Arial" panose="020B0604020202020204" pitchFamily="34" charset="0"/>
            </a:rPr>
            <a:t>буктрейлеры</a:t>
          </a:r>
          <a:r>
            <a:rPr lang="ru-RU" sz="3100" dirty="0" smtClean="0">
              <a:latin typeface="Arial" panose="020B0604020202020204" pitchFamily="34" charset="0"/>
              <a:cs typeface="Arial" panose="020B0604020202020204" pitchFamily="34" charset="0"/>
            </a:rPr>
            <a:t>, сайты, социальные проекты по решению проблем молодежи ( с привлечением школьников) </a:t>
          </a:r>
          <a:endParaRPr lang="ru-RU" sz="3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FCF442-9453-425A-A5FC-71A656B9AA81}" type="parTrans" cxnId="{577395A7-4185-421C-B1ED-A034A93AC651}">
      <dgm:prSet/>
      <dgm:spPr/>
      <dgm:t>
        <a:bodyPr/>
        <a:lstStyle/>
        <a:p>
          <a:endParaRPr lang="ru-RU"/>
        </a:p>
      </dgm:t>
    </dgm:pt>
    <dgm:pt modelId="{BB351522-925A-49EB-9486-9265F143C443}" type="sibTrans" cxnId="{577395A7-4185-421C-B1ED-A034A93AC651}">
      <dgm:prSet/>
      <dgm:spPr/>
      <dgm:t>
        <a:bodyPr/>
        <a:lstStyle/>
        <a:p>
          <a:endParaRPr lang="ru-RU"/>
        </a:p>
      </dgm:t>
    </dgm:pt>
    <dgm:pt modelId="{788B20C0-39AB-4826-94A9-23EFABC98598}" type="pres">
      <dgm:prSet presAssocID="{E9DB361E-2C56-4BB4-82E5-840A7107CC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BF08F7F-1576-445D-A00D-92B481A7872A}" type="pres">
      <dgm:prSet presAssocID="{E9DB361E-2C56-4BB4-82E5-840A7107CCE2}" presName="Name1" presStyleCnt="0"/>
      <dgm:spPr/>
    </dgm:pt>
    <dgm:pt modelId="{A01628FB-3B3E-4635-A108-C67680096CE4}" type="pres">
      <dgm:prSet presAssocID="{E9DB361E-2C56-4BB4-82E5-840A7107CCE2}" presName="cycle" presStyleCnt="0"/>
      <dgm:spPr/>
    </dgm:pt>
    <dgm:pt modelId="{7C8164F5-D9F7-4A3E-B978-1AFEBA01CDEE}" type="pres">
      <dgm:prSet presAssocID="{E9DB361E-2C56-4BB4-82E5-840A7107CCE2}" presName="srcNode" presStyleLbl="node1" presStyleIdx="0" presStyleCnt="3"/>
      <dgm:spPr/>
    </dgm:pt>
    <dgm:pt modelId="{FDAD0DF0-AF25-4C5E-AFDE-F9F45A0425F9}" type="pres">
      <dgm:prSet presAssocID="{E9DB361E-2C56-4BB4-82E5-840A7107CCE2}" presName="conn" presStyleLbl="parChTrans1D2" presStyleIdx="0" presStyleCnt="1"/>
      <dgm:spPr/>
      <dgm:t>
        <a:bodyPr/>
        <a:lstStyle/>
        <a:p>
          <a:endParaRPr lang="ru-RU"/>
        </a:p>
      </dgm:t>
    </dgm:pt>
    <dgm:pt modelId="{5C35A1F0-DBE1-426D-AD0E-D67F68A9B890}" type="pres">
      <dgm:prSet presAssocID="{E9DB361E-2C56-4BB4-82E5-840A7107CCE2}" presName="extraNode" presStyleLbl="node1" presStyleIdx="0" presStyleCnt="3"/>
      <dgm:spPr/>
    </dgm:pt>
    <dgm:pt modelId="{B641473E-9C73-4F5A-982E-AA95FD008E1B}" type="pres">
      <dgm:prSet presAssocID="{E9DB361E-2C56-4BB4-82E5-840A7107CCE2}" presName="dstNode" presStyleLbl="node1" presStyleIdx="0" presStyleCnt="3"/>
      <dgm:spPr/>
    </dgm:pt>
    <dgm:pt modelId="{6DBCE999-419F-4D9B-919C-304B9129C610}" type="pres">
      <dgm:prSet presAssocID="{7F963550-4BEA-44A1-BC77-61446BFEC97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039AF-C3C3-4D5D-A51D-AA290C4450CF}" type="pres">
      <dgm:prSet presAssocID="{7F963550-4BEA-44A1-BC77-61446BFEC976}" presName="accent_1" presStyleCnt="0"/>
      <dgm:spPr/>
    </dgm:pt>
    <dgm:pt modelId="{7480A9C2-B53F-48D9-9774-2705653C51A8}" type="pres">
      <dgm:prSet presAssocID="{7F963550-4BEA-44A1-BC77-61446BFEC976}" presName="accentRepeatNode" presStyleLbl="solidFgAcc1" presStyleIdx="0" presStyleCnt="3"/>
      <dgm:spPr/>
    </dgm:pt>
    <dgm:pt modelId="{39C5B6C0-65D6-47EB-B39E-002E909E6FA7}" type="pres">
      <dgm:prSet presAssocID="{E06A47B1-CCD3-4BAA-9456-CCBE21338E5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212F3-F682-4FF4-98BA-A467E49E26F7}" type="pres">
      <dgm:prSet presAssocID="{E06A47B1-CCD3-4BAA-9456-CCBE21338E5B}" presName="accent_2" presStyleCnt="0"/>
      <dgm:spPr/>
    </dgm:pt>
    <dgm:pt modelId="{F52ECBE1-48D6-421D-B939-1FD5E2A14E0F}" type="pres">
      <dgm:prSet presAssocID="{E06A47B1-CCD3-4BAA-9456-CCBE21338E5B}" presName="accentRepeatNode" presStyleLbl="solidFgAcc1" presStyleIdx="1" presStyleCnt="3"/>
      <dgm:spPr/>
    </dgm:pt>
    <dgm:pt modelId="{049F7E36-3098-4096-9AA6-C14514C908D6}" type="pres">
      <dgm:prSet presAssocID="{CC6A3C71-1F3C-4BFA-A2C1-011499D5055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1CD2A-AFC4-4ED4-A337-4FF2A8AF188F}" type="pres">
      <dgm:prSet presAssocID="{CC6A3C71-1F3C-4BFA-A2C1-011499D50553}" presName="accent_3" presStyleCnt="0"/>
      <dgm:spPr/>
    </dgm:pt>
    <dgm:pt modelId="{C0F5AEE6-ABB2-4060-A2DC-16829D14169A}" type="pres">
      <dgm:prSet presAssocID="{CC6A3C71-1F3C-4BFA-A2C1-011499D50553}" presName="accentRepeatNode" presStyleLbl="solidFgAcc1" presStyleIdx="2" presStyleCnt="3"/>
      <dgm:spPr/>
    </dgm:pt>
  </dgm:ptLst>
  <dgm:cxnLst>
    <dgm:cxn modelId="{9BE87A5E-074D-4197-B60D-3A7A5DB5ED86}" srcId="{E9DB361E-2C56-4BB4-82E5-840A7107CCE2}" destId="{E06A47B1-CCD3-4BAA-9456-CCBE21338E5B}" srcOrd="1" destOrd="0" parTransId="{93DD51DB-F301-4A48-B99A-2435E04B5C52}" sibTransId="{FB1F41C4-E811-4590-9C13-4DD7B312CDDA}"/>
    <dgm:cxn modelId="{6620CDCE-141D-48DA-8E2E-2B12E6EA5402}" type="presOf" srcId="{CC6A3C71-1F3C-4BFA-A2C1-011499D50553}" destId="{049F7E36-3098-4096-9AA6-C14514C908D6}" srcOrd="0" destOrd="0" presId="urn:microsoft.com/office/officeart/2008/layout/VerticalCurvedList"/>
    <dgm:cxn modelId="{577395A7-4185-421C-B1ED-A034A93AC651}" srcId="{E9DB361E-2C56-4BB4-82E5-840A7107CCE2}" destId="{CC6A3C71-1F3C-4BFA-A2C1-011499D50553}" srcOrd="2" destOrd="0" parTransId="{26FCF442-9453-425A-A5FC-71A656B9AA81}" sibTransId="{BB351522-925A-49EB-9486-9265F143C443}"/>
    <dgm:cxn modelId="{19786EDB-33B0-435A-8D4D-9E95DA760041}" type="presOf" srcId="{E9DB361E-2C56-4BB4-82E5-840A7107CCE2}" destId="{788B20C0-39AB-4826-94A9-23EFABC98598}" srcOrd="0" destOrd="0" presId="urn:microsoft.com/office/officeart/2008/layout/VerticalCurvedList"/>
    <dgm:cxn modelId="{5DD1A937-B8BE-47BB-8A30-7F70596A55CB}" type="presOf" srcId="{7F963550-4BEA-44A1-BC77-61446BFEC976}" destId="{6DBCE999-419F-4D9B-919C-304B9129C610}" srcOrd="0" destOrd="0" presId="urn:microsoft.com/office/officeart/2008/layout/VerticalCurvedList"/>
    <dgm:cxn modelId="{B883E816-E4A8-40CD-A1B4-D58A83F330CE}" type="presOf" srcId="{F21B0DEE-AC90-407C-B92C-1FF63857E73E}" destId="{FDAD0DF0-AF25-4C5E-AFDE-F9F45A0425F9}" srcOrd="0" destOrd="0" presId="urn:microsoft.com/office/officeart/2008/layout/VerticalCurvedList"/>
    <dgm:cxn modelId="{6C1FE8A5-39BB-4744-80E0-153F40E0AAC4}" type="presOf" srcId="{E06A47B1-CCD3-4BAA-9456-CCBE21338E5B}" destId="{39C5B6C0-65D6-47EB-B39E-002E909E6FA7}" srcOrd="0" destOrd="0" presId="urn:microsoft.com/office/officeart/2008/layout/VerticalCurvedList"/>
    <dgm:cxn modelId="{92B6E44B-A59C-48EC-A569-5AFE40E8D6CD}" srcId="{E9DB361E-2C56-4BB4-82E5-840A7107CCE2}" destId="{7F963550-4BEA-44A1-BC77-61446BFEC976}" srcOrd="0" destOrd="0" parTransId="{EADB3D29-A143-4069-9B5E-53DF5039A97C}" sibTransId="{F21B0DEE-AC90-407C-B92C-1FF63857E73E}"/>
    <dgm:cxn modelId="{A1A1696E-F4FD-4C63-8EB4-AFEBD4CF2635}" type="presParOf" srcId="{788B20C0-39AB-4826-94A9-23EFABC98598}" destId="{4BF08F7F-1576-445D-A00D-92B481A7872A}" srcOrd="0" destOrd="0" presId="urn:microsoft.com/office/officeart/2008/layout/VerticalCurvedList"/>
    <dgm:cxn modelId="{CF1E7917-003F-4F1B-A6AA-5B2BC511644A}" type="presParOf" srcId="{4BF08F7F-1576-445D-A00D-92B481A7872A}" destId="{A01628FB-3B3E-4635-A108-C67680096CE4}" srcOrd="0" destOrd="0" presId="urn:microsoft.com/office/officeart/2008/layout/VerticalCurvedList"/>
    <dgm:cxn modelId="{40B60FD0-A022-48F2-A842-31BD91A4986E}" type="presParOf" srcId="{A01628FB-3B3E-4635-A108-C67680096CE4}" destId="{7C8164F5-D9F7-4A3E-B978-1AFEBA01CDEE}" srcOrd="0" destOrd="0" presId="urn:microsoft.com/office/officeart/2008/layout/VerticalCurvedList"/>
    <dgm:cxn modelId="{1D157517-0DC1-4A44-994C-64ABB92A38F1}" type="presParOf" srcId="{A01628FB-3B3E-4635-A108-C67680096CE4}" destId="{FDAD0DF0-AF25-4C5E-AFDE-F9F45A0425F9}" srcOrd="1" destOrd="0" presId="urn:microsoft.com/office/officeart/2008/layout/VerticalCurvedList"/>
    <dgm:cxn modelId="{78C54FF1-A088-4A23-95FE-42116870EB62}" type="presParOf" srcId="{A01628FB-3B3E-4635-A108-C67680096CE4}" destId="{5C35A1F0-DBE1-426D-AD0E-D67F68A9B890}" srcOrd="2" destOrd="0" presId="urn:microsoft.com/office/officeart/2008/layout/VerticalCurvedList"/>
    <dgm:cxn modelId="{00D71887-2B0D-4FE6-B88F-1FBD204FED12}" type="presParOf" srcId="{A01628FB-3B3E-4635-A108-C67680096CE4}" destId="{B641473E-9C73-4F5A-982E-AA95FD008E1B}" srcOrd="3" destOrd="0" presId="urn:microsoft.com/office/officeart/2008/layout/VerticalCurvedList"/>
    <dgm:cxn modelId="{A95FFEE9-8873-460D-9697-63FFE52A06B1}" type="presParOf" srcId="{4BF08F7F-1576-445D-A00D-92B481A7872A}" destId="{6DBCE999-419F-4D9B-919C-304B9129C610}" srcOrd="1" destOrd="0" presId="urn:microsoft.com/office/officeart/2008/layout/VerticalCurvedList"/>
    <dgm:cxn modelId="{92DDE4FA-C1F9-4C39-88A4-34F28D09E4CE}" type="presParOf" srcId="{4BF08F7F-1576-445D-A00D-92B481A7872A}" destId="{DE9039AF-C3C3-4D5D-A51D-AA290C4450CF}" srcOrd="2" destOrd="0" presId="urn:microsoft.com/office/officeart/2008/layout/VerticalCurvedList"/>
    <dgm:cxn modelId="{4C50D973-EEBA-4825-BB87-F602DEE84E91}" type="presParOf" srcId="{DE9039AF-C3C3-4D5D-A51D-AA290C4450CF}" destId="{7480A9C2-B53F-48D9-9774-2705653C51A8}" srcOrd="0" destOrd="0" presId="urn:microsoft.com/office/officeart/2008/layout/VerticalCurvedList"/>
    <dgm:cxn modelId="{E0EABB27-B428-477B-9CDD-FD451E243A68}" type="presParOf" srcId="{4BF08F7F-1576-445D-A00D-92B481A7872A}" destId="{39C5B6C0-65D6-47EB-B39E-002E909E6FA7}" srcOrd="3" destOrd="0" presId="urn:microsoft.com/office/officeart/2008/layout/VerticalCurvedList"/>
    <dgm:cxn modelId="{E07CF6C1-969A-4BDB-8D56-5D6A3F33E439}" type="presParOf" srcId="{4BF08F7F-1576-445D-A00D-92B481A7872A}" destId="{8BA212F3-F682-4FF4-98BA-A467E49E26F7}" srcOrd="4" destOrd="0" presId="urn:microsoft.com/office/officeart/2008/layout/VerticalCurvedList"/>
    <dgm:cxn modelId="{E65F332A-9B17-4A5D-8004-A31A382A212F}" type="presParOf" srcId="{8BA212F3-F682-4FF4-98BA-A467E49E26F7}" destId="{F52ECBE1-48D6-421D-B939-1FD5E2A14E0F}" srcOrd="0" destOrd="0" presId="urn:microsoft.com/office/officeart/2008/layout/VerticalCurvedList"/>
    <dgm:cxn modelId="{D1538AD3-BF1A-4672-91F1-6D5742B57947}" type="presParOf" srcId="{4BF08F7F-1576-445D-A00D-92B481A7872A}" destId="{049F7E36-3098-4096-9AA6-C14514C908D6}" srcOrd="5" destOrd="0" presId="urn:microsoft.com/office/officeart/2008/layout/VerticalCurvedList"/>
    <dgm:cxn modelId="{0763A1D5-91B5-4B4E-B62C-32385F4CC407}" type="presParOf" srcId="{4BF08F7F-1576-445D-A00D-92B481A7872A}" destId="{9301CD2A-AFC4-4ED4-A337-4FF2A8AF188F}" srcOrd="6" destOrd="0" presId="urn:microsoft.com/office/officeart/2008/layout/VerticalCurvedList"/>
    <dgm:cxn modelId="{E825355A-888B-4493-AD25-1D9B91514557}" type="presParOf" srcId="{9301CD2A-AFC4-4ED4-A337-4FF2A8AF188F}" destId="{C0F5AEE6-ABB2-4060-A2DC-16829D1416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6B0E6E-AF20-4C0E-BCFE-6267CE220B6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6755C7B-55A9-4683-BD26-6ABCE13779F1}">
      <dgm:prSet phldrT="[Текст]"/>
      <dgm:spPr/>
      <dgm:t>
        <a:bodyPr/>
        <a:lstStyle/>
        <a:p>
          <a:r>
            <a:rPr lang="ru-RU" b="1" dirty="0" smtClean="0"/>
            <a:t>Конкурс «Выбор вуза» </a:t>
          </a:r>
        </a:p>
        <a:p>
          <a:r>
            <a:rPr lang="ru-RU" dirty="0" smtClean="0"/>
            <a:t>(стендовые доклады или презентации)</a:t>
          </a:r>
          <a:endParaRPr lang="ru-RU" dirty="0"/>
        </a:p>
      </dgm:t>
    </dgm:pt>
    <dgm:pt modelId="{9238EF55-D39A-4B77-B284-FBD766EEE5CC}" type="parTrans" cxnId="{15F73FF2-9D40-421E-B6A4-2582E4A6E251}">
      <dgm:prSet/>
      <dgm:spPr/>
      <dgm:t>
        <a:bodyPr/>
        <a:lstStyle/>
        <a:p>
          <a:endParaRPr lang="ru-RU"/>
        </a:p>
      </dgm:t>
    </dgm:pt>
    <dgm:pt modelId="{D252907E-38F9-4B28-BEEB-F4EE928403D7}" type="sibTrans" cxnId="{15F73FF2-9D40-421E-B6A4-2582E4A6E251}">
      <dgm:prSet/>
      <dgm:spPr/>
      <dgm:t>
        <a:bodyPr/>
        <a:lstStyle/>
        <a:p>
          <a:endParaRPr lang="ru-RU"/>
        </a:p>
      </dgm:t>
    </dgm:pt>
    <dgm:pt modelId="{D53FBEAA-9324-4E1D-B03E-7DDBFF982143}">
      <dgm:prSet phldrT="[Текст]"/>
      <dgm:spPr/>
      <dgm:t>
        <a:bodyPr/>
        <a:lstStyle/>
        <a:p>
          <a:r>
            <a:rPr lang="ru-RU" b="1" i="0" dirty="0" smtClean="0"/>
            <a:t>Конкурсная деловая игра «Подбор персонала»</a:t>
          </a:r>
        </a:p>
        <a:p>
          <a:r>
            <a:rPr lang="ru-RU" dirty="0" smtClean="0"/>
            <a:t>Формат проведения: очно или дистанционно </a:t>
          </a:r>
          <a:endParaRPr lang="ru-RU" dirty="0"/>
        </a:p>
      </dgm:t>
    </dgm:pt>
    <dgm:pt modelId="{9B64A129-FA6D-4805-807D-C2B09D88AE6E}" type="parTrans" cxnId="{86EE3AD4-6191-444A-B003-62D5478AA2E6}">
      <dgm:prSet/>
      <dgm:spPr/>
      <dgm:t>
        <a:bodyPr/>
        <a:lstStyle/>
        <a:p>
          <a:endParaRPr lang="ru-RU"/>
        </a:p>
      </dgm:t>
    </dgm:pt>
    <dgm:pt modelId="{7186F501-06ED-4D23-AAF8-925169B8665E}" type="sibTrans" cxnId="{86EE3AD4-6191-444A-B003-62D5478AA2E6}">
      <dgm:prSet/>
      <dgm:spPr/>
      <dgm:t>
        <a:bodyPr/>
        <a:lstStyle/>
        <a:p>
          <a:endParaRPr lang="ru-RU"/>
        </a:p>
      </dgm:t>
    </dgm:pt>
    <dgm:pt modelId="{DEB0E3C3-0E7E-42C1-85D4-80BD605FE016}" type="pres">
      <dgm:prSet presAssocID="{6A6B0E6E-AF20-4C0E-BCFE-6267CE220B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9EE986-3EAA-458F-938E-1380835961C6}" type="pres">
      <dgm:prSet presAssocID="{56755C7B-55A9-4683-BD26-6ABCE13779F1}" presName="parentLin" presStyleCnt="0"/>
      <dgm:spPr/>
    </dgm:pt>
    <dgm:pt modelId="{FE5468E3-9334-4B1B-943A-15181D1DA1FD}" type="pres">
      <dgm:prSet presAssocID="{56755C7B-55A9-4683-BD26-6ABCE13779F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FEDFF62-F453-45BB-AA14-983E7697D121}" type="pres">
      <dgm:prSet presAssocID="{56755C7B-55A9-4683-BD26-6ABCE13779F1}" presName="parentText" presStyleLbl="node1" presStyleIdx="0" presStyleCnt="2" custScaleY="2250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0BAA4-D03A-4B2A-A38D-8FAF6B216391}" type="pres">
      <dgm:prSet presAssocID="{56755C7B-55A9-4683-BD26-6ABCE13779F1}" presName="negativeSpace" presStyleCnt="0"/>
      <dgm:spPr/>
    </dgm:pt>
    <dgm:pt modelId="{C8B99591-B1DB-4FA7-A6D9-0A524CE8A2DB}" type="pres">
      <dgm:prSet presAssocID="{56755C7B-55A9-4683-BD26-6ABCE13779F1}" presName="childText" presStyleLbl="conFgAcc1" presStyleIdx="0" presStyleCnt="2">
        <dgm:presLayoutVars>
          <dgm:bulletEnabled val="1"/>
        </dgm:presLayoutVars>
      </dgm:prSet>
      <dgm:spPr/>
    </dgm:pt>
    <dgm:pt modelId="{E66AA5A0-9C7C-4D6E-B078-6F0C2544E376}" type="pres">
      <dgm:prSet presAssocID="{D252907E-38F9-4B28-BEEB-F4EE928403D7}" presName="spaceBetweenRectangles" presStyleCnt="0"/>
      <dgm:spPr/>
    </dgm:pt>
    <dgm:pt modelId="{6629961C-9666-46B1-B2EC-464963A64C49}" type="pres">
      <dgm:prSet presAssocID="{D53FBEAA-9324-4E1D-B03E-7DDBFF982143}" presName="parentLin" presStyleCnt="0"/>
      <dgm:spPr/>
    </dgm:pt>
    <dgm:pt modelId="{03DE67EF-CAD4-4354-A819-F4EDBA3DB2AA}" type="pres">
      <dgm:prSet presAssocID="{D53FBEAA-9324-4E1D-B03E-7DDBFF98214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384FF08-F685-479F-BC45-EFC6F49CCCDC}" type="pres">
      <dgm:prSet presAssocID="{D53FBEAA-9324-4E1D-B03E-7DDBFF982143}" presName="parentText" presStyleLbl="node1" presStyleIdx="1" presStyleCnt="2" custScaleY="213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D7995-C60D-4EB8-B58F-D32EEC7CDB33}" type="pres">
      <dgm:prSet presAssocID="{D53FBEAA-9324-4E1D-B03E-7DDBFF982143}" presName="negativeSpace" presStyleCnt="0"/>
      <dgm:spPr/>
    </dgm:pt>
    <dgm:pt modelId="{BDD478DB-8651-4FC2-BA88-37E5DD1F8D53}" type="pres">
      <dgm:prSet presAssocID="{D53FBEAA-9324-4E1D-B03E-7DDBFF98214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FAA168E-3E44-4DE5-AE06-215EF2519E27}" type="presOf" srcId="{56755C7B-55A9-4683-BD26-6ABCE13779F1}" destId="{7FEDFF62-F453-45BB-AA14-983E7697D121}" srcOrd="1" destOrd="0" presId="urn:microsoft.com/office/officeart/2005/8/layout/list1"/>
    <dgm:cxn modelId="{E3526889-104E-49C1-A956-81F731D7BE0E}" type="presOf" srcId="{D53FBEAA-9324-4E1D-B03E-7DDBFF982143}" destId="{7384FF08-F685-479F-BC45-EFC6F49CCCDC}" srcOrd="1" destOrd="0" presId="urn:microsoft.com/office/officeart/2005/8/layout/list1"/>
    <dgm:cxn modelId="{04E49D24-5D35-4366-A52E-FF6F936F65FF}" type="presOf" srcId="{56755C7B-55A9-4683-BD26-6ABCE13779F1}" destId="{FE5468E3-9334-4B1B-943A-15181D1DA1FD}" srcOrd="0" destOrd="0" presId="urn:microsoft.com/office/officeart/2005/8/layout/list1"/>
    <dgm:cxn modelId="{BB5923B0-9CF3-4D3C-9C00-CA6B65FB7F16}" type="presOf" srcId="{D53FBEAA-9324-4E1D-B03E-7DDBFF982143}" destId="{03DE67EF-CAD4-4354-A819-F4EDBA3DB2AA}" srcOrd="0" destOrd="0" presId="urn:microsoft.com/office/officeart/2005/8/layout/list1"/>
    <dgm:cxn modelId="{66449564-2D69-4C74-B29F-DF8D8D607DFE}" type="presOf" srcId="{6A6B0E6E-AF20-4C0E-BCFE-6267CE220B64}" destId="{DEB0E3C3-0E7E-42C1-85D4-80BD605FE016}" srcOrd="0" destOrd="0" presId="urn:microsoft.com/office/officeart/2005/8/layout/list1"/>
    <dgm:cxn modelId="{15F73FF2-9D40-421E-B6A4-2582E4A6E251}" srcId="{6A6B0E6E-AF20-4C0E-BCFE-6267CE220B64}" destId="{56755C7B-55A9-4683-BD26-6ABCE13779F1}" srcOrd="0" destOrd="0" parTransId="{9238EF55-D39A-4B77-B284-FBD766EEE5CC}" sibTransId="{D252907E-38F9-4B28-BEEB-F4EE928403D7}"/>
    <dgm:cxn modelId="{86EE3AD4-6191-444A-B003-62D5478AA2E6}" srcId="{6A6B0E6E-AF20-4C0E-BCFE-6267CE220B64}" destId="{D53FBEAA-9324-4E1D-B03E-7DDBFF982143}" srcOrd="1" destOrd="0" parTransId="{9B64A129-FA6D-4805-807D-C2B09D88AE6E}" sibTransId="{7186F501-06ED-4D23-AAF8-925169B8665E}"/>
    <dgm:cxn modelId="{9CE6C654-EC0C-4EFC-B2FD-7EEF4947F437}" type="presParOf" srcId="{DEB0E3C3-0E7E-42C1-85D4-80BD605FE016}" destId="{B59EE986-3EAA-458F-938E-1380835961C6}" srcOrd="0" destOrd="0" presId="urn:microsoft.com/office/officeart/2005/8/layout/list1"/>
    <dgm:cxn modelId="{608F9939-B584-4D17-ABEE-E89CC8AD4A12}" type="presParOf" srcId="{B59EE986-3EAA-458F-938E-1380835961C6}" destId="{FE5468E3-9334-4B1B-943A-15181D1DA1FD}" srcOrd="0" destOrd="0" presId="urn:microsoft.com/office/officeart/2005/8/layout/list1"/>
    <dgm:cxn modelId="{43FC50AD-50F3-417B-A17B-3386BDFE4AB5}" type="presParOf" srcId="{B59EE986-3EAA-458F-938E-1380835961C6}" destId="{7FEDFF62-F453-45BB-AA14-983E7697D121}" srcOrd="1" destOrd="0" presId="urn:microsoft.com/office/officeart/2005/8/layout/list1"/>
    <dgm:cxn modelId="{E46C5CC1-E41F-4026-952E-F0B453FE2748}" type="presParOf" srcId="{DEB0E3C3-0E7E-42C1-85D4-80BD605FE016}" destId="{BF60BAA4-D03A-4B2A-A38D-8FAF6B216391}" srcOrd="1" destOrd="0" presId="urn:microsoft.com/office/officeart/2005/8/layout/list1"/>
    <dgm:cxn modelId="{8BC867EA-28AE-484D-80CD-6748725CDC08}" type="presParOf" srcId="{DEB0E3C3-0E7E-42C1-85D4-80BD605FE016}" destId="{C8B99591-B1DB-4FA7-A6D9-0A524CE8A2DB}" srcOrd="2" destOrd="0" presId="urn:microsoft.com/office/officeart/2005/8/layout/list1"/>
    <dgm:cxn modelId="{1BADFDF7-B565-4FE2-8A11-89B98D66E8ED}" type="presParOf" srcId="{DEB0E3C3-0E7E-42C1-85D4-80BD605FE016}" destId="{E66AA5A0-9C7C-4D6E-B078-6F0C2544E376}" srcOrd="3" destOrd="0" presId="urn:microsoft.com/office/officeart/2005/8/layout/list1"/>
    <dgm:cxn modelId="{ECBC9A8C-B0BC-4730-8494-F85FE8C6B255}" type="presParOf" srcId="{DEB0E3C3-0E7E-42C1-85D4-80BD605FE016}" destId="{6629961C-9666-46B1-B2EC-464963A64C49}" srcOrd="4" destOrd="0" presId="urn:microsoft.com/office/officeart/2005/8/layout/list1"/>
    <dgm:cxn modelId="{534FED9C-9183-4B08-8CB1-734304339717}" type="presParOf" srcId="{6629961C-9666-46B1-B2EC-464963A64C49}" destId="{03DE67EF-CAD4-4354-A819-F4EDBA3DB2AA}" srcOrd="0" destOrd="0" presId="urn:microsoft.com/office/officeart/2005/8/layout/list1"/>
    <dgm:cxn modelId="{F8D0944E-5A53-4DD4-B626-20933D0568D7}" type="presParOf" srcId="{6629961C-9666-46B1-B2EC-464963A64C49}" destId="{7384FF08-F685-479F-BC45-EFC6F49CCCDC}" srcOrd="1" destOrd="0" presId="urn:microsoft.com/office/officeart/2005/8/layout/list1"/>
    <dgm:cxn modelId="{8C01D3FA-D6A4-4CFC-9DA5-8B3B5FBE79C2}" type="presParOf" srcId="{DEB0E3C3-0E7E-42C1-85D4-80BD605FE016}" destId="{63ED7995-C60D-4EB8-B58F-D32EEC7CDB33}" srcOrd="5" destOrd="0" presId="urn:microsoft.com/office/officeart/2005/8/layout/list1"/>
    <dgm:cxn modelId="{D8136242-C1CF-4C7E-92B8-84B3F5273EB2}" type="presParOf" srcId="{DEB0E3C3-0E7E-42C1-85D4-80BD605FE016}" destId="{BDD478DB-8651-4FC2-BA88-37E5DD1F8D5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DB361E-2C56-4BB4-82E5-840A7107CC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F963550-4BEA-44A1-BC77-61446BFEC976}">
      <dgm:prSet phldrT="[Текст]" custT="1"/>
      <dgm:spPr/>
      <dgm:t>
        <a:bodyPr/>
        <a:lstStyle/>
        <a:p>
          <a:r>
            <a:rPr lang="ru-RU" sz="4000" dirty="0" smtClean="0">
              <a:latin typeface="Arial" panose="020B0604020202020204" pitchFamily="34" charset="0"/>
              <a:cs typeface="Arial" panose="020B0604020202020204" pitchFamily="34" charset="0"/>
            </a:rPr>
            <a:t>Учебно-тренировочные сборы по исследовательской и проектной деятельности   26-28 октября 2021 г.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DB3D29-A143-4069-9B5E-53DF5039A97C}" type="parTrans" cxnId="{92B6E44B-A59C-48EC-A569-5AFE40E8D6CD}">
      <dgm:prSet/>
      <dgm:spPr/>
      <dgm:t>
        <a:bodyPr/>
        <a:lstStyle/>
        <a:p>
          <a:endParaRPr lang="ru-RU"/>
        </a:p>
      </dgm:t>
    </dgm:pt>
    <dgm:pt modelId="{F21B0DEE-AC90-407C-B92C-1FF63857E73E}" type="sibTrans" cxnId="{92B6E44B-A59C-48EC-A569-5AFE40E8D6CD}">
      <dgm:prSet/>
      <dgm:spPr/>
      <dgm:t>
        <a:bodyPr/>
        <a:lstStyle/>
        <a:p>
          <a:endParaRPr lang="ru-RU"/>
        </a:p>
      </dgm:t>
    </dgm:pt>
    <dgm:pt modelId="{E06A47B1-CCD3-4BAA-9456-CCBE21338E5B}">
      <dgm:prSet phldrT="[Текст]" custT="1"/>
      <dgm:spPr/>
      <dgm:t>
        <a:bodyPr/>
        <a:lstStyle/>
        <a:p>
          <a:r>
            <a:rPr lang="ru-RU" sz="4000" dirty="0" smtClean="0">
              <a:latin typeface="Arial" panose="020B0604020202020204" pitchFamily="34" charset="0"/>
              <a:cs typeface="Arial" panose="020B0604020202020204" pitchFamily="34" charset="0"/>
            </a:rPr>
            <a:t>Онлайн курс </a:t>
          </a:r>
          <a:r>
            <a:rPr lang="ru-RU" sz="40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«Практикум молодого исследователя»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D51DB-F301-4A48-B99A-2435E04B5C52}" type="parTrans" cxnId="{9BE87A5E-074D-4197-B60D-3A7A5DB5ED86}">
      <dgm:prSet/>
      <dgm:spPr/>
      <dgm:t>
        <a:bodyPr/>
        <a:lstStyle/>
        <a:p>
          <a:endParaRPr lang="ru-RU"/>
        </a:p>
      </dgm:t>
    </dgm:pt>
    <dgm:pt modelId="{FB1F41C4-E811-4590-9C13-4DD7B312CDDA}" type="sibTrans" cxnId="{9BE87A5E-074D-4197-B60D-3A7A5DB5ED86}">
      <dgm:prSet/>
      <dgm:spPr/>
      <dgm:t>
        <a:bodyPr/>
        <a:lstStyle/>
        <a:p>
          <a:endParaRPr lang="ru-RU"/>
        </a:p>
      </dgm:t>
    </dgm:pt>
    <dgm:pt modelId="{CC6A3C71-1F3C-4BFA-A2C1-011499D50553}">
      <dgm:prSet phldrT="[Текст]" custT="1"/>
      <dgm:spPr/>
      <dgm:t>
        <a:bodyPr/>
        <a:lstStyle/>
        <a:p>
          <a:r>
            <a:rPr lang="ru-RU" sz="4000" dirty="0" smtClean="0">
              <a:latin typeface="Arial" panose="020B0604020202020204" pitchFamily="34" charset="0"/>
              <a:cs typeface="Arial" panose="020B0604020202020204" pitchFamily="34" charset="0"/>
            </a:rPr>
            <a:t>Записи программы: </a:t>
          </a:r>
          <a:r>
            <a:rPr lang="ru-RU" sz="40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«Профессиональные треки выпускников» 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FCF442-9453-425A-A5FC-71A656B9AA81}" type="parTrans" cxnId="{577395A7-4185-421C-B1ED-A034A93AC651}">
      <dgm:prSet/>
      <dgm:spPr/>
      <dgm:t>
        <a:bodyPr/>
        <a:lstStyle/>
        <a:p>
          <a:endParaRPr lang="ru-RU"/>
        </a:p>
      </dgm:t>
    </dgm:pt>
    <dgm:pt modelId="{BB351522-925A-49EB-9486-9265F143C443}" type="sibTrans" cxnId="{577395A7-4185-421C-B1ED-A034A93AC651}">
      <dgm:prSet/>
      <dgm:spPr/>
      <dgm:t>
        <a:bodyPr/>
        <a:lstStyle/>
        <a:p>
          <a:endParaRPr lang="ru-RU"/>
        </a:p>
      </dgm:t>
    </dgm:pt>
    <dgm:pt modelId="{788B20C0-39AB-4826-94A9-23EFABC98598}" type="pres">
      <dgm:prSet presAssocID="{E9DB361E-2C56-4BB4-82E5-840A7107CC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BF08F7F-1576-445D-A00D-92B481A7872A}" type="pres">
      <dgm:prSet presAssocID="{E9DB361E-2C56-4BB4-82E5-840A7107CCE2}" presName="Name1" presStyleCnt="0"/>
      <dgm:spPr/>
    </dgm:pt>
    <dgm:pt modelId="{A01628FB-3B3E-4635-A108-C67680096CE4}" type="pres">
      <dgm:prSet presAssocID="{E9DB361E-2C56-4BB4-82E5-840A7107CCE2}" presName="cycle" presStyleCnt="0"/>
      <dgm:spPr/>
    </dgm:pt>
    <dgm:pt modelId="{7C8164F5-D9F7-4A3E-B978-1AFEBA01CDEE}" type="pres">
      <dgm:prSet presAssocID="{E9DB361E-2C56-4BB4-82E5-840A7107CCE2}" presName="srcNode" presStyleLbl="node1" presStyleIdx="0" presStyleCnt="3"/>
      <dgm:spPr/>
    </dgm:pt>
    <dgm:pt modelId="{FDAD0DF0-AF25-4C5E-AFDE-F9F45A0425F9}" type="pres">
      <dgm:prSet presAssocID="{E9DB361E-2C56-4BB4-82E5-840A7107CCE2}" presName="conn" presStyleLbl="parChTrans1D2" presStyleIdx="0" presStyleCnt="1"/>
      <dgm:spPr/>
      <dgm:t>
        <a:bodyPr/>
        <a:lstStyle/>
        <a:p>
          <a:endParaRPr lang="ru-RU"/>
        </a:p>
      </dgm:t>
    </dgm:pt>
    <dgm:pt modelId="{5C35A1F0-DBE1-426D-AD0E-D67F68A9B890}" type="pres">
      <dgm:prSet presAssocID="{E9DB361E-2C56-4BB4-82E5-840A7107CCE2}" presName="extraNode" presStyleLbl="node1" presStyleIdx="0" presStyleCnt="3"/>
      <dgm:spPr/>
    </dgm:pt>
    <dgm:pt modelId="{B641473E-9C73-4F5A-982E-AA95FD008E1B}" type="pres">
      <dgm:prSet presAssocID="{E9DB361E-2C56-4BB4-82E5-840A7107CCE2}" presName="dstNode" presStyleLbl="node1" presStyleIdx="0" presStyleCnt="3"/>
      <dgm:spPr/>
    </dgm:pt>
    <dgm:pt modelId="{6DBCE999-419F-4D9B-919C-304B9129C610}" type="pres">
      <dgm:prSet presAssocID="{7F963550-4BEA-44A1-BC77-61446BFEC97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039AF-C3C3-4D5D-A51D-AA290C4450CF}" type="pres">
      <dgm:prSet presAssocID="{7F963550-4BEA-44A1-BC77-61446BFEC976}" presName="accent_1" presStyleCnt="0"/>
      <dgm:spPr/>
    </dgm:pt>
    <dgm:pt modelId="{7480A9C2-B53F-48D9-9774-2705653C51A8}" type="pres">
      <dgm:prSet presAssocID="{7F963550-4BEA-44A1-BC77-61446BFEC976}" presName="accentRepeatNode" presStyleLbl="solidFgAcc1" presStyleIdx="0" presStyleCnt="3"/>
      <dgm:spPr/>
    </dgm:pt>
    <dgm:pt modelId="{39C5B6C0-65D6-47EB-B39E-002E909E6FA7}" type="pres">
      <dgm:prSet presAssocID="{E06A47B1-CCD3-4BAA-9456-CCBE21338E5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212F3-F682-4FF4-98BA-A467E49E26F7}" type="pres">
      <dgm:prSet presAssocID="{E06A47B1-CCD3-4BAA-9456-CCBE21338E5B}" presName="accent_2" presStyleCnt="0"/>
      <dgm:spPr/>
    </dgm:pt>
    <dgm:pt modelId="{F52ECBE1-48D6-421D-B939-1FD5E2A14E0F}" type="pres">
      <dgm:prSet presAssocID="{E06A47B1-CCD3-4BAA-9456-CCBE21338E5B}" presName="accentRepeatNode" presStyleLbl="solidFgAcc1" presStyleIdx="1" presStyleCnt="3"/>
      <dgm:spPr/>
    </dgm:pt>
    <dgm:pt modelId="{049F7E36-3098-4096-9AA6-C14514C908D6}" type="pres">
      <dgm:prSet presAssocID="{CC6A3C71-1F3C-4BFA-A2C1-011499D5055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1CD2A-AFC4-4ED4-A337-4FF2A8AF188F}" type="pres">
      <dgm:prSet presAssocID="{CC6A3C71-1F3C-4BFA-A2C1-011499D50553}" presName="accent_3" presStyleCnt="0"/>
      <dgm:spPr/>
    </dgm:pt>
    <dgm:pt modelId="{C0F5AEE6-ABB2-4060-A2DC-16829D14169A}" type="pres">
      <dgm:prSet presAssocID="{CC6A3C71-1F3C-4BFA-A2C1-011499D50553}" presName="accentRepeatNode" presStyleLbl="solidFgAcc1" presStyleIdx="2" presStyleCnt="3"/>
      <dgm:spPr/>
    </dgm:pt>
  </dgm:ptLst>
  <dgm:cxnLst>
    <dgm:cxn modelId="{9BE87A5E-074D-4197-B60D-3A7A5DB5ED86}" srcId="{E9DB361E-2C56-4BB4-82E5-840A7107CCE2}" destId="{E06A47B1-CCD3-4BAA-9456-CCBE21338E5B}" srcOrd="1" destOrd="0" parTransId="{93DD51DB-F301-4A48-B99A-2435E04B5C52}" sibTransId="{FB1F41C4-E811-4590-9C13-4DD7B312CDDA}"/>
    <dgm:cxn modelId="{6620CDCE-141D-48DA-8E2E-2B12E6EA5402}" type="presOf" srcId="{CC6A3C71-1F3C-4BFA-A2C1-011499D50553}" destId="{049F7E36-3098-4096-9AA6-C14514C908D6}" srcOrd="0" destOrd="0" presId="urn:microsoft.com/office/officeart/2008/layout/VerticalCurvedList"/>
    <dgm:cxn modelId="{577395A7-4185-421C-B1ED-A034A93AC651}" srcId="{E9DB361E-2C56-4BB4-82E5-840A7107CCE2}" destId="{CC6A3C71-1F3C-4BFA-A2C1-011499D50553}" srcOrd="2" destOrd="0" parTransId="{26FCF442-9453-425A-A5FC-71A656B9AA81}" sibTransId="{BB351522-925A-49EB-9486-9265F143C443}"/>
    <dgm:cxn modelId="{19786EDB-33B0-435A-8D4D-9E95DA760041}" type="presOf" srcId="{E9DB361E-2C56-4BB4-82E5-840A7107CCE2}" destId="{788B20C0-39AB-4826-94A9-23EFABC98598}" srcOrd="0" destOrd="0" presId="urn:microsoft.com/office/officeart/2008/layout/VerticalCurvedList"/>
    <dgm:cxn modelId="{5DD1A937-B8BE-47BB-8A30-7F70596A55CB}" type="presOf" srcId="{7F963550-4BEA-44A1-BC77-61446BFEC976}" destId="{6DBCE999-419F-4D9B-919C-304B9129C610}" srcOrd="0" destOrd="0" presId="urn:microsoft.com/office/officeart/2008/layout/VerticalCurvedList"/>
    <dgm:cxn modelId="{B883E816-E4A8-40CD-A1B4-D58A83F330CE}" type="presOf" srcId="{F21B0DEE-AC90-407C-B92C-1FF63857E73E}" destId="{FDAD0DF0-AF25-4C5E-AFDE-F9F45A0425F9}" srcOrd="0" destOrd="0" presId="urn:microsoft.com/office/officeart/2008/layout/VerticalCurvedList"/>
    <dgm:cxn modelId="{6C1FE8A5-39BB-4744-80E0-153F40E0AAC4}" type="presOf" srcId="{E06A47B1-CCD3-4BAA-9456-CCBE21338E5B}" destId="{39C5B6C0-65D6-47EB-B39E-002E909E6FA7}" srcOrd="0" destOrd="0" presId="urn:microsoft.com/office/officeart/2008/layout/VerticalCurvedList"/>
    <dgm:cxn modelId="{92B6E44B-A59C-48EC-A569-5AFE40E8D6CD}" srcId="{E9DB361E-2C56-4BB4-82E5-840A7107CCE2}" destId="{7F963550-4BEA-44A1-BC77-61446BFEC976}" srcOrd="0" destOrd="0" parTransId="{EADB3D29-A143-4069-9B5E-53DF5039A97C}" sibTransId="{F21B0DEE-AC90-407C-B92C-1FF63857E73E}"/>
    <dgm:cxn modelId="{A1A1696E-F4FD-4C63-8EB4-AFEBD4CF2635}" type="presParOf" srcId="{788B20C0-39AB-4826-94A9-23EFABC98598}" destId="{4BF08F7F-1576-445D-A00D-92B481A7872A}" srcOrd="0" destOrd="0" presId="urn:microsoft.com/office/officeart/2008/layout/VerticalCurvedList"/>
    <dgm:cxn modelId="{CF1E7917-003F-4F1B-A6AA-5B2BC511644A}" type="presParOf" srcId="{4BF08F7F-1576-445D-A00D-92B481A7872A}" destId="{A01628FB-3B3E-4635-A108-C67680096CE4}" srcOrd="0" destOrd="0" presId="urn:microsoft.com/office/officeart/2008/layout/VerticalCurvedList"/>
    <dgm:cxn modelId="{40B60FD0-A022-48F2-A842-31BD91A4986E}" type="presParOf" srcId="{A01628FB-3B3E-4635-A108-C67680096CE4}" destId="{7C8164F5-D9F7-4A3E-B978-1AFEBA01CDEE}" srcOrd="0" destOrd="0" presId="urn:microsoft.com/office/officeart/2008/layout/VerticalCurvedList"/>
    <dgm:cxn modelId="{1D157517-0DC1-4A44-994C-64ABB92A38F1}" type="presParOf" srcId="{A01628FB-3B3E-4635-A108-C67680096CE4}" destId="{FDAD0DF0-AF25-4C5E-AFDE-F9F45A0425F9}" srcOrd="1" destOrd="0" presId="urn:microsoft.com/office/officeart/2008/layout/VerticalCurvedList"/>
    <dgm:cxn modelId="{78C54FF1-A088-4A23-95FE-42116870EB62}" type="presParOf" srcId="{A01628FB-3B3E-4635-A108-C67680096CE4}" destId="{5C35A1F0-DBE1-426D-AD0E-D67F68A9B890}" srcOrd="2" destOrd="0" presId="urn:microsoft.com/office/officeart/2008/layout/VerticalCurvedList"/>
    <dgm:cxn modelId="{00D71887-2B0D-4FE6-B88F-1FBD204FED12}" type="presParOf" srcId="{A01628FB-3B3E-4635-A108-C67680096CE4}" destId="{B641473E-9C73-4F5A-982E-AA95FD008E1B}" srcOrd="3" destOrd="0" presId="urn:microsoft.com/office/officeart/2008/layout/VerticalCurvedList"/>
    <dgm:cxn modelId="{A95FFEE9-8873-460D-9697-63FFE52A06B1}" type="presParOf" srcId="{4BF08F7F-1576-445D-A00D-92B481A7872A}" destId="{6DBCE999-419F-4D9B-919C-304B9129C610}" srcOrd="1" destOrd="0" presId="urn:microsoft.com/office/officeart/2008/layout/VerticalCurvedList"/>
    <dgm:cxn modelId="{92DDE4FA-C1F9-4C39-88A4-34F28D09E4CE}" type="presParOf" srcId="{4BF08F7F-1576-445D-A00D-92B481A7872A}" destId="{DE9039AF-C3C3-4D5D-A51D-AA290C4450CF}" srcOrd="2" destOrd="0" presId="urn:microsoft.com/office/officeart/2008/layout/VerticalCurvedList"/>
    <dgm:cxn modelId="{4C50D973-EEBA-4825-BB87-F602DEE84E91}" type="presParOf" srcId="{DE9039AF-C3C3-4D5D-A51D-AA290C4450CF}" destId="{7480A9C2-B53F-48D9-9774-2705653C51A8}" srcOrd="0" destOrd="0" presId="urn:microsoft.com/office/officeart/2008/layout/VerticalCurvedList"/>
    <dgm:cxn modelId="{E0EABB27-B428-477B-9CDD-FD451E243A68}" type="presParOf" srcId="{4BF08F7F-1576-445D-A00D-92B481A7872A}" destId="{39C5B6C0-65D6-47EB-B39E-002E909E6FA7}" srcOrd="3" destOrd="0" presId="urn:microsoft.com/office/officeart/2008/layout/VerticalCurvedList"/>
    <dgm:cxn modelId="{E07CF6C1-969A-4BDB-8D56-5D6A3F33E439}" type="presParOf" srcId="{4BF08F7F-1576-445D-A00D-92B481A7872A}" destId="{8BA212F3-F682-4FF4-98BA-A467E49E26F7}" srcOrd="4" destOrd="0" presId="urn:microsoft.com/office/officeart/2008/layout/VerticalCurvedList"/>
    <dgm:cxn modelId="{E65F332A-9B17-4A5D-8004-A31A382A212F}" type="presParOf" srcId="{8BA212F3-F682-4FF4-98BA-A467E49E26F7}" destId="{F52ECBE1-48D6-421D-B939-1FD5E2A14E0F}" srcOrd="0" destOrd="0" presId="urn:microsoft.com/office/officeart/2008/layout/VerticalCurvedList"/>
    <dgm:cxn modelId="{D1538AD3-BF1A-4672-91F1-6D5742B57947}" type="presParOf" srcId="{4BF08F7F-1576-445D-A00D-92B481A7872A}" destId="{049F7E36-3098-4096-9AA6-C14514C908D6}" srcOrd="5" destOrd="0" presId="urn:microsoft.com/office/officeart/2008/layout/VerticalCurvedList"/>
    <dgm:cxn modelId="{0763A1D5-91B5-4B4E-B62C-32385F4CC407}" type="presParOf" srcId="{4BF08F7F-1576-445D-A00D-92B481A7872A}" destId="{9301CD2A-AFC4-4ED4-A337-4FF2A8AF188F}" srcOrd="6" destOrd="0" presId="urn:microsoft.com/office/officeart/2008/layout/VerticalCurvedList"/>
    <dgm:cxn modelId="{E825355A-888B-4493-AD25-1D9B91514557}" type="presParOf" srcId="{9301CD2A-AFC4-4ED4-A337-4FF2A8AF188F}" destId="{C0F5AEE6-ABB2-4060-A2DC-16829D1416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6B0E6E-AF20-4C0E-BCFE-6267CE220B6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6755C7B-55A9-4683-BD26-6ABCE13779F1}">
      <dgm:prSet phldrT="[Текст]" custT="1"/>
      <dgm:spPr/>
      <dgm:t>
        <a:bodyPr/>
        <a:lstStyle/>
        <a:p>
          <a:r>
            <a:rPr lang="ru-RU" sz="4400" dirty="0" smtClean="0">
              <a:latin typeface="Arial" panose="020B0604020202020204" pitchFamily="34" charset="0"/>
              <a:cs typeface="Arial" panose="020B0604020202020204" pitchFamily="34" charset="0"/>
            </a:rPr>
            <a:t>Проектные сессии конкурсов «Выбор вуза», «Компас жизни»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38EF55-D39A-4B77-B284-FBD766EEE5CC}" type="parTrans" cxnId="{15F73FF2-9D40-421E-B6A4-2582E4A6E251}">
      <dgm:prSet/>
      <dgm:spPr/>
      <dgm:t>
        <a:bodyPr/>
        <a:lstStyle/>
        <a:p>
          <a:endParaRPr lang="ru-RU"/>
        </a:p>
      </dgm:t>
    </dgm:pt>
    <dgm:pt modelId="{D252907E-38F9-4B28-BEEB-F4EE928403D7}" type="sibTrans" cxnId="{15F73FF2-9D40-421E-B6A4-2582E4A6E251}">
      <dgm:prSet/>
      <dgm:spPr/>
      <dgm:t>
        <a:bodyPr/>
        <a:lstStyle/>
        <a:p>
          <a:endParaRPr lang="ru-RU"/>
        </a:p>
      </dgm:t>
    </dgm:pt>
    <dgm:pt modelId="{D53FBEAA-9324-4E1D-B03E-7DDBFF982143}">
      <dgm:prSet phldrT="[Текст]" custT="1"/>
      <dgm:spPr/>
      <dgm:t>
        <a:bodyPr/>
        <a:lstStyle/>
        <a:p>
          <a:r>
            <a:rPr lang="ru-RU" sz="4400" dirty="0" smtClean="0">
              <a:latin typeface="Arial" panose="020B0604020202020204" pitchFamily="34" charset="0"/>
              <a:cs typeface="Arial" panose="020B0604020202020204" pitchFamily="34" charset="0"/>
            </a:rPr>
            <a:t>Программы спецкурсов  «Гид - переводчики», «Мастерская слова», «Мастерская читателя»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4A129-FA6D-4805-807D-C2B09D88AE6E}" type="parTrans" cxnId="{86EE3AD4-6191-444A-B003-62D5478AA2E6}">
      <dgm:prSet/>
      <dgm:spPr/>
      <dgm:t>
        <a:bodyPr/>
        <a:lstStyle/>
        <a:p>
          <a:endParaRPr lang="ru-RU"/>
        </a:p>
      </dgm:t>
    </dgm:pt>
    <dgm:pt modelId="{7186F501-06ED-4D23-AAF8-925169B8665E}" type="sibTrans" cxnId="{86EE3AD4-6191-444A-B003-62D5478AA2E6}">
      <dgm:prSet/>
      <dgm:spPr/>
      <dgm:t>
        <a:bodyPr/>
        <a:lstStyle/>
        <a:p>
          <a:endParaRPr lang="ru-RU"/>
        </a:p>
      </dgm:t>
    </dgm:pt>
    <dgm:pt modelId="{50A6782E-DFE7-4CC6-8850-5DBF69E6872F}">
      <dgm:prSet phldrT="[Текст]" custT="1"/>
      <dgm:spPr/>
      <dgm:t>
        <a:bodyPr/>
        <a:lstStyle/>
        <a:p>
          <a:r>
            <a:rPr lang="ru-RU" sz="4400" dirty="0" smtClean="0">
              <a:latin typeface="Arial" panose="020B0604020202020204" pitchFamily="34" charset="0"/>
              <a:cs typeface="Arial" panose="020B0604020202020204" pitchFamily="34" charset="0"/>
            </a:rPr>
            <a:t>Программы образовательного партнерства образовательных учреждений  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D39A48-72A9-49EC-8BE6-F6FC93D0D9FA}" type="parTrans" cxnId="{FF19E335-D978-4746-AC7C-8A3DB10F3566}">
      <dgm:prSet/>
      <dgm:spPr/>
      <dgm:t>
        <a:bodyPr/>
        <a:lstStyle/>
        <a:p>
          <a:endParaRPr lang="ru-RU"/>
        </a:p>
      </dgm:t>
    </dgm:pt>
    <dgm:pt modelId="{F8B98CDC-8E35-4099-A720-71D47E517ED7}" type="sibTrans" cxnId="{FF19E335-D978-4746-AC7C-8A3DB10F3566}">
      <dgm:prSet/>
      <dgm:spPr/>
      <dgm:t>
        <a:bodyPr/>
        <a:lstStyle/>
        <a:p>
          <a:endParaRPr lang="ru-RU"/>
        </a:p>
      </dgm:t>
    </dgm:pt>
    <dgm:pt modelId="{DEB0E3C3-0E7E-42C1-85D4-80BD605FE016}" type="pres">
      <dgm:prSet presAssocID="{6A6B0E6E-AF20-4C0E-BCFE-6267CE220B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9EE986-3EAA-458F-938E-1380835961C6}" type="pres">
      <dgm:prSet presAssocID="{56755C7B-55A9-4683-BD26-6ABCE13779F1}" presName="parentLin" presStyleCnt="0"/>
      <dgm:spPr/>
    </dgm:pt>
    <dgm:pt modelId="{FE5468E3-9334-4B1B-943A-15181D1DA1FD}" type="pres">
      <dgm:prSet presAssocID="{56755C7B-55A9-4683-BD26-6ABCE13779F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FEDFF62-F453-45BB-AA14-983E7697D121}" type="pres">
      <dgm:prSet presAssocID="{56755C7B-55A9-4683-BD26-6ABCE13779F1}" presName="parentText" presStyleLbl="node1" presStyleIdx="0" presStyleCnt="3" custScaleY="143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0BAA4-D03A-4B2A-A38D-8FAF6B216391}" type="pres">
      <dgm:prSet presAssocID="{56755C7B-55A9-4683-BD26-6ABCE13779F1}" presName="negativeSpace" presStyleCnt="0"/>
      <dgm:spPr/>
    </dgm:pt>
    <dgm:pt modelId="{C8B99591-B1DB-4FA7-A6D9-0A524CE8A2DB}" type="pres">
      <dgm:prSet presAssocID="{56755C7B-55A9-4683-BD26-6ABCE13779F1}" presName="childText" presStyleLbl="conFgAcc1" presStyleIdx="0" presStyleCnt="3">
        <dgm:presLayoutVars>
          <dgm:bulletEnabled val="1"/>
        </dgm:presLayoutVars>
      </dgm:prSet>
      <dgm:spPr/>
    </dgm:pt>
    <dgm:pt modelId="{E66AA5A0-9C7C-4D6E-B078-6F0C2544E376}" type="pres">
      <dgm:prSet presAssocID="{D252907E-38F9-4B28-BEEB-F4EE928403D7}" presName="spaceBetweenRectangles" presStyleCnt="0"/>
      <dgm:spPr/>
    </dgm:pt>
    <dgm:pt modelId="{6629961C-9666-46B1-B2EC-464963A64C49}" type="pres">
      <dgm:prSet presAssocID="{D53FBEAA-9324-4E1D-B03E-7DDBFF982143}" presName="parentLin" presStyleCnt="0"/>
      <dgm:spPr/>
    </dgm:pt>
    <dgm:pt modelId="{03DE67EF-CAD4-4354-A819-F4EDBA3DB2AA}" type="pres">
      <dgm:prSet presAssocID="{D53FBEAA-9324-4E1D-B03E-7DDBFF98214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384FF08-F685-479F-BC45-EFC6F49CCCDC}" type="pres">
      <dgm:prSet presAssocID="{D53FBEAA-9324-4E1D-B03E-7DDBFF982143}" presName="parentText" presStyleLbl="node1" presStyleIdx="1" presStyleCnt="3" custScaleY="162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D7995-C60D-4EB8-B58F-D32EEC7CDB33}" type="pres">
      <dgm:prSet presAssocID="{D53FBEAA-9324-4E1D-B03E-7DDBFF982143}" presName="negativeSpace" presStyleCnt="0"/>
      <dgm:spPr/>
    </dgm:pt>
    <dgm:pt modelId="{BDD478DB-8651-4FC2-BA88-37E5DD1F8D53}" type="pres">
      <dgm:prSet presAssocID="{D53FBEAA-9324-4E1D-B03E-7DDBFF982143}" presName="childText" presStyleLbl="conFgAcc1" presStyleIdx="1" presStyleCnt="3">
        <dgm:presLayoutVars>
          <dgm:bulletEnabled val="1"/>
        </dgm:presLayoutVars>
      </dgm:prSet>
      <dgm:spPr/>
    </dgm:pt>
    <dgm:pt modelId="{D315B1EE-238F-4FA9-8682-180710628EE5}" type="pres">
      <dgm:prSet presAssocID="{7186F501-06ED-4D23-AAF8-925169B8665E}" presName="spaceBetweenRectangles" presStyleCnt="0"/>
      <dgm:spPr/>
    </dgm:pt>
    <dgm:pt modelId="{39D63415-4475-4274-8186-7F1BF1288266}" type="pres">
      <dgm:prSet presAssocID="{50A6782E-DFE7-4CC6-8850-5DBF69E6872F}" presName="parentLin" presStyleCnt="0"/>
      <dgm:spPr/>
    </dgm:pt>
    <dgm:pt modelId="{BB0D5447-BF92-4A0E-9A16-DB5D26F656ED}" type="pres">
      <dgm:prSet presAssocID="{50A6782E-DFE7-4CC6-8850-5DBF69E6872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4BB8867-38C1-4C78-8A68-58411FD120DA}" type="pres">
      <dgm:prSet presAssocID="{50A6782E-DFE7-4CC6-8850-5DBF69E6872F}" presName="parentText" presStyleLbl="node1" presStyleIdx="2" presStyleCnt="3" custScaleY="153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B8D2D-F5CE-4741-B6EC-E883A5D4DACF}" type="pres">
      <dgm:prSet presAssocID="{50A6782E-DFE7-4CC6-8850-5DBF69E6872F}" presName="negativeSpace" presStyleCnt="0"/>
      <dgm:spPr/>
    </dgm:pt>
    <dgm:pt modelId="{7596C394-09BF-4FBC-B096-B3762652A427}" type="pres">
      <dgm:prSet presAssocID="{50A6782E-DFE7-4CC6-8850-5DBF69E687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4E49D24-5D35-4366-A52E-FF6F936F65FF}" type="presOf" srcId="{56755C7B-55A9-4683-BD26-6ABCE13779F1}" destId="{FE5468E3-9334-4B1B-943A-15181D1DA1FD}" srcOrd="0" destOrd="0" presId="urn:microsoft.com/office/officeart/2005/8/layout/list1"/>
    <dgm:cxn modelId="{4783FEAD-F26C-43D6-8478-C0371FAD4C4B}" type="presOf" srcId="{50A6782E-DFE7-4CC6-8850-5DBF69E6872F}" destId="{BB0D5447-BF92-4A0E-9A16-DB5D26F656ED}" srcOrd="0" destOrd="0" presId="urn:microsoft.com/office/officeart/2005/8/layout/list1"/>
    <dgm:cxn modelId="{0FAA168E-3E44-4DE5-AE06-215EF2519E27}" type="presOf" srcId="{56755C7B-55A9-4683-BD26-6ABCE13779F1}" destId="{7FEDFF62-F453-45BB-AA14-983E7697D121}" srcOrd="1" destOrd="0" presId="urn:microsoft.com/office/officeart/2005/8/layout/list1"/>
    <dgm:cxn modelId="{693818CF-941A-4092-8756-99175B595880}" type="presOf" srcId="{50A6782E-DFE7-4CC6-8850-5DBF69E6872F}" destId="{34BB8867-38C1-4C78-8A68-58411FD120DA}" srcOrd="1" destOrd="0" presId="urn:microsoft.com/office/officeart/2005/8/layout/list1"/>
    <dgm:cxn modelId="{86EE3AD4-6191-444A-B003-62D5478AA2E6}" srcId="{6A6B0E6E-AF20-4C0E-BCFE-6267CE220B64}" destId="{D53FBEAA-9324-4E1D-B03E-7DDBFF982143}" srcOrd="1" destOrd="0" parTransId="{9B64A129-FA6D-4805-807D-C2B09D88AE6E}" sibTransId="{7186F501-06ED-4D23-AAF8-925169B8665E}"/>
    <dgm:cxn modelId="{FF19E335-D978-4746-AC7C-8A3DB10F3566}" srcId="{6A6B0E6E-AF20-4C0E-BCFE-6267CE220B64}" destId="{50A6782E-DFE7-4CC6-8850-5DBF69E6872F}" srcOrd="2" destOrd="0" parTransId="{1BD39A48-72A9-49EC-8BE6-F6FC93D0D9FA}" sibTransId="{F8B98CDC-8E35-4099-A720-71D47E517ED7}"/>
    <dgm:cxn modelId="{E3526889-104E-49C1-A956-81F731D7BE0E}" type="presOf" srcId="{D53FBEAA-9324-4E1D-B03E-7DDBFF982143}" destId="{7384FF08-F685-479F-BC45-EFC6F49CCCDC}" srcOrd="1" destOrd="0" presId="urn:microsoft.com/office/officeart/2005/8/layout/list1"/>
    <dgm:cxn modelId="{66449564-2D69-4C74-B29F-DF8D8D607DFE}" type="presOf" srcId="{6A6B0E6E-AF20-4C0E-BCFE-6267CE220B64}" destId="{DEB0E3C3-0E7E-42C1-85D4-80BD605FE016}" srcOrd="0" destOrd="0" presId="urn:microsoft.com/office/officeart/2005/8/layout/list1"/>
    <dgm:cxn modelId="{15F73FF2-9D40-421E-B6A4-2582E4A6E251}" srcId="{6A6B0E6E-AF20-4C0E-BCFE-6267CE220B64}" destId="{56755C7B-55A9-4683-BD26-6ABCE13779F1}" srcOrd="0" destOrd="0" parTransId="{9238EF55-D39A-4B77-B284-FBD766EEE5CC}" sibTransId="{D252907E-38F9-4B28-BEEB-F4EE928403D7}"/>
    <dgm:cxn modelId="{BB5923B0-9CF3-4D3C-9C00-CA6B65FB7F16}" type="presOf" srcId="{D53FBEAA-9324-4E1D-B03E-7DDBFF982143}" destId="{03DE67EF-CAD4-4354-A819-F4EDBA3DB2AA}" srcOrd="0" destOrd="0" presId="urn:microsoft.com/office/officeart/2005/8/layout/list1"/>
    <dgm:cxn modelId="{9CE6C654-EC0C-4EFC-B2FD-7EEF4947F437}" type="presParOf" srcId="{DEB0E3C3-0E7E-42C1-85D4-80BD605FE016}" destId="{B59EE986-3EAA-458F-938E-1380835961C6}" srcOrd="0" destOrd="0" presId="urn:microsoft.com/office/officeart/2005/8/layout/list1"/>
    <dgm:cxn modelId="{608F9939-B584-4D17-ABEE-E89CC8AD4A12}" type="presParOf" srcId="{B59EE986-3EAA-458F-938E-1380835961C6}" destId="{FE5468E3-9334-4B1B-943A-15181D1DA1FD}" srcOrd="0" destOrd="0" presId="urn:microsoft.com/office/officeart/2005/8/layout/list1"/>
    <dgm:cxn modelId="{43FC50AD-50F3-417B-A17B-3386BDFE4AB5}" type="presParOf" srcId="{B59EE986-3EAA-458F-938E-1380835961C6}" destId="{7FEDFF62-F453-45BB-AA14-983E7697D121}" srcOrd="1" destOrd="0" presId="urn:microsoft.com/office/officeart/2005/8/layout/list1"/>
    <dgm:cxn modelId="{E46C5CC1-E41F-4026-952E-F0B453FE2748}" type="presParOf" srcId="{DEB0E3C3-0E7E-42C1-85D4-80BD605FE016}" destId="{BF60BAA4-D03A-4B2A-A38D-8FAF6B216391}" srcOrd="1" destOrd="0" presId="urn:microsoft.com/office/officeart/2005/8/layout/list1"/>
    <dgm:cxn modelId="{8BC867EA-28AE-484D-80CD-6748725CDC08}" type="presParOf" srcId="{DEB0E3C3-0E7E-42C1-85D4-80BD605FE016}" destId="{C8B99591-B1DB-4FA7-A6D9-0A524CE8A2DB}" srcOrd="2" destOrd="0" presId="urn:microsoft.com/office/officeart/2005/8/layout/list1"/>
    <dgm:cxn modelId="{1BADFDF7-B565-4FE2-8A11-89B98D66E8ED}" type="presParOf" srcId="{DEB0E3C3-0E7E-42C1-85D4-80BD605FE016}" destId="{E66AA5A0-9C7C-4D6E-B078-6F0C2544E376}" srcOrd="3" destOrd="0" presId="urn:microsoft.com/office/officeart/2005/8/layout/list1"/>
    <dgm:cxn modelId="{ECBC9A8C-B0BC-4730-8494-F85FE8C6B255}" type="presParOf" srcId="{DEB0E3C3-0E7E-42C1-85D4-80BD605FE016}" destId="{6629961C-9666-46B1-B2EC-464963A64C49}" srcOrd="4" destOrd="0" presId="urn:microsoft.com/office/officeart/2005/8/layout/list1"/>
    <dgm:cxn modelId="{534FED9C-9183-4B08-8CB1-734304339717}" type="presParOf" srcId="{6629961C-9666-46B1-B2EC-464963A64C49}" destId="{03DE67EF-CAD4-4354-A819-F4EDBA3DB2AA}" srcOrd="0" destOrd="0" presId="urn:microsoft.com/office/officeart/2005/8/layout/list1"/>
    <dgm:cxn modelId="{F8D0944E-5A53-4DD4-B626-20933D0568D7}" type="presParOf" srcId="{6629961C-9666-46B1-B2EC-464963A64C49}" destId="{7384FF08-F685-479F-BC45-EFC6F49CCCDC}" srcOrd="1" destOrd="0" presId="urn:microsoft.com/office/officeart/2005/8/layout/list1"/>
    <dgm:cxn modelId="{8C01D3FA-D6A4-4CFC-9DA5-8B3B5FBE79C2}" type="presParOf" srcId="{DEB0E3C3-0E7E-42C1-85D4-80BD605FE016}" destId="{63ED7995-C60D-4EB8-B58F-D32EEC7CDB33}" srcOrd="5" destOrd="0" presId="urn:microsoft.com/office/officeart/2005/8/layout/list1"/>
    <dgm:cxn modelId="{D8136242-C1CF-4C7E-92B8-84B3F5273EB2}" type="presParOf" srcId="{DEB0E3C3-0E7E-42C1-85D4-80BD605FE016}" destId="{BDD478DB-8651-4FC2-BA88-37E5DD1F8D53}" srcOrd="6" destOrd="0" presId="urn:microsoft.com/office/officeart/2005/8/layout/list1"/>
    <dgm:cxn modelId="{2DCA2F6C-7862-4182-BB06-DFCC8B4ED48E}" type="presParOf" srcId="{DEB0E3C3-0E7E-42C1-85D4-80BD605FE016}" destId="{D315B1EE-238F-4FA9-8682-180710628EE5}" srcOrd="7" destOrd="0" presId="urn:microsoft.com/office/officeart/2005/8/layout/list1"/>
    <dgm:cxn modelId="{65DF7314-0796-47DB-8BDB-0C3948AE1FA3}" type="presParOf" srcId="{DEB0E3C3-0E7E-42C1-85D4-80BD605FE016}" destId="{39D63415-4475-4274-8186-7F1BF1288266}" srcOrd="8" destOrd="0" presId="urn:microsoft.com/office/officeart/2005/8/layout/list1"/>
    <dgm:cxn modelId="{0E49C409-680A-465D-A308-07F3DF85AAC5}" type="presParOf" srcId="{39D63415-4475-4274-8186-7F1BF1288266}" destId="{BB0D5447-BF92-4A0E-9A16-DB5D26F656ED}" srcOrd="0" destOrd="0" presId="urn:microsoft.com/office/officeart/2005/8/layout/list1"/>
    <dgm:cxn modelId="{FED269AA-E1C3-406A-9622-F70F18055165}" type="presParOf" srcId="{39D63415-4475-4274-8186-7F1BF1288266}" destId="{34BB8867-38C1-4C78-8A68-58411FD120DA}" srcOrd="1" destOrd="0" presId="urn:microsoft.com/office/officeart/2005/8/layout/list1"/>
    <dgm:cxn modelId="{10087FFF-0AD8-4346-B6CF-35B63072EFFD}" type="presParOf" srcId="{DEB0E3C3-0E7E-42C1-85D4-80BD605FE016}" destId="{F83B8D2D-F5CE-4741-B6EC-E883A5D4DACF}" srcOrd="9" destOrd="0" presId="urn:microsoft.com/office/officeart/2005/8/layout/list1"/>
    <dgm:cxn modelId="{0882E4B8-D415-4515-A20D-4F0A965734C5}" type="presParOf" srcId="{DEB0E3C3-0E7E-42C1-85D4-80BD605FE016}" destId="{7596C394-09BF-4FBC-B096-B3762652A4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43336A-1836-4AD4-9853-F467C063A7F9}" type="doc">
      <dgm:prSet loTypeId="urn:microsoft.com/office/officeart/2005/8/layout/vList4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63E1EEA-0220-414D-9522-A7CF2985E5AC}">
      <dgm:prSet phldrT="[Текст]"/>
      <dgm:spPr/>
      <dgm:t>
        <a:bodyPr/>
        <a:lstStyle/>
        <a:p>
          <a:pPr algn="l"/>
          <a:r>
            <a:rPr lang="ru-RU" dirty="0" smtClean="0"/>
            <a:t>ФГОС  СОО (приказ Министерства образования и науки Российской Федерации от 17.05.2012 № 413) </a:t>
          </a:r>
          <a:endParaRPr lang="ru-RU" dirty="0"/>
        </a:p>
      </dgm:t>
    </dgm:pt>
    <dgm:pt modelId="{F4FF241A-AABD-4C51-83B6-1B3F13BE0E96}" type="parTrans" cxnId="{A2A4603F-8629-430D-98F7-55706034CBB1}">
      <dgm:prSet/>
      <dgm:spPr/>
      <dgm:t>
        <a:bodyPr/>
        <a:lstStyle/>
        <a:p>
          <a:endParaRPr lang="ru-RU"/>
        </a:p>
      </dgm:t>
    </dgm:pt>
    <dgm:pt modelId="{96BB0DED-C5CA-4322-9654-1295A7CF15DC}" type="sibTrans" cxnId="{A2A4603F-8629-430D-98F7-55706034CBB1}">
      <dgm:prSet/>
      <dgm:spPr/>
      <dgm:t>
        <a:bodyPr/>
        <a:lstStyle/>
        <a:p>
          <a:endParaRPr lang="ru-RU"/>
        </a:p>
      </dgm:t>
    </dgm:pt>
    <dgm:pt modelId="{470C1CD5-9E56-4A7B-8713-B369E226F9B0}">
      <dgm:prSet/>
      <dgm:spPr/>
      <dgm:t>
        <a:bodyPr/>
        <a:lstStyle/>
        <a:p>
          <a:r>
            <a:rPr lang="ru-RU" dirty="0" smtClean="0"/>
            <a:t>Образовательная программа СОО Петергофской гимназии</a:t>
          </a:r>
          <a:endParaRPr lang="ru-RU" dirty="0"/>
        </a:p>
      </dgm:t>
    </dgm:pt>
    <dgm:pt modelId="{0194FB64-15E5-4CDF-845B-71FF47DFB0E9}" type="parTrans" cxnId="{83A72E9C-2AF6-403A-8DE0-084CCBA7A852}">
      <dgm:prSet/>
      <dgm:spPr/>
      <dgm:t>
        <a:bodyPr/>
        <a:lstStyle/>
        <a:p>
          <a:endParaRPr lang="ru-RU"/>
        </a:p>
      </dgm:t>
    </dgm:pt>
    <dgm:pt modelId="{47EB8890-0F5C-4369-9303-7A771E4673DE}" type="sibTrans" cxnId="{83A72E9C-2AF6-403A-8DE0-084CCBA7A852}">
      <dgm:prSet/>
      <dgm:spPr/>
      <dgm:t>
        <a:bodyPr/>
        <a:lstStyle/>
        <a:p>
          <a:endParaRPr lang="ru-RU"/>
        </a:p>
      </dgm:t>
    </dgm:pt>
    <dgm:pt modelId="{AC2D9F2A-707D-41DF-942C-EBFF16255F70}">
      <dgm:prSet phldrT="[Текст]" custT="1"/>
      <dgm:spPr/>
      <dgm:t>
        <a:bodyPr/>
        <a:lstStyle/>
        <a:p>
          <a:pPr algn="l"/>
          <a:r>
            <a:rPr lang="ru-RU" sz="2800" dirty="0" smtClean="0"/>
            <a:t>Примерный план  внеурочной деятельности*</a:t>
          </a:r>
        </a:p>
      </dgm:t>
    </dgm:pt>
    <dgm:pt modelId="{07824C31-17D2-474B-81A4-0EEAF1E84108}" type="sibTrans" cxnId="{3B35D3A6-4E75-4C9E-8F04-D731B7F5679F}">
      <dgm:prSet/>
      <dgm:spPr/>
      <dgm:t>
        <a:bodyPr/>
        <a:lstStyle/>
        <a:p>
          <a:endParaRPr lang="ru-RU"/>
        </a:p>
      </dgm:t>
    </dgm:pt>
    <dgm:pt modelId="{17F0BC9C-18A0-4BFA-BC6F-0891C95A15F1}" type="parTrans" cxnId="{3B35D3A6-4E75-4C9E-8F04-D731B7F5679F}">
      <dgm:prSet/>
      <dgm:spPr/>
      <dgm:t>
        <a:bodyPr/>
        <a:lstStyle/>
        <a:p>
          <a:endParaRPr lang="ru-RU"/>
        </a:p>
      </dgm:t>
    </dgm:pt>
    <dgm:pt modelId="{DD2EF581-E504-4246-B1ED-341097ADFC98}" type="pres">
      <dgm:prSet presAssocID="{F243336A-1836-4AD4-9853-F467C063A7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AD549F-CEE9-45BD-A02A-2F5C4BF9FBFF}" type="pres">
      <dgm:prSet presAssocID="{B63E1EEA-0220-414D-9522-A7CF2985E5AC}" presName="comp" presStyleCnt="0"/>
      <dgm:spPr/>
      <dgm:t>
        <a:bodyPr/>
        <a:lstStyle/>
        <a:p>
          <a:endParaRPr lang="ru-RU"/>
        </a:p>
      </dgm:t>
    </dgm:pt>
    <dgm:pt modelId="{D4BB781C-7767-4C27-976B-30918B86501F}" type="pres">
      <dgm:prSet presAssocID="{B63E1EEA-0220-414D-9522-A7CF2985E5AC}" presName="box" presStyleLbl="node1" presStyleIdx="0" presStyleCnt="3"/>
      <dgm:spPr/>
      <dgm:t>
        <a:bodyPr/>
        <a:lstStyle/>
        <a:p>
          <a:endParaRPr lang="ru-RU"/>
        </a:p>
      </dgm:t>
    </dgm:pt>
    <dgm:pt modelId="{18F9E63A-350F-455E-BB7D-35F07FE8E384}" type="pres">
      <dgm:prSet presAssocID="{B63E1EEA-0220-414D-9522-A7CF2985E5AC}" presName="img" presStyleLbl="fgImgPlace1" presStyleIdx="0" presStyleCnt="3" custScaleX="51279" custLinFactNeighborX="-2022" custLinFactNeighborY="-27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183715-5C65-4678-8FB0-66C25C49CDC4}" type="pres">
      <dgm:prSet presAssocID="{B63E1EEA-0220-414D-9522-A7CF2985E5A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13C92-70B4-4538-8795-7C47734A4A4E}" type="pres">
      <dgm:prSet presAssocID="{96BB0DED-C5CA-4322-9654-1295A7CF15DC}" presName="spacer" presStyleCnt="0"/>
      <dgm:spPr/>
      <dgm:t>
        <a:bodyPr/>
        <a:lstStyle/>
        <a:p>
          <a:endParaRPr lang="ru-RU"/>
        </a:p>
      </dgm:t>
    </dgm:pt>
    <dgm:pt modelId="{C0BC06F1-BFE9-48F3-9390-CE16CE345977}" type="pres">
      <dgm:prSet presAssocID="{AC2D9F2A-707D-41DF-942C-EBFF16255F70}" presName="comp" presStyleCnt="0"/>
      <dgm:spPr/>
      <dgm:t>
        <a:bodyPr/>
        <a:lstStyle/>
        <a:p>
          <a:endParaRPr lang="ru-RU"/>
        </a:p>
      </dgm:t>
    </dgm:pt>
    <dgm:pt modelId="{23229F8E-7C9F-46E1-92C3-4A07E50FE64D}" type="pres">
      <dgm:prSet presAssocID="{AC2D9F2A-707D-41DF-942C-EBFF16255F70}" presName="box" presStyleLbl="node1" presStyleIdx="1" presStyleCnt="3"/>
      <dgm:spPr/>
      <dgm:t>
        <a:bodyPr/>
        <a:lstStyle/>
        <a:p>
          <a:endParaRPr lang="ru-RU"/>
        </a:p>
      </dgm:t>
    </dgm:pt>
    <dgm:pt modelId="{C282F080-1832-4449-8C2D-4B6CD096FC6A}" type="pres">
      <dgm:prSet presAssocID="{AC2D9F2A-707D-41DF-942C-EBFF16255F70}" presName="img" presStyleLbl="fgImgPlace1" presStyleIdx="1" presStyleCnt="3" custScaleX="51279" custLinFactNeighborX="-1515" custLinFactNeighborY="-149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B1E5581-0B9A-46BB-8BED-B2BE07D8A24F}" type="pres">
      <dgm:prSet presAssocID="{AC2D9F2A-707D-41DF-942C-EBFF16255F7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42BD3-BC3E-4D54-8FA8-ED1313001CB5}" type="pres">
      <dgm:prSet presAssocID="{07824C31-17D2-474B-81A4-0EEAF1E84108}" presName="spacer" presStyleCnt="0"/>
      <dgm:spPr/>
      <dgm:t>
        <a:bodyPr/>
        <a:lstStyle/>
        <a:p>
          <a:endParaRPr lang="ru-RU"/>
        </a:p>
      </dgm:t>
    </dgm:pt>
    <dgm:pt modelId="{0F44E08A-9CCD-455D-A717-C751CACA8B32}" type="pres">
      <dgm:prSet presAssocID="{470C1CD5-9E56-4A7B-8713-B369E226F9B0}" presName="comp" presStyleCnt="0"/>
      <dgm:spPr/>
      <dgm:t>
        <a:bodyPr/>
        <a:lstStyle/>
        <a:p>
          <a:endParaRPr lang="ru-RU"/>
        </a:p>
      </dgm:t>
    </dgm:pt>
    <dgm:pt modelId="{5FE54C04-CC63-41DF-8F54-F580B31E86A6}" type="pres">
      <dgm:prSet presAssocID="{470C1CD5-9E56-4A7B-8713-B369E226F9B0}" presName="box" presStyleLbl="node1" presStyleIdx="2" presStyleCnt="3"/>
      <dgm:spPr/>
      <dgm:t>
        <a:bodyPr/>
        <a:lstStyle/>
        <a:p>
          <a:endParaRPr lang="ru-RU"/>
        </a:p>
      </dgm:t>
    </dgm:pt>
    <dgm:pt modelId="{C98C3DB0-715A-4A46-B14C-9AE7D625A333}" type="pres">
      <dgm:prSet presAssocID="{470C1CD5-9E56-4A7B-8713-B369E226F9B0}" presName="img" presStyleLbl="fgImgPlace1" presStyleIdx="2" presStyleCnt="3" custScaleX="51279" custLinFactNeighborX="-1516" custLinFactNeighborY="-14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E6364E-B931-4912-80E0-95B6171F81FF}" type="pres">
      <dgm:prSet presAssocID="{470C1CD5-9E56-4A7B-8713-B369E226F9B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CC1FB-70C6-4270-B04F-F60545538D7B}" type="presOf" srcId="{F243336A-1836-4AD4-9853-F467C063A7F9}" destId="{DD2EF581-E504-4246-B1ED-341097ADFC98}" srcOrd="0" destOrd="0" presId="urn:microsoft.com/office/officeart/2005/8/layout/vList4#1"/>
    <dgm:cxn modelId="{31213B8F-A237-491A-ACC8-DAB65269472A}" type="presOf" srcId="{470C1CD5-9E56-4A7B-8713-B369E226F9B0}" destId="{2EE6364E-B931-4912-80E0-95B6171F81FF}" srcOrd="1" destOrd="0" presId="urn:microsoft.com/office/officeart/2005/8/layout/vList4#1"/>
    <dgm:cxn modelId="{23AA0557-94A0-48B6-B560-53096A540392}" type="presOf" srcId="{AC2D9F2A-707D-41DF-942C-EBFF16255F70}" destId="{FB1E5581-0B9A-46BB-8BED-B2BE07D8A24F}" srcOrd="1" destOrd="0" presId="urn:microsoft.com/office/officeart/2005/8/layout/vList4#1"/>
    <dgm:cxn modelId="{A2A4603F-8629-430D-98F7-55706034CBB1}" srcId="{F243336A-1836-4AD4-9853-F467C063A7F9}" destId="{B63E1EEA-0220-414D-9522-A7CF2985E5AC}" srcOrd="0" destOrd="0" parTransId="{F4FF241A-AABD-4C51-83B6-1B3F13BE0E96}" sibTransId="{96BB0DED-C5CA-4322-9654-1295A7CF15DC}"/>
    <dgm:cxn modelId="{E30733F8-2425-48EF-999A-A7DE9E0750E2}" type="presOf" srcId="{470C1CD5-9E56-4A7B-8713-B369E226F9B0}" destId="{5FE54C04-CC63-41DF-8F54-F580B31E86A6}" srcOrd="0" destOrd="0" presId="urn:microsoft.com/office/officeart/2005/8/layout/vList4#1"/>
    <dgm:cxn modelId="{83A72E9C-2AF6-403A-8DE0-084CCBA7A852}" srcId="{F243336A-1836-4AD4-9853-F467C063A7F9}" destId="{470C1CD5-9E56-4A7B-8713-B369E226F9B0}" srcOrd="2" destOrd="0" parTransId="{0194FB64-15E5-4CDF-845B-71FF47DFB0E9}" sibTransId="{47EB8890-0F5C-4369-9303-7A771E4673DE}"/>
    <dgm:cxn modelId="{5EBE7BD1-E003-48B8-A160-FDE8176C8298}" type="presOf" srcId="{AC2D9F2A-707D-41DF-942C-EBFF16255F70}" destId="{23229F8E-7C9F-46E1-92C3-4A07E50FE64D}" srcOrd="0" destOrd="0" presId="urn:microsoft.com/office/officeart/2005/8/layout/vList4#1"/>
    <dgm:cxn modelId="{6AF1B957-528D-4A56-BD52-13C42A6EC222}" type="presOf" srcId="{B63E1EEA-0220-414D-9522-A7CF2985E5AC}" destId="{D4BB781C-7767-4C27-976B-30918B86501F}" srcOrd="0" destOrd="0" presId="urn:microsoft.com/office/officeart/2005/8/layout/vList4#1"/>
    <dgm:cxn modelId="{B9FEB45D-4981-48BD-B371-95CF472D88DF}" type="presOf" srcId="{B63E1EEA-0220-414D-9522-A7CF2985E5AC}" destId="{56183715-5C65-4678-8FB0-66C25C49CDC4}" srcOrd="1" destOrd="0" presId="urn:microsoft.com/office/officeart/2005/8/layout/vList4#1"/>
    <dgm:cxn modelId="{3B35D3A6-4E75-4C9E-8F04-D731B7F5679F}" srcId="{F243336A-1836-4AD4-9853-F467C063A7F9}" destId="{AC2D9F2A-707D-41DF-942C-EBFF16255F70}" srcOrd="1" destOrd="0" parTransId="{17F0BC9C-18A0-4BFA-BC6F-0891C95A15F1}" sibTransId="{07824C31-17D2-474B-81A4-0EEAF1E84108}"/>
    <dgm:cxn modelId="{C16C0606-E6E7-468B-88A0-39F53FAB6257}" type="presParOf" srcId="{DD2EF581-E504-4246-B1ED-341097ADFC98}" destId="{61AD549F-CEE9-45BD-A02A-2F5C4BF9FBFF}" srcOrd="0" destOrd="0" presId="urn:microsoft.com/office/officeart/2005/8/layout/vList4#1"/>
    <dgm:cxn modelId="{39E12544-84BF-45CD-B1B7-3714C8DB55BC}" type="presParOf" srcId="{61AD549F-CEE9-45BD-A02A-2F5C4BF9FBFF}" destId="{D4BB781C-7767-4C27-976B-30918B86501F}" srcOrd="0" destOrd="0" presId="urn:microsoft.com/office/officeart/2005/8/layout/vList4#1"/>
    <dgm:cxn modelId="{98357576-3F9C-4690-B375-217A3D270E7C}" type="presParOf" srcId="{61AD549F-CEE9-45BD-A02A-2F5C4BF9FBFF}" destId="{18F9E63A-350F-455E-BB7D-35F07FE8E384}" srcOrd="1" destOrd="0" presId="urn:microsoft.com/office/officeart/2005/8/layout/vList4#1"/>
    <dgm:cxn modelId="{BDC051C3-BA59-4841-B384-55C06C0AD0BF}" type="presParOf" srcId="{61AD549F-CEE9-45BD-A02A-2F5C4BF9FBFF}" destId="{56183715-5C65-4678-8FB0-66C25C49CDC4}" srcOrd="2" destOrd="0" presId="urn:microsoft.com/office/officeart/2005/8/layout/vList4#1"/>
    <dgm:cxn modelId="{4F0709B3-D7C6-4C3A-86FA-5EE59351F560}" type="presParOf" srcId="{DD2EF581-E504-4246-B1ED-341097ADFC98}" destId="{88A13C92-70B4-4538-8795-7C47734A4A4E}" srcOrd="1" destOrd="0" presId="urn:microsoft.com/office/officeart/2005/8/layout/vList4#1"/>
    <dgm:cxn modelId="{376A3FFF-08E3-43AD-8D50-77CDC0F7BAB2}" type="presParOf" srcId="{DD2EF581-E504-4246-B1ED-341097ADFC98}" destId="{C0BC06F1-BFE9-48F3-9390-CE16CE345977}" srcOrd="2" destOrd="0" presId="urn:microsoft.com/office/officeart/2005/8/layout/vList4#1"/>
    <dgm:cxn modelId="{FCFE6482-54B3-4096-A560-267420C6C0AE}" type="presParOf" srcId="{C0BC06F1-BFE9-48F3-9390-CE16CE345977}" destId="{23229F8E-7C9F-46E1-92C3-4A07E50FE64D}" srcOrd="0" destOrd="0" presId="urn:microsoft.com/office/officeart/2005/8/layout/vList4#1"/>
    <dgm:cxn modelId="{BC0051F8-BF19-4C85-9A1F-7C4BD2379DC5}" type="presParOf" srcId="{C0BC06F1-BFE9-48F3-9390-CE16CE345977}" destId="{C282F080-1832-4449-8C2D-4B6CD096FC6A}" srcOrd="1" destOrd="0" presId="urn:microsoft.com/office/officeart/2005/8/layout/vList4#1"/>
    <dgm:cxn modelId="{85609B41-66B8-4CB9-81C1-1463C1F4941A}" type="presParOf" srcId="{C0BC06F1-BFE9-48F3-9390-CE16CE345977}" destId="{FB1E5581-0B9A-46BB-8BED-B2BE07D8A24F}" srcOrd="2" destOrd="0" presId="urn:microsoft.com/office/officeart/2005/8/layout/vList4#1"/>
    <dgm:cxn modelId="{FD1633D0-91AB-487A-A398-312AB5A4428B}" type="presParOf" srcId="{DD2EF581-E504-4246-B1ED-341097ADFC98}" destId="{F5642BD3-BC3E-4D54-8FA8-ED1313001CB5}" srcOrd="3" destOrd="0" presId="urn:microsoft.com/office/officeart/2005/8/layout/vList4#1"/>
    <dgm:cxn modelId="{B0BF5DBC-A27D-40F6-9C4F-3153553C3FA6}" type="presParOf" srcId="{DD2EF581-E504-4246-B1ED-341097ADFC98}" destId="{0F44E08A-9CCD-455D-A717-C751CACA8B32}" srcOrd="4" destOrd="0" presId="urn:microsoft.com/office/officeart/2005/8/layout/vList4#1"/>
    <dgm:cxn modelId="{E89444E1-72D5-45D9-95D5-FE6C5A9B5633}" type="presParOf" srcId="{0F44E08A-9CCD-455D-A717-C751CACA8B32}" destId="{5FE54C04-CC63-41DF-8F54-F580B31E86A6}" srcOrd="0" destOrd="0" presId="urn:microsoft.com/office/officeart/2005/8/layout/vList4#1"/>
    <dgm:cxn modelId="{9DC03E36-12D7-4CAC-BBA1-C16B40008F02}" type="presParOf" srcId="{0F44E08A-9CCD-455D-A717-C751CACA8B32}" destId="{C98C3DB0-715A-4A46-B14C-9AE7D625A333}" srcOrd="1" destOrd="0" presId="urn:microsoft.com/office/officeart/2005/8/layout/vList4#1"/>
    <dgm:cxn modelId="{833FF24B-E730-4E7D-8934-B8D42FD710F8}" type="presParOf" srcId="{0F44E08A-9CCD-455D-A717-C751CACA8B32}" destId="{2EE6364E-B931-4912-80E0-95B6171F81F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C7AF3-E2F3-4327-922C-A96461B4701A}">
      <dsp:nvSpPr>
        <dsp:cNvPr id="0" name=""/>
        <dsp:cNvSpPr/>
      </dsp:nvSpPr>
      <dsp:spPr>
        <a:xfrm>
          <a:off x="-12257561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BF796-2F38-4062-9514-11CDBCFB2961}">
      <dsp:nvSpPr>
        <dsp:cNvPr id="0" name=""/>
        <dsp:cNvSpPr/>
      </dsp:nvSpPr>
      <dsp:spPr>
        <a:xfrm>
          <a:off x="1212009" y="833174"/>
          <a:ext cx="20372242" cy="1667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52400" rIns="152400" bIns="1524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Образовательный капитал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2009" y="833174"/>
        <a:ext cx="20372242" cy="1667215"/>
      </dsp:txXfrm>
    </dsp:sp>
    <dsp:sp modelId="{F0DE1F89-14B7-4402-98E0-D980200AEDD9}">
      <dsp:nvSpPr>
        <dsp:cNvPr id="0" name=""/>
        <dsp:cNvSpPr/>
      </dsp:nvSpPr>
      <dsp:spPr>
        <a:xfrm>
          <a:off x="170000" y="624772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E5789-ACDE-4E57-889A-C3C63472E295}">
      <dsp:nvSpPr>
        <dsp:cNvPr id="0" name=""/>
        <dsp:cNvSpPr/>
      </dsp:nvSpPr>
      <dsp:spPr>
        <a:xfrm>
          <a:off x="2167862" y="3334430"/>
          <a:ext cx="19416389" cy="1667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52400" rIns="152400" bIns="1524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Исследовательская и проектная деятельность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7862" y="3334430"/>
        <a:ext cx="19416389" cy="1667215"/>
      </dsp:txXfrm>
    </dsp:sp>
    <dsp:sp modelId="{51AEB243-FC40-4A76-970F-DBE02F1015AE}">
      <dsp:nvSpPr>
        <dsp:cNvPr id="0" name=""/>
        <dsp:cNvSpPr/>
      </dsp:nvSpPr>
      <dsp:spPr>
        <a:xfrm>
          <a:off x="1125852" y="3126028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006FF-64D5-41CC-BAAE-6912A8B1D8A8}">
      <dsp:nvSpPr>
        <dsp:cNvPr id="0" name=""/>
        <dsp:cNvSpPr/>
      </dsp:nvSpPr>
      <dsp:spPr>
        <a:xfrm>
          <a:off x="2167862" y="5835687"/>
          <a:ext cx="19416389" cy="1667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52400" rIns="152400" bIns="1524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Допрофессиональная</a:t>
          </a:r>
          <a:r>
            <a:rPr lang="ru-RU" sz="6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и социальная практика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7862" y="5835687"/>
        <a:ext cx="19416389" cy="1667215"/>
      </dsp:txXfrm>
    </dsp:sp>
    <dsp:sp modelId="{BB05E1B7-2600-40EA-846E-E02E737375BC}">
      <dsp:nvSpPr>
        <dsp:cNvPr id="0" name=""/>
        <dsp:cNvSpPr/>
      </dsp:nvSpPr>
      <dsp:spPr>
        <a:xfrm>
          <a:off x="1125852" y="5627285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F420C-4F37-4C4C-B8AA-81A609F31DB4}">
      <dsp:nvSpPr>
        <dsp:cNvPr id="0" name=""/>
        <dsp:cNvSpPr/>
      </dsp:nvSpPr>
      <dsp:spPr>
        <a:xfrm>
          <a:off x="1212009" y="8336943"/>
          <a:ext cx="20372242" cy="1667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52400" rIns="152400" bIns="1524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Партнерские проекты 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2009" y="8336943"/>
        <a:ext cx="20372242" cy="1667215"/>
      </dsp:txXfrm>
    </dsp:sp>
    <dsp:sp modelId="{8682E077-47AB-413E-9DD8-94C7F0167977}">
      <dsp:nvSpPr>
        <dsp:cNvPr id="0" name=""/>
        <dsp:cNvSpPr/>
      </dsp:nvSpPr>
      <dsp:spPr>
        <a:xfrm>
          <a:off x="170000" y="8128541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B781C-7767-4C27-976B-30918B86501F}">
      <dsp:nvSpPr>
        <dsp:cNvPr id="0" name=""/>
        <dsp:cNvSpPr/>
      </dsp:nvSpPr>
      <dsp:spPr>
        <a:xfrm>
          <a:off x="0" y="0"/>
          <a:ext cx="15358536" cy="28128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Жизнь ученических сообществ</a:t>
          </a:r>
          <a:endParaRPr lang="ru-RU" sz="6500" kern="1200" dirty="0"/>
        </a:p>
      </dsp:txBody>
      <dsp:txXfrm>
        <a:off x="3352992" y="0"/>
        <a:ext cx="12005543" cy="2812851"/>
      </dsp:txXfrm>
    </dsp:sp>
    <dsp:sp modelId="{18F9E63A-350F-455E-BB7D-35F07FE8E384}">
      <dsp:nvSpPr>
        <dsp:cNvPr id="0" name=""/>
        <dsp:cNvSpPr/>
      </dsp:nvSpPr>
      <dsp:spPr>
        <a:xfrm>
          <a:off x="932348" y="230383"/>
          <a:ext cx="1575140" cy="22502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29F8E-7C9F-46E1-92C3-4A07E50FE64D}">
      <dsp:nvSpPr>
        <dsp:cNvPr id="0" name=""/>
        <dsp:cNvSpPr/>
      </dsp:nvSpPr>
      <dsp:spPr>
        <a:xfrm>
          <a:off x="0" y="3094137"/>
          <a:ext cx="15358536" cy="28128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Занятия по предметам</a:t>
          </a:r>
          <a:endParaRPr lang="ru-RU" sz="6500" kern="1200" dirty="0"/>
        </a:p>
      </dsp:txBody>
      <dsp:txXfrm>
        <a:off x="3352992" y="3094137"/>
        <a:ext cx="12005543" cy="2812851"/>
      </dsp:txXfrm>
    </dsp:sp>
    <dsp:sp modelId="{C282F080-1832-4449-8C2D-4B6CD096FC6A}">
      <dsp:nvSpPr>
        <dsp:cNvPr id="0" name=""/>
        <dsp:cNvSpPr/>
      </dsp:nvSpPr>
      <dsp:spPr>
        <a:xfrm>
          <a:off x="1029568" y="3375422"/>
          <a:ext cx="1575140" cy="22502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54C04-CC63-41DF-8F54-F580B31E86A6}">
      <dsp:nvSpPr>
        <dsp:cNvPr id="0" name=""/>
        <dsp:cNvSpPr/>
      </dsp:nvSpPr>
      <dsp:spPr>
        <a:xfrm>
          <a:off x="0" y="6188274"/>
          <a:ext cx="15358536" cy="28128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Воспитательные мероприятия</a:t>
          </a:r>
          <a:endParaRPr lang="ru-RU" sz="6500" kern="1200" dirty="0"/>
        </a:p>
      </dsp:txBody>
      <dsp:txXfrm>
        <a:off x="3352992" y="6188274"/>
        <a:ext cx="12005543" cy="2812851"/>
      </dsp:txXfrm>
    </dsp:sp>
    <dsp:sp modelId="{C98C3DB0-715A-4A46-B14C-9AE7D625A333}">
      <dsp:nvSpPr>
        <dsp:cNvPr id="0" name=""/>
        <dsp:cNvSpPr/>
      </dsp:nvSpPr>
      <dsp:spPr>
        <a:xfrm>
          <a:off x="1078162" y="6503493"/>
          <a:ext cx="1575140" cy="22502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7FAFE-A183-4DC2-818B-CFD56BE20F67}">
      <dsp:nvSpPr>
        <dsp:cNvPr id="0" name=""/>
        <dsp:cNvSpPr/>
      </dsp:nvSpPr>
      <dsp:spPr>
        <a:xfrm>
          <a:off x="0" y="0"/>
          <a:ext cx="18288000" cy="13715998"/>
        </a:xfrm>
        <a:prstGeom prst="roundRect">
          <a:avLst>
            <a:gd name="adj" fmla="val 8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10645138" numCol="1" spcCol="1270" anchor="t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 smtClean="0"/>
            <a:t>Программа внеурочной деятельности</a:t>
          </a:r>
          <a:endParaRPr lang="ru-RU" sz="6400" kern="1200" dirty="0"/>
        </a:p>
      </dsp:txBody>
      <dsp:txXfrm>
        <a:off x="341469" y="341469"/>
        <a:ext cx="17605062" cy="13033060"/>
      </dsp:txXfrm>
    </dsp:sp>
    <dsp:sp modelId="{A01BEBE1-2C1B-45A3-91C6-461C06709D59}">
      <dsp:nvSpPr>
        <dsp:cNvPr id="0" name=""/>
        <dsp:cNvSpPr/>
      </dsp:nvSpPr>
      <dsp:spPr>
        <a:xfrm>
          <a:off x="457200" y="3428999"/>
          <a:ext cx="2743200" cy="473027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Занятия по предметам</a:t>
          </a:r>
          <a:endParaRPr lang="ru-RU" sz="2300" b="1" kern="1200" dirty="0"/>
        </a:p>
      </dsp:txBody>
      <dsp:txXfrm>
        <a:off x="541563" y="3513362"/>
        <a:ext cx="2574474" cy="4561552"/>
      </dsp:txXfrm>
    </dsp:sp>
    <dsp:sp modelId="{53D3A9BF-5637-464E-918C-244480F9C84D}">
      <dsp:nvSpPr>
        <dsp:cNvPr id="0" name=""/>
        <dsp:cNvSpPr/>
      </dsp:nvSpPr>
      <dsp:spPr>
        <a:xfrm>
          <a:off x="457200" y="8294428"/>
          <a:ext cx="2743200" cy="473027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Жизнь ученических сообществ</a:t>
          </a:r>
          <a:r>
            <a:rPr lang="ru-RU" sz="2300" kern="1200" dirty="0" smtClean="0"/>
            <a:t>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«Что? Где? Когда?»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Театральная студия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«Успешный выпускник»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541563" y="8378791"/>
        <a:ext cx="2574474" cy="4561552"/>
      </dsp:txXfrm>
    </dsp:sp>
    <dsp:sp modelId="{BC9E45AF-A3FD-4A8E-B7EF-D50DF34D84ED}">
      <dsp:nvSpPr>
        <dsp:cNvPr id="0" name=""/>
        <dsp:cNvSpPr/>
      </dsp:nvSpPr>
      <dsp:spPr>
        <a:xfrm>
          <a:off x="3657600" y="3428999"/>
          <a:ext cx="14173200" cy="9601198"/>
        </a:xfrm>
        <a:prstGeom prst="roundRect">
          <a:avLst>
            <a:gd name="adj" fmla="val 105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6096761" numCol="1" spcCol="1270" anchor="t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 smtClean="0"/>
            <a:t>Воспитательные мероприятия</a:t>
          </a:r>
          <a:endParaRPr lang="ru-RU" sz="6400" kern="1200" dirty="0"/>
        </a:p>
      </dsp:txBody>
      <dsp:txXfrm>
        <a:off x="3952870" y="3724269"/>
        <a:ext cx="13582660" cy="9010658"/>
      </dsp:txXfrm>
    </dsp:sp>
    <dsp:sp modelId="{B2C7CC8C-D1FC-4DD9-8C8E-71FF64A1ED41}">
      <dsp:nvSpPr>
        <dsp:cNvPr id="0" name=""/>
        <dsp:cNvSpPr/>
      </dsp:nvSpPr>
      <dsp:spPr>
        <a:xfrm>
          <a:off x="4011930" y="6789419"/>
          <a:ext cx="2834640" cy="269295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Исследовательские экспедиции</a:t>
          </a:r>
          <a:endParaRPr lang="ru-RU" sz="2300" b="1" kern="1200" dirty="0"/>
        </a:p>
      </dsp:txBody>
      <dsp:txXfrm>
        <a:off x="4094748" y="6872237"/>
        <a:ext cx="2669004" cy="2527317"/>
      </dsp:txXfrm>
    </dsp:sp>
    <dsp:sp modelId="{F54BB10B-9FD0-4D87-8683-4FC8BFA32567}">
      <dsp:nvSpPr>
        <dsp:cNvPr id="0" name=""/>
        <dsp:cNvSpPr/>
      </dsp:nvSpPr>
      <dsp:spPr>
        <a:xfrm>
          <a:off x="4011930" y="9616183"/>
          <a:ext cx="2834640" cy="269295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Школьные мероприятия</a:t>
          </a:r>
          <a:endParaRPr lang="ru-RU" sz="2300" kern="1200" dirty="0"/>
        </a:p>
      </dsp:txBody>
      <dsp:txXfrm>
        <a:off x="4094748" y="9699001"/>
        <a:ext cx="2669004" cy="2527317"/>
      </dsp:txXfrm>
    </dsp:sp>
    <dsp:sp modelId="{F30C86BB-44AB-4722-B834-464C74CAC7B1}">
      <dsp:nvSpPr>
        <dsp:cNvPr id="0" name=""/>
        <dsp:cNvSpPr/>
      </dsp:nvSpPr>
      <dsp:spPr>
        <a:xfrm>
          <a:off x="7223760" y="6857999"/>
          <a:ext cx="10149840" cy="5486399"/>
        </a:xfrm>
        <a:prstGeom prst="roundRect">
          <a:avLst>
            <a:gd name="adj" fmla="val 105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3096768" numCol="1" spcCol="1270" anchor="t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 smtClean="0"/>
            <a:t>Профессиональные пробы</a:t>
          </a:r>
          <a:endParaRPr lang="ru-RU" sz="6400" kern="1200" dirty="0"/>
        </a:p>
      </dsp:txBody>
      <dsp:txXfrm>
        <a:off x="7392486" y="7026725"/>
        <a:ext cx="9812388" cy="5148947"/>
      </dsp:txXfrm>
    </dsp:sp>
    <dsp:sp modelId="{0F4FA476-2B30-4B34-829D-233F7F9E98A5}">
      <dsp:nvSpPr>
        <dsp:cNvPr id="0" name=""/>
        <dsp:cNvSpPr/>
      </dsp:nvSpPr>
      <dsp:spPr>
        <a:xfrm>
          <a:off x="7477506" y="9326878"/>
          <a:ext cx="3149770" cy="246887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Социально-экономический профиль</a:t>
          </a:r>
          <a:endParaRPr lang="ru-RU" sz="1400" b="1" kern="1200" dirty="0"/>
        </a:p>
      </dsp:txBody>
      <dsp:txXfrm>
        <a:off x="7553433" y="9402805"/>
        <a:ext cx="2997916" cy="2317025"/>
      </dsp:txXfrm>
    </dsp:sp>
    <dsp:sp modelId="{F7010D87-277D-415B-9041-32862055AF75}">
      <dsp:nvSpPr>
        <dsp:cNvPr id="0" name=""/>
        <dsp:cNvSpPr/>
      </dsp:nvSpPr>
      <dsp:spPr>
        <a:xfrm>
          <a:off x="10716886" y="9326878"/>
          <a:ext cx="3149770" cy="246887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Гуманитарный профиль</a:t>
          </a:r>
          <a:endParaRPr lang="ru-RU" sz="1400" b="1" kern="1200" dirty="0"/>
        </a:p>
      </dsp:txBody>
      <dsp:txXfrm>
        <a:off x="10792813" y="9402805"/>
        <a:ext cx="2997916" cy="2317025"/>
      </dsp:txXfrm>
    </dsp:sp>
    <dsp:sp modelId="{E04C03F0-90A1-4454-899E-B99D93CA6605}">
      <dsp:nvSpPr>
        <dsp:cNvPr id="0" name=""/>
        <dsp:cNvSpPr/>
      </dsp:nvSpPr>
      <dsp:spPr>
        <a:xfrm>
          <a:off x="13956266" y="9326878"/>
          <a:ext cx="3149770" cy="246887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Технологический профиль</a:t>
          </a:r>
          <a:endParaRPr lang="ru-RU" sz="1400" b="1" kern="1200" dirty="0"/>
        </a:p>
      </dsp:txBody>
      <dsp:txXfrm>
        <a:off x="14032193" y="9402805"/>
        <a:ext cx="2997916" cy="23170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48674-C037-480B-935E-0D163265B263}">
      <dsp:nvSpPr>
        <dsp:cNvPr id="0" name=""/>
        <dsp:cNvSpPr/>
      </dsp:nvSpPr>
      <dsp:spPr>
        <a:xfrm>
          <a:off x="6383867" y="-31958"/>
          <a:ext cx="3691465" cy="20564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Профессиональные пробы</a:t>
          </a:r>
          <a:endParaRPr lang="ru-RU" sz="1300" b="1" kern="1200" dirty="0"/>
        </a:p>
      </dsp:txBody>
      <dsp:txXfrm>
        <a:off x="6484257" y="68432"/>
        <a:ext cx="3490685" cy="1855716"/>
      </dsp:txXfrm>
    </dsp:sp>
    <dsp:sp modelId="{4225E2D2-9900-41DA-8397-2558AF135150}">
      <dsp:nvSpPr>
        <dsp:cNvPr id="0" name=""/>
        <dsp:cNvSpPr/>
      </dsp:nvSpPr>
      <dsp:spPr>
        <a:xfrm>
          <a:off x="4758189" y="996289"/>
          <a:ext cx="6942820" cy="6942820"/>
        </a:xfrm>
        <a:custGeom>
          <a:avLst/>
          <a:gdLst/>
          <a:ahLst/>
          <a:cxnLst/>
          <a:rect l="0" t="0" r="0" b="0"/>
          <a:pathLst>
            <a:path>
              <a:moveTo>
                <a:pt x="5703059" y="812381"/>
              </a:moveTo>
              <a:arcTo wR="3471410" hR="3471410" stAng="18600348" swAng="146879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7FDAB-D202-4814-952A-73CC303690BA}">
      <dsp:nvSpPr>
        <dsp:cNvPr id="0" name=""/>
        <dsp:cNvSpPr/>
      </dsp:nvSpPr>
      <dsp:spPr>
        <a:xfrm>
          <a:off x="10083620" y="3416396"/>
          <a:ext cx="3234779" cy="21026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Исследовательские экспедиции</a:t>
          </a:r>
          <a:endParaRPr lang="ru-RU" sz="2600" b="1" kern="1200" dirty="0"/>
        </a:p>
      </dsp:txBody>
      <dsp:txXfrm>
        <a:off x="10186261" y="3519037"/>
        <a:ext cx="3029497" cy="1897324"/>
      </dsp:txXfrm>
    </dsp:sp>
    <dsp:sp modelId="{33BDD91A-15A3-4608-8BA1-FDC92CD4E499}">
      <dsp:nvSpPr>
        <dsp:cNvPr id="0" name=""/>
        <dsp:cNvSpPr/>
      </dsp:nvSpPr>
      <dsp:spPr>
        <a:xfrm>
          <a:off x="4758189" y="996289"/>
          <a:ext cx="6942820" cy="6942820"/>
        </a:xfrm>
        <a:custGeom>
          <a:avLst/>
          <a:gdLst/>
          <a:ahLst/>
          <a:cxnLst/>
          <a:rect l="0" t="0" r="0" b="0"/>
          <a:pathLst>
            <a:path>
              <a:moveTo>
                <a:pt x="6602664" y="4970056"/>
              </a:moveTo>
              <a:arcTo wR="3471410" hR="3471410" stAng="1534571" swAng="148113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F9CF9-1DDE-4770-A066-3E7AFBC5AC64}">
      <dsp:nvSpPr>
        <dsp:cNvPr id="0" name=""/>
        <dsp:cNvSpPr/>
      </dsp:nvSpPr>
      <dsp:spPr>
        <a:xfrm>
          <a:off x="6400801" y="6794335"/>
          <a:ext cx="3657597" cy="228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Участие в школьных мероприятиях</a:t>
          </a:r>
          <a:endParaRPr lang="ru-RU" sz="2600" b="1" kern="1200" dirty="0"/>
        </a:p>
      </dsp:txBody>
      <dsp:txXfrm>
        <a:off x="6512568" y="6906102"/>
        <a:ext cx="3434063" cy="2066015"/>
      </dsp:txXfrm>
    </dsp:sp>
    <dsp:sp modelId="{49416D7A-0838-4BFB-AC7F-BDC671BB7317}">
      <dsp:nvSpPr>
        <dsp:cNvPr id="0" name=""/>
        <dsp:cNvSpPr/>
      </dsp:nvSpPr>
      <dsp:spPr>
        <a:xfrm>
          <a:off x="4758189" y="996289"/>
          <a:ext cx="6942820" cy="6942820"/>
        </a:xfrm>
        <a:custGeom>
          <a:avLst/>
          <a:gdLst/>
          <a:ahLst/>
          <a:cxnLst/>
          <a:rect l="0" t="0" r="0" b="0"/>
          <a:pathLst>
            <a:path>
              <a:moveTo>
                <a:pt x="1252204" y="6140832"/>
              </a:moveTo>
              <a:arcTo wR="3471410" hR="3471410" stAng="7784293" swAng="148113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EC923-BC90-4CA9-A72C-6B88D31B12A7}">
      <dsp:nvSpPr>
        <dsp:cNvPr id="0" name=""/>
        <dsp:cNvSpPr/>
      </dsp:nvSpPr>
      <dsp:spPr>
        <a:xfrm>
          <a:off x="3140799" y="3416396"/>
          <a:ext cx="3234779" cy="21026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Ученические сообщества</a:t>
          </a:r>
          <a:endParaRPr lang="ru-RU" sz="2600" b="1" kern="1200" dirty="0"/>
        </a:p>
      </dsp:txBody>
      <dsp:txXfrm>
        <a:off x="3243440" y="3519037"/>
        <a:ext cx="3029497" cy="1897324"/>
      </dsp:txXfrm>
    </dsp:sp>
    <dsp:sp modelId="{CBA2601D-034E-4F33-91A2-31CB73A801DD}">
      <dsp:nvSpPr>
        <dsp:cNvPr id="0" name=""/>
        <dsp:cNvSpPr/>
      </dsp:nvSpPr>
      <dsp:spPr>
        <a:xfrm>
          <a:off x="4758189" y="996289"/>
          <a:ext cx="6942820" cy="6942820"/>
        </a:xfrm>
        <a:custGeom>
          <a:avLst/>
          <a:gdLst/>
          <a:ahLst/>
          <a:cxnLst/>
          <a:rect l="0" t="0" r="0" b="0"/>
          <a:pathLst>
            <a:path>
              <a:moveTo>
                <a:pt x="338541" y="1976144"/>
              </a:moveTo>
              <a:arcTo wR="3471410" hR="3471410" stAng="12330862" swAng="146879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4ADD0-2E0D-4D90-8C88-5AF75DDF2169}">
      <dsp:nvSpPr>
        <dsp:cNvPr id="0" name=""/>
        <dsp:cNvSpPr/>
      </dsp:nvSpPr>
      <dsp:spPr>
        <a:xfrm>
          <a:off x="6835508" y="65612"/>
          <a:ext cx="4938477" cy="1500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38100" cap="flat" cmpd="sng" algn="ctr">
          <a:solidFill>
            <a:schemeClr val="accent1"/>
          </a:solidFill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Лицейский калейдоскоп</a:t>
          </a:r>
        </a:p>
      </dsp:txBody>
      <dsp:txXfrm>
        <a:off x="6879459" y="109563"/>
        <a:ext cx="4850575" cy="1412699"/>
      </dsp:txXfrm>
    </dsp:sp>
    <dsp:sp modelId="{71582DAE-F802-48DE-9778-2DDCA2824D80}">
      <dsp:nvSpPr>
        <dsp:cNvPr id="0" name=""/>
        <dsp:cNvSpPr/>
      </dsp:nvSpPr>
      <dsp:spPr>
        <a:xfrm rot="1663311">
          <a:off x="13179926" y="1256483"/>
          <a:ext cx="3930901" cy="708126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13392364" y="1398108"/>
        <a:ext cx="3506025" cy="424876"/>
      </dsp:txXfrm>
    </dsp:sp>
    <dsp:sp modelId="{A5A15DA9-14A5-4FBC-AD69-420A7FFD331E}">
      <dsp:nvSpPr>
        <dsp:cNvPr id="0" name=""/>
        <dsp:cNvSpPr/>
      </dsp:nvSpPr>
      <dsp:spPr>
        <a:xfrm>
          <a:off x="12672874" y="3288088"/>
          <a:ext cx="5528205" cy="1500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Классный      проект</a:t>
          </a:r>
        </a:p>
      </dsp:txBody>
      <dsp:txXfrm>
        <a:off x="12716825" y="3332039"/>
        <a:ext cx="5440303" cy="1412699"/>
      </dsp:txXfrm>
    </dsp:sp>
    <dsp:sp modelId="{5B9385E9-7401-4D3A-8175-B8B54D883350}">
      <dsp:nvSpPr>
        <dsp:cNvPr id="0" name=""/>
        <dsp:cNvSpPr/>
      </dsp:nvSpPr>
      <dsp:spPr>
        <a:xfrm rot="9072425">
          <a:off x="14167362" y="6097738"/>
          <a:ext cx="3702236" cy="7081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0800000">
        <a:off x="14379800" y="6239363"/>
        <a:ext cx="3277360" cy="424876"/>
      </dsp:txXfrm>
    </dsp:sp>
    <dsp:sp modelId="{2D9FE250-4C29-4C2F-A881-5013D9320135}">
      <dsp:nvSpPr>
        <dsp:cNvPr id="0" name=""/>
        <dsp:cNvSpPr/>
      </dsp:nvSpPr>
      <dsp:spPr>
        <a:xfrm>
          <a:off x="5199211" y="6586011"/>
          <a:ext cx="8474215" cy="1500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38100" cap="flat" cmpd="sng" algn="ctr">
          <a:solidFill>
            <a:schemeClr val="accent1"/>
          </a:solidFill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Лицейское исследовательское общество</a:t>
          </a:r>
        </a:p>
      </dsp:txBody>
      <dsp:txXfrm>
        <a:off x="5243162" y="6629962"/>
        <a:ext cx="8386313" cy="1412699"/>
      </dsp:txXfrm>
    </dsp:sp>
    <dsp:sp modelId="{4785FF0E-3ACE-44A0-92E3-F82CA77B6DE5}">
      <dsp:nvSpPr>
        <dsp:cNvPr id="0" name=""/>
        <dsp:cNvSpPr/>
      </dsp:nvSpPr>
      <dsp:spPr>
        <a:xfrm rot="12402172">
          <a:off x="1091556" y="6097742"/>
          <a:ext cx="3790361" cy="7081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10800000">
        <a:off x="1303994" y="6239367"/>
        <a:ext cx="3365485" cy="424876"/>
      </dsp:txXfrm>
    </dsp:sp>
    <dsp:sp modelId="{700AC1AD-4394-45A5-A14B-60846927EF48}">
      <dsp:nvSpPr>
        <dsp:cNvPr id="0" name=""/>
        <dsp:cNvSpPr/>
      </dsp:nvSpPr>
      <dsp:spPr>
        <a:xfrm>
          <a:off x="374272" y="3359360"/>
          <a:ext cx="5294725" cy="1500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>
              <a:solidFill>
                <a:schemeClr val="tx1"/>
              </a:solidFill>
            </a:rPr>
            <a:t>Межвозрастные</a:t>
          </a:r>
          <a:r>
            <a:rPr lang="ru-RU" sz="2400" kern="1200" dirty="0">
              <a:solidFill>
                <a:schemeClr val="tx1"/>
              </a:solidFill>
            </a:rPr>
            <a:t> проекты</a:t>
          </a:r>
        </a:p>
      </dsp:txBody>
      <dsp:txXfrm>
        <a:off x="418223" y="3403311"/>
        <a:ext cx="5206823" cy="1412699"/>
      </dsp:txXfrm>
    </dsp:sp>
    <dsp:sp modelId="{8FFE2114-03A4-4CA9-A0FF-2AFE9C6B1BB0}">
      <dsp:nvSpPr>
        <dsp:cNvPr id="0" name=""/>
        <dsp:cNvSpPr/>
      </dsp:nvSpPr>
      <dsp:spPr>
        <a:xfrm rot="19940128">
          <a:off x="1566370" y="1239618"/>
          <a:ext cx="3817131" cy="708126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1778808" y="1381243"/>
        <a:ext cx="3392255" cy="4248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DC8CD-2255-4FE5-B0E0-31C7968C6D51}">
      <dsp:nvSpPr>
        <dsp:cNvPr id="0" name=""/>
        <dsp:cNvSpPr/>
      </dsp:nvSpPr>
      <dsp:spPr>
        <a:xfrm>
          <a:off x="4474" y="1869644"/>
          <a:ext cx="3427585" cy="2272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/>
            <a:t>«Все знаю, все смогу»</a:t>
          </a:r>
        </a:p>
      </dsp:txBody>
      <dsp:txXfrm>
        <a:off x="56777" y="1921947"/>
        <a:ext cx="3322979" cy="1681137"/>
      </dsp:txXfrm>
    </dsp:sp>
    <dsp:sp modelId="{2BF27B82-4E8F-42F1-9B09-A33A487585AA}">
      <dsp:nvSpPr>
        <dsp:cNvPr id="0" name=""/>
        <dsp:cNvSpPr/>
      </dsp:nvSpPr>
      <dsp:spPr>
        <a:xfrm>
          <a:off x="1623892" y="1763002"/>
          <a:ext cx="4290883" cy="4290883"/>
        </a:xfrm>
        <a:prstGeom prst="leftCircularArrow">
          <a:avLst>
            <a:gd name="adj1" fmla="val 4556"/>
            <a:gd name="adj2" fmla="val 579884"/>
            <a:gd name="adj3" fmla="val 2155924"/>
            <a:gd name="adj4" fmla="val 8825019"/>
            <a:gd name="adj5" fmla="val 5315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D4A1D-DBEE-407D-9924-C12422860105}">
      <dsp:nvSpPr>
        <dsp:cNvPr id="0" name=""/>
        <dsp:cNvSpPr/>
      </dsp:nvSpPr>
      <dsp:spPr>
        <a:xfrm>
          <a:off x="718136" y="3883253"/>
          <a:ext cx="2576461" cy="1024573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</a:t>
          </a:r>
        </a:p>
      </dsp:txBody>
      <dsp:txXfrm>
        <a:off x="748145" y="3913262"/>
        <a:ext cx="2516443" cy="964555"/>
      </dsp:txXfrm>
    </dsp:sp>
    <dsp:sp modelId="{D8297B0E-AE94-4628-9D90-723FCF4705B3}">
      <dsp:nvSpPr>
        <dsp:cNvPr id="0" name=""/>
        <dsp:cNvSpPr/>
      </dsp:nvSpPr>
      <dsp:spPr>
        <a:xfrm>
          <a:off x="4420410" y="1869644"/>
          <a:ext cx="3142458" cy="2272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/>
            <a:t>«Учусь создавать проект»</a:t>
          </a:r>
        </a:p>
      </dsp:txBody>
      <dsp:txXfrm>
        <a:off x="4472713" y="2408968"/>
        <a:ext cx="3037852" cy="1681137"/>
      </dsp:txXfrm>
    </dsp:sp>
    <dsp:sp modelId="{A6440133-2785-4BB3-8471-2167016B7661}">
      <dsp:nvSpPr>
        <dsp:cNvPr id="0" name=""/>
        <dsp:cNvSpPr/>
      </dsp:nvSpPr>
      <dsp:spPr>
        <a:xfrm>
          <a:off x="5889776" y="-110332"/>
          <a:ext cx="4960537" cy="4960537"/>
        </a:xfrm>
        <a:prstGeom prst="circularArrow">
          <a:avLst>
            <a:gd name="adj1" fmla="val 3941"/>
            <a:gd name="adj2" fmla="val 494134"/>
            <a:gd name="adj3" fmla="val 19416091"/>
            <a:gd name="adj4" fmla="val 12661246"/>
            <a:gd name="adj5" fmla="val 4597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881C9-A65F-4FFD-A4D7-1A13AFFF8517}">
      <dsp:nvSpPr>
        <dsp:cNvPr id="0" name=""/>
        <dsp:cNvSpPr/>
      </dsp:nvSpPr>
      <dsp:spPr>
        <a:xfrm>
          <a:off x="5137749" y="1200864"/>
          <a:ext cx="2576461" cy="1024573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3-4</a:t>
          </a:r>
        </a:p>
      </dsp:txBody>
      <dsp:txXfrm>
        <a:off x="5167758" y="1230873"/>
        <a:ext cx="2516443" cy="964555"/>
      </dsp:txXfrm>
    </dsp:sp>
    <dsp:sp modelId="{AAAF5E2C-4274-4ADC-AF92-360315394949}">
      <dsp:nvSpPr>
        <dsp:cNvPr id="0" name=""/>
        <dsp:cNvSpPr/>
      </dsp:nvSpPr>
      <dsp:spPr>
        <a:xfrm>
          <a:off x="8693783" y="1869644"/>
          <a:ext cx="3964304" cy="2272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>
              <a:solidFill>
                <a:schemeClr val="tx1"/>
              </a:solidFill>
            </a:rPr>
            <a:t>«Основы проектной деятельности»</a:t>
          </a:r>
        </a:p>
      </dsp:txBody>
      <dsp:txXfrm>
        <a:off x="8746086" y="1921947"/>
        <a:ext cx="3859698" cy="1681137"/>
      </dsp:txXfrm>
    </dsp:sp>
    <dsp:sp modelId="{259CC525-8EFF-4795-994A-523D0611C6AB}">
      <dsp:nvSpPr>
        <dsp:cNvPr id="0" name=""/>
        <dsp:cNvSpPr/>
      </dsp:nvSpPr>
      <dsp:spPr>
        <a:xfrm>
          <a:off x="10620825" y="1368774"/>
          <a:ext cx="4807482" cy="4807482"/>
        </a:xfrm>
        <a:prstGeom prst="leftCircularArrow">
          <a:avLst>
            <a:gd name="adj1" fmla="val 4066"/>
            <a:gd name="adj2" fmla="val 511416"/>
            <a:gd name="adj3" fmla="val 2006963"/>
            <a:gd name="adj4" fmla="val 8744525"/>
            <a:gd name="adj5" fmla="val 4744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B4515-9C87-43A8-B10A-63555F6036E3}">
      <dsp:nvSpPr>
        <dsp:cNvPr id="0" name=""/>
        <dsp:cNvSpPr/>
      </dsp:nvSpPr>
      <dsp:spPr>
        <a:xfrm>
          <a:off x="9924639" y="3981848"/>
          <a:ext cx="2576461" cy="1024573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5-7</a:t>
          </a:r>
        </a:p>
      </dsp:txBody>
      <dsp:txXfrm>
        <a:off x="9954648" y="4011857"/>
        <a:ext cx="2516443" cy="964555"/>
      </dsp:txXfrm>
    </dsp:sp>
    <dsp:sp modelId="{1D8A0731-FEFB-4544-A7B9-A3899137DA6B}">
      <dsp:nvSpPr>
        <dsp:cNvPr id="0" name=""/>
        <dsp:cNvSpPr/>
      </dsp:nvSpPr>
      <dsp:spPr>
        <a:xfrm>
          <a:off x="13554566" y="1871892"/>
          <a:ext cx="4171635" cy="2235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/>
            <a:t>«Курс молодого исследователя»</a:t>
          </a:r>
          <a:endParaRPr lang="ru-RU" sz="1800" kern="1200" dirty="0"/>
        </a:p>
      </dsp:txBody>
      <dsp:txXfrm>
        <a:off x="13606018" y="2402445"/>
        <a:ext cx="4068731" cy="1653799"/>
      </dsp:txXfrm>
    </dsp:sp>
    <dsp:sp modelId="{BFB3C300-64FB-49C0-88DD-8D33ECFD4C51}">
      <dsp:nvSpPr>
        <dsp:cNvPr id="0" name=""/>
        <dsp:cNvSpPr/>
      </dsp:nvSpPr>
      <dsp:spPr>
        <a:xfrm>
          <a:off x="15630378" y="-198228"/>
          <a:ext cx="5425961" cy="5425961"/>
        </a:xfrm>
        <a:prstGeom prst="circularArrow">
          <a:avLst>
            <a:gd name="adj1" fmla="val 3603"/>
            <a:gd name="adj2" fmla="val 448091"/>
            <a:gd name="adj3" fmla="val 19346757"/>
            <a:gd name="adj4" fmla="val 12545870"/>
            <a:gd name="adj5" fmla="val 4203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E42D3-37EB-46A5-88F3-5BD5E0D002F4}">
      <dsp:nvSpPr>
        <dsp:cNvPr id="0" name=""/>
        <dsp:cNvSpPr/>
      </dsp:nvSpPr>
      <dsp:spPr>
        <a:xfrm>
          <a:off x="14869587" y="1298404"/>
          <a:ext cx="2576461" cy="1024573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8-9</a:t>
          </a:r>
        </a:p>
      </dsp:txBody>
      <dsp:txXfrm>
        <a:off x="14899596" y="1328413"/>
        <a:ext cx="2516443" cy="964555"/>
      </dsp:txXfrm>
    </dsp:sp>
    <dsp:sp modelId="{A8798AEF-6D25-414E-B418-B6C5884A1B92}">
      <dsp:nvSpPr>
        <dsp:cNvPr id="0" name=""/>
        <dsp:cNvSpPr/>
      </dsp:nvSpPr>
      <dsp:spPr>
        <a:xfrm>
          <a:off x="18691375" y="1694866"/>
          <a:ext cx="4244359" cy="2549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/>
            <a:t>Курс «Проект: перезагрузка»</a:t>
          </a:r>
        </a:p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/>
            <a:t>Внешкольные проекты</a:t>
          </a:r>
        </a:p>
      </dsp:txBody>
      <dsp:txXfrm>
        <a:off x="18750048" y="1753539"/>
        <a:ext cx="4127013" cy="1885895"/>
      </dsp:txXfrm>
    </dsp:sp>
    <dsp:sp modelId="{801ED469-64E3-4C9A-A3A1-788DF96FE379}">
      <dsp:nvSpPr>
        <dsp:cNvPr id="0" name=""/>
        <dsp:cNvSpPr/>
      </dsp:nvSpPr>
      <dsp:spPr>
        <a:xfrm>
          <a:off x="19865121" y="4023513"/>
          <a:ext cx="2780646" cy="1172327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10-11</a:t>
          </a:r>
        </a:p>
      </dsp:txBody>
      <dsp:txXfrm>
        <a:off x="19899457" y="4057849"/>
        <a:ext cx="2711974" cy="110365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0E4A0-3445-4698-BB08-78C7EB363BDD}">
      <dsp:nvSpPr>
        <dsp:cNvPr id="0" name=""/>
        <dsp:cNvSpPr/>
      </dsp:nvSpPr>
      <dsp:spPr>
        <a:xfrm>
          <a:off x="12572252" y="2999304"/>
          <a:ext cx="3931454" cy="393145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E5B1A9-A34C-47ED-9D84-09D64EF545E9}">
      <dsp:nvSpPr>
        <dsp:cNvPr id="0" name=""/>
        <dsp:cNvSpPr/>
      </dsp:nvSpPr>
      <dsp:spPr>
        <a:xfrm>
          <a:off x="12350724" y="878667"/>
          <a:ext cx="4560486" cy="26396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УЧИТЕЛЬ</a:t>
          </a:r>
        </a:p>
      </dsp:txBody>
      <dsp:txXfrm>
        <a:off x="12350724" y="878667"/>
        <a:ext cx="4560486" cy="2639690"/>
      </dsp:txXfrm>
    </dsp:sp>
    <dsp:sp modelId="{7969F474-8BB5-401C-8213-398B37D83EF2}">
      <dsp:nvSpPr>
        <dsp:cNvPr id="0" name=""/>
        <dsp:cNvSpPr/>
      </dsp:nvSpPr>
      <dsp:spPr>
        <a:xfrm>
          <a:off x="14067777" y="4085509"/>
          <a:ext cx="3931454" cy="393145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2115A2-11C6-4656-9AFF-3B160A83B1E5}">
      <dsp:nvSpPr>
        <dsp:cNvPr id="0" name=""/>
        <dsp:cNvSpPr/>
      </dsp:nvSpPr>
      <dsp:spPr>
        <a:xfrm>
          <a:off x="18312175" y="3280122"/>
          <a:ext cx="4088712" cy="28643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УЧЕНИК</a:t>
          </a:r>
        </a:p>
      </dsp:txBody>
      <dsp:txXfrm>
        <a:off x="18312175" y="3280122"/>
        <a:ext cx="4088712" cy="2864345"/>
      </dsp:txXfrm>
    </dsp:sp>
    <dsp:sp modelId="{32BB2D9E-9C18-4C02-AABF-A1CC30247C5F}">
      <dsp:nvSpPr>
        <dsp:cNvPr id="0" name=""/>
        <dsp:cNvSpPr/>
      </dsp:nvSpPr>
      <dsp:spPr>
        <a:xfrm>
          <a:off x="13496930" y="5844554"/>
          <a:ext cx="3931454" cy="393145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8C9910-38FE-4613-952F-51809AA29C96}">
      <dsp:nvSpPr>
        <dsp:cNvPr id="0" name=""/>
        <dsp:cNvSpPr/>
      </dsp:nvSpPr>
      <dsp:spPr>
        <a:xfrm>
          <a:off x="17683142" y="8166358"/>
          <a:ext cx="4088712" cy="28643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РОДИТЕЛЬ</a:t>
          </a:r>
        </a:p>
      </dsp:txBody>
      <dsp:txXfrm>
        <a:off x="17683142" y="8166358"/>
        <a:ext cx="4088712" cy="2864345"/>
      </dsp:txXfrm>
    </dsp:sp>
    <dsp:sp modelId="{163B2024-4927-4F6B-984D-EEE69B3A12E5}">
      <dsp:nvSpPr>
        <dsp:cNvPr id="0" name=""/>
        <dsp:cNvSpPr/>
      </dsp:nvSpPr>
      <dsp:spPr>
        <a:xfrm>
          <a:off x="11647574" y="5844554"/>
          <a:ext cx="3931454" cy="393145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EF8C94-5C99-410D-9C14-78C02DA74FE0}">
      <dsp:nvSpPr>
        <dsp:cNvPr id="0" name=""/>
        <dsp:cNvSpPr/>
      </dsp:nvSpPr>
      <dsp:spPr>
        <a:xfrm>
          <a:off x="6663484" y="7762314"/>
          <a:ext cx="5369951" cy="36724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АДМИНСТРАЦИЯ</a:t>
          </a:r>
        </a:p>
      </dsp:txBody>
      <dsp:txXfrm>
        <a:off x="6663484" y="7762314"/>
        <a:ext cx="5369951" cy="3672434"/>
      </dsp:txXfrm>
    </dsp:sp>
    <dsp:sp modelId="{FE809A5C-8A35-419D-9470-27F474C856BF}">
      <dsp:nvSpPr>
        <dsp:cNvPr id="0" name=""/>
        <dsp:cNvSpPr/>
      </dsp:nvSpPr>
      <dsp:spPr>
        <a:xfrm>
          <a:off x="11076727" y="4085509"/>
          <a:ext cx="3931454" cy="393145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C79E48-EB7E-477A-89BC-4BB294F6F266}">
      <dsp:nvSpPr>
        <dsp:cNvPr id="0" name=""/>
        <dsp:cNvSpPr/>
      </dsp:nvSpPr>
      <dsp:spPr>
        <a:xfrm>
          <a:off x="6221960" y="3135745"/>
          <a:ext cx="4994934" cy="31530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СОЦИАЛЬНЫЕ ПАРТНЕРЫ</a:t>
          </a:r>
        </a:p>
      </dsp:txBody>
      <dsp:txXfrm>
        <a:off x="6221960" y="3135745"/>
        <a:ext cx="4994934" cy="3153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B858E-F818-4427-B1C7-1A1035BA312F}">
      <dsp:nvSpPr>
        <dsp:cNvPr id="0" name=""/>
        <dsp:cNvSpPr/>
      </dsp:nvSpPr>
      <dsp:spPr>
        <a:xfrm>
          <a:off x="-12257561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FB1E6-103F-45DD-9DC8-A4F02A9D801B}">
      <dsp:nvSpPr>
        <dsp:cNvPr id="0" name=""/>
        <dsp:cNvSpPr/>
      </dsp:nvSpPr>
      <dsp:spPr>
        <a:xfrm>
          <a:off x="1010435" y="677116"/>
          <a:ext cx="19637712" cy="1355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61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Онлайн трансляции мероприятий Центра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(3550 просмотров)</a:t>
          </a:r>
          <a:endParaRPr lang="ru-RU" sz="26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0435" y="677116"/>
        <a:ext cx="19637712" cy="1355100"/>
      </dsp:txXfrm>
    </dsp:sp>
    <dsp:sp modelId="{BC380E51-C4CA-4911-90CF-25255EAB916B}">
      <dsp:nvSpPr>
        <dsp:cNvPr id="0" name=""/>
        <dsp:cNvSpPr/>
      </dsp:nvSpPr>
      <dsp:spPr>
        <a:xfrm>
          <a:off x="163497" y="507729"/>
          <a:ext cx="1693875" cy="1693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0B907-3084-4F47-AB41-D5D4F4A67600}">
      <dsp:nvSpPr>
        <dsp:cNvPr id="0" name=""/>
        <dsp:cNvSpPr/>
      </dsp:nvSpPr>
      <dsp:spPr>
        <a:xfrm>
          <a:off x="1981460" y="2709116"/>
          <a:ext cx="18666687" cy="1355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61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Учебно-тренировочные сборы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(2020 год – 166 участников, 2021 году – 237 участников)</a:t>
          </a:r>
          <a:endParaRPr lang="ru-RU" sz="2600" kern="1200" dirty="0"/>
        </a:p>
      </dsp:txBody>
      <dsp:txXfrm>
        <a:off x="1981460" y="2709116"/>
        <a:ext cx="18666687" cy="1355100"/>
      </dsp:txXfrm>
    </dsp:sp>
    <dsp:sp modelId="{7FB38B94-DCA1-4D4C-B267-8674BD19BA8B}">
      <dsp:nvSpPr>
        <dsp:cNvPr id="0" name=""/>
        <dsp:cNvSpPr/>
      </dsp:nvSpPr>
      <dsp:spPr>
        <a:xfrm>
          <a:off x="1134522" y="2539728"/>
          <a:ext cx="1693875" cy="1693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DB87-F039-4D79-B789-75F57FD51644}">
      <dsp:nvSpPr>
        <dsp:cNvPr id="0" name=""/>
        <dsp:cNvSpPr/>
      </dsp:nvSpPr>
      <dsp:spPr>
        <a:xfrm>
          <a:off x="2279486" y="4741116"/>
          <a:ext cx="18368660" cy="1355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61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Успешный выпускник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(2020 год – 15 команд / 90 участников, 2021 год – 23 команды / 132 участника)</a:t>
          </a:r>
          <a:endParaRPr lang="ru-RU" sz="2600" kern="1200" dirty="0"/>
        </a:p>
      </dsp:txBody>
      <dsp:txXfrm>
        <a:off x="2279486" y="4741116"/>
        <a:ext cx="18368660" cy="1355100"/>
      </dsp:txXfrm>
    </dsp:sp>
    <dsp:sp modelId="{91514C07-63CF-402C-A23C-F99A5F227BF6}">
      <dsp:nvSpPr>
        <dsp:cNvPr id="0" name=""/>
        <dsp:cNvSpPr/>
      </dsp:nvSpPr>
      <dsp:spPr>
        <a:xfrm>
          <a:off x="1432549" y="4571728"/>
          <a:ext cx="1693875" cy="1693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E4108-B878-49BA-BD36-A2FDF3320CA2}">
      <dsp:nvSpPr>
        <dsp:cNvPr id="0" name=""/>
        <dsp:cNvSpPr/>
      </dsp:nvSpPr>
      <dsp:spPr>
        <a:xfrm>
          <a:off x="1981460" y="6773116"/>
          <a:ext cx="18666687" cy="1355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61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Всероссийская олимпиада школьников по экономике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(участники районного этапа: 2020 год – 2755 участников, 2021 год – 2801 участник)</a:t>
          </a:r>
          <a:endParaRPr lang="ru-RU" sz="2600" kern="1200" dirty="0"/>
        </a:p>
      </dsp:txBody>
      <dsp:txXfrm>
        <a:off x="1981460" y="6773116"/>
        <a:ext cx="18666687" cy="1355100"/>
      </dsp:txXfrm>
    </dsp:sp>
    <dsp:sp modelId="{942255D7-5F91-46EB-8FD5-A7BA4E6ED0E5}">
      <dsp:nvSpPr>
        <dsp:cNvPr id="0" name=""/>
        <dsp:cNvSpPr/>
      </dsp:nvSpPr>
      <dsp:spPr>
        <a:xfrm>
          <a:off x="1134522" y="6603728"/>
          <a:ext cx="1693875" cy="1693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9D82F-6C3F-4EAD-8ADF-47EAB1B1EE17}">
      <dsp:nvSpPr>
        <dsp:cNvPr id="0" name=""/>
        <dsp:cNvSpPr/>
      </dsp:nvSpPr>
      <dsp:spPr>
        <a:xfrm>
          <a:off x="1010435" y="8805116"/>
          <a:ext cx="19637712" cy="13551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61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Всероссийская олимпиада «Высшая проба»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(количество участников заочного этапа из Санкт-Петербурга и ЛО: 2020 год – 2174 участник; 2021 год – 3203 участника)</a:t>
          </a:r>
          <a:endParaRPr lang="ru-RU" sz="2600" kern="1200" dirty="0"/>
        </a:p>
      </dsp:txBody>
      <dsp:txXfrm>
        <a:off x="1010435" y="8805116"/>
        <a:ext cx="19637712" cy="1355100"/>
      </dsp:txXfrm>
    </dsp:sp>
    <dsp:sp modelId="{45B55FFA-46CD-4AC6-A4B3-F1B9A9642A66}">
      <dsp:nvSpPr>
        <dsp:cNvPr id="0" name=""/>
        <dsp:cNvSpPr/>
      </dsp:nvSpPr>
      <dsp:spPr>
        <a:xfrm>
          <a:off x="163497" y="8635728"/>
          <a:ext cx="1693875" cy="1693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BAC95-4C6C-469D-87C6-1404BE9A0AC8}">
      <dsp:nvSpPr>
        <dsp:cNvPr id="0" name=""/>
        <dsp:cNvSpPr/>
      </dsp:nvSpPr>
      <dsp:spPr>
        <a:xfrm>
          <a:off x="0" y="1835508"/>
          <a:ext cx="17065896" cy="95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A8621-51FF-41DA-91A8-AAC15B8C9463}">
      <dsp:nvSpPr>
        <dsp:cNvPr id="0" name=""/>
        <dsp:cNvSpPr/>
      </dsp:nvSpPr>
      <dsp:spPr>
        <a:xfrm>
          <a:off x="853294" y="1274628"/>
          <a:ext cx="11946127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535" tIns="0" rIns="451535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/>
            <a:t>сентябрь – октябрь </a:t>
          </a:r>
          <a:r>
            <a:rPr lang="ru-RU" sz="3800" kern="1200" dirty="0" smtClean="0"/>
            <a:t>– школьный этап</a:t>
          </a:r>
          <a:endParaRPr lang="ru-RU" sz="3800" kern="1200" dirty="0"/>
        </a:p>
      </dsp:txBody>
      <dsp:txXfrm>
        <a:off x="908054" y="1329388"/>
        <a:ext cx="11836607" cy="1012240"/>
      </dsp:txXfrm>
    </dsp:sp>
    <dsp:sp modelId="{9FBE9E75-9668-43DF-A227-F190A8EE995F}">
      <dsp:nvSpPr>
        <dsp:cNvPr id="0" name=""/>
        <dsp:cNvSpPr/>
      </dsp:nvSpPr>
      <dsp:spPr>
        <a:xfrm>
          <a:off x="0" y="3559188"/>
          <a:ext cx="17065896" cy="95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D6342-0141-4EB6-A33B-053C2F8A459A}">
      <dsp:nvSpPr>
        <dsp:cNvPr id="0" name=""/>
        <dsp:cNvSpPr/>
      </dsp:nvSpPr>
      <dsp:spPr>
        <a:xfrm>
          <a:off x="853294" y="2998308"/>
          <a:ext cx="11946127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535" tIns="0" rIns="451535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/>
            <a:t>30.11</a:t>
          </a:r>
          <a:r>
            <a:rPr lang="ru-RU" sz="3800" kern="1200" dirty="0" smtClean="0"/>
            <a:t> – районный этап</a:t>
          </a:r>
          <a:endParaRPr lang="ru-RU" sz="3800" kern="1200" dirty="0"/>
        </a:p>
      </dsp:txBody>
      <dsp:txXfrm>
        <a:off x="908054" y="3053068"/>
        <a:ext cx="11836607" cy="1012240"/>
      </dsp:txXfrm>
    </dsp:sp>
    <dsp:sp modelId="{1A6B17FB-2733-47E5-9EFD-33092C5D462E}">
      <dsp:nvSpPr>
        <dsp:cNvPr id="0" name=""/>
        <dsp:cNvSpPr/>
      </dsp:nvSpPr>
      <dsp:spPr>
        <a:xfrm>
          <a:off x="0" y="5282868"/>
          <a:ext cx="17065896" cy="95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1DC89-D4B2-4BDF-9971-45A0F6B531C4}">
      <dsp:nvSpPr>
        <dsp:cNvPr id="0" name=""/>
        <dsp:cNvSpPr/>
      </dsp:nvSpPr>
      <dsp:spPr>
        <a:xfrm>
          <a:off x="853294" y="4721988"/>
          <a:ext cx="11946127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535" tIns="0" rIns="451535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/>
            <a:t>январь – февраль </a:t>
          </a:r>
          <a:r>
            <a:rPr lang="ru-RU" sz="3800" kern="1200" dirty="0" smtClean="0"/>
            <a:t>– региональный этап (все классы)</a:t>
          </a:r>
          <a:endParaRPr lang="ru-RU" sz="3800" kern="1200" dirty="0"/>
        </a:p>
      </dsp:txBody>
      <dsp:txXfrm>
        <a:off x="908054" y="4776748"/>
        <a:ext cx="11836607" cy="1012240"/>
      </dsp:txXfrm>
    </dsp:sp>
    <dsp:sp modelId="{B313C939-FBC7-4FC4-A8F6-5A66689D4B2A}">
      <dsp:nvSpPr>
        <dsp:cNvPr id="0" name=""/>
        <dsp:cNvSpPr/>
      </dsp:nvSpPr>
      <dsp:spPr>
        <a:xfrm>
          <a:off x="0" y="7006548"/>
          <a:ext cx="17065896" cy="95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D9EB2-AF30-453E-9B41-AE05AE296BD5}">
      <dsp:nvSpPr>
        <dsp:cNvPr id="0" name=""/>
        <dsp:cNvSpPr/>
      </dsp:nvSpPr>
      <dsp:spPr>
        <a:xfrm>
          <a:off x="853294" y="6445668"/>
          <a:ext cx="11946127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535" tIns="0" rIns="451535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 </a:t>
          </a:r>
          <a:r>
            <a:rPr lang="ru-RU" sz="3800" b="1" kern="1200" dirty="0" smtClean="0"/>
            <a:t>13.02</a:t>
          </a:r>
          <a:r>
            <a:rPr lang="ru-RU" sz="3800" kern="1200" dirty="0" smtClean="0"/>
            <a:t> – городской этап (3-8 классы)</a:t>
          </a:r>
          <a:endParaRPr lang="ru-RU" sz="3800" kern="1200" dirty="0"/>
        </a:p>
      </dsp:txBody>
      <dsp:txXfrm>
        <a:off x="908054" y="6500428"/>
        <a:ext cx="11836607" cy="1012240"/>
      </dsp:txXfrm>
    </dsp:sp>
    <dsp:sp modelId="{EE0F7FEE-2FE2-4E2E-9EF2-2FE366F854E0}">
      <dsp:nvSpPr>
        <dsp:cNvPr id="0" name=""/>
        <dsp:cNvSpPr/>
      </dsp:nvSpPr>
      <dsp:spPr>
        <a:xfrm>
          <a:off x="0" y="8730228"/>
          <a:ext cx="17065896" cy="95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1539E-01DB-40C6-970C-74B3F770EA80}">
      <dsp:nvSpPr>
        <dsp:cNvPr id="0" name=""/>
        <dsp:cNvSpPr/>
      </dsp:nvSpPr>
      <dsp:spPr>
        <a:xfrm>
          <a:off x="853294" y="8169348"/>
          <a:ext cx="11946127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535" tIns="0" rIns="451535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/>
            <a:t>март – апрель </a:t>
          </a:r>
          <a:r>
            <a:rPr lang="ru-RU" sz="3800" kern="1200" dirty="0" smtClean="0"/>
            <a:t>– заключительный этап (9-11 классы)</a:t>
          </a:r>
          <a:endParaRPr lang="ru-RU" sz="3800" kern="1200" dirty="0"/>
        </a:p>
      </dsp:txBody>
      <dsp:txXfrm>
        <a:off x="908054" y="8224108"/>
        <a:ext cx="11836607" cy="101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46AFA-8318-4D51-849E-22355F45AF40}">
      <dsp:nvSpPr>
        <dsp:cNvPr id="0" name=""/>
        <dsp:cNvSpPr/>
      </dsp:nvSpPr>
      <dsp:spPr>
        <a:xfrm>
          <a:off x="756380" y="0"/>
          <a:ext cx="17992503" cy="6714811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F6EDF-1070-41BF-8442-B102ABA27066}">
      <dsp:nvSpPr>
        <dsp:cNvPr id="0" name=""/>
        <dsp:cNvSpPr/>
      </dsp:nvSpPr>
      <dsp:spPr>
        <a:xfrm>
          <a:off x="3373561" y="1175091"/>
          <a:ext cx="5539719" cy="3290257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Конференция </a:t>
          </a:r>
          <a:r>
            <a:rPr lang="ru-RU" sz="5400" kern="12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«Молодые исследователи»</a:t>
          </a:r>
          <a:endParaRPr lang="ru-RU" sz="5400" kern="1200" dirty="0"/>
        </a:p>
      </dsp:txBody>
      <dsp:txXfrm>
        <a:off x="3373561" y="1175091"/>
        <a:ext cx="5539719" cy="3290257"/>
      </dsp:txXfrm>
    </dsp:sp>
    <dsp:sp modelId="{90A161D1-C138-4192-A411-850EEAC968EC}">
      <dsp:nvSpPr>
        <dsp:cNvPr id="0" name=""/>
        <dsp:cNvSpPr/>
      </dsp:nvSpPr>
      <dsp:spPr>
        <a:xfrm>
          <a:off x="9752632" y="2249461"/>
          <a:ext cx="6546940" cy="3290257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Литературный конкурс </a:t>
          </a:r>
          <a:r>
            <a:rPr lang="ru-RU" sz="5400" kern="12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«Каждый пишет как он слышит»</a:t>
          </a:r>
          <a:endParaRPr lang="ru-RU" sz="5400" kern="1200" dirty="0"/>
        </a:p>
      </dsp:txBody>
      <dsp:txXfrm>
        <a:off x="9752632" y="2249461"/>
        <a:ext cx="6546940" cy="32902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D0DF0-AF25-4C5E-AFDE-F9F45A0425F9}">
      <dsp:nvSpPr>
        <dsp:cNvPr id="0" name=""/>
        <dsp:cNvSpPr/>
      </dsp:nvSpPr>
      <dsp:spPr>
        <a:xfrm>
          <a:off x="-12244952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CE999-419F-4D9B-919C-304B9129C610}">
      <dsp:nvSpPr>
        <dsp:cNvPr id="0" name=""/>
        <dsp:cNvSpPr/>
      </dsp:nvSpPr>
      <dsp:spPr>
        <a:xfrm>
          <a:off x="1504221" y="1083733"/>
          <a:ext cx="16636254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Лучшие проекты учащихся 9-11-х классов , подготовленные в рамках учебных предметов, программ дополнительного образования, факультативных курсов</a:t>
          </a:r>
          <a:endParaRPr lang="ru-RU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4221" y="1083733"/>
        <a:ext cx="16636254" cy="2167466"/>
      </dsp:txXfrm>
    </dsp:sp>
    <dsp:sp modelId="{7480A9C2-B53F-48D9-9774-2705653C51A8}">
      <dsp:nvSpPr>
        <dsp:cNvPr id="0" name=""/>
        <dsp:cNvSpPr/>
      </dsp:nvSpPr>
      <dsp:spPr>
        <a:xfrm>
          <a:off x="149555" y="8127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5B6C0-65D6-47EB-B39E-002E909E6FA7}">
      <dsp:nvSpPr>
        <dsp:cNvPr id="0" name=""/>
        <dsp:cNvSpPr/>
      </dsp:nvSpPr>
      <dsp:spPr>
        <a:xfrm>
          <a:off x="2292095" y="4334933"/>
          <a:ext cx="15848380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Прикладные проекты, которые могут быть рассмотрены как профессиональные пробы ( бизнес-проекты, продукты творческой деятельности, в том числе подготовленные в рамках  литературного конкурса, конкурса «События школьной жизни»</a:t>
          </a:r>
          <a:endParaRPr lang="ru-RU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92095" y="4334933"/>
        <a:ext cx="15848380" cy="2167466"/>
      </dsp:txXfrm>
    </dsp:sp>
    <dsp:sp modelId="{F52ECBE1-48D6-421D-B939-1FD5E2A14E0F}">
      <dsp:nvSpPr>
        <dsp:cNvPr id="0" name=""/>
        <dsp:cNvSpPr/>
      </dsp:nvSpPr>
      <dsp:spPr>
        <a:xfrm>
          <a:off x="937429" y="40639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F7E36-3098-4096-9AA6-C14514C908D6}">
      <dsp:nvSpPr>
        <dsp:cNvPr id="0" name=""/>
        <dsp:cNvSpPr/>
      </dsp:nvSpPr>
      <dsp:spPr>
        <a:xfrm>
          <a:off x="1504221" y="7586133"/>
          <a:ext cx="16636254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Возможные форматы проектов профессиональных проб: внеурочные мероприятия, праздники, бизнес-планы, экскурсии, </a:t>
          </a:r>
          <a:r>
            <a:rPr lang="ru-RU" sz="3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буктрейлеры</a:t>
          </a:r>
          <a:r>
            <a:rPr lang="ru-RU" sz="31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сайты, социальные проекты по решению проблем молодежи ( с привлечением школьников) </a:t>
          </a:r>
          <a:endParaRPr lang="ru-RU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4221" y="7586133"/>
        <a:ext cx="16636254" cy="2167466"/>
      </dsp:txXfrm>
    </dsp:sp>
    <dsp:sp modelId="{C0F5AEE6-ABB2-4060-A2DC-16829D14169A}">
      <dsp:nvSpPr>
        <dsp:cNvPr id="0" name=""/>
        <dsp:cNvSpPr/>
      </dsp:nvSpPr>
      <dsp:spPr>
        <a:xfrm>
          <a:off x="149555" y="73151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99591-B1DB-4FA7-A6D9-0A524CE8A2DB}">
      <dsp:nvSpPr>
        <dsp:cNvPr id="0" name=""/>
        <dsp:cNvSpPr/>
      </dsp:nvSpPr>
      <dsp:spPr>
        <a:xfrm>
          <a:off x="0" y="4116607"/>
          <a:ext cx="16741018" cy="108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DFF62-F453-45BB-AA14-983E7697D121}">
      <dsp:nvSpPr>
        <dsp:cNvPr id="0" name=""/>
        <dsp:cNvSpPr/>
      </dsp:nvSpPr>
      <dsp:spPr>
        <a:xfrm>
          <a:off x="837050" y="1895024"/>
          <a:ext cx="11718712" cy="28562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39" tIns="0" rIns="442939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/>
            <a:t>Конкурс «Выбор вуза» </a:t>
          </a:r>
        </a:p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(стендовые доклады или презентации)</a:t>
          </a:r>
          <a:endParaRPr lang="ru-RU" sz="4300" kern="1200" dirty="0"/>
        </a:p>
      </dsp:txBody>
      <dsp:txXfrm>
        <a:off x="976481" y="2034455"/>
        <a:ext cx="11439850" cy="2577401"/>
      </dsp:txXfrm>
    </dsp:sp>
    <dsp:sp modelId="{BDD478DB-8651-4FC2-BA88-37E5DD1F8D53}">
      <dsp:nvSpPr>
        <dsp:cNvPr id="0" name=""/>
        <dsp:cNvSpPr/>
      </dsp:nvSpPr>
      <dsp:spPr>
        <a:xfrm>
          <a:off x="0" y="7503304"/>
          <a:ext cx="16741018" cy="108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4FF08-F685-479F-BC45-EFC6F49CCCDC}">
      <dsp:nvSpPr>
        <dsp:cNvPr id="0" name=""/>
        <dsp:cNvSpPr/>
      </dsp:nvSpPr>
      <dsp:spPr>
        <a:xfrm>
          <a:off x="837050" y="5432407"/>
          <a:ext cx="11718712" cy="27055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39" tIns="0" rIns="442939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i="0" kern="1200" dirty="0" smtClean="0"/>
            <a:t>Конкурсная деловая игра «Подбор персонала»</a:t>
          </a:r>
        </a:p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Формат проведения: очно или дистанционно </a:t>
          </a:r>
          <a:endParaRPr lang="ru-RU" sz="4300" kern="1200" dirty="0"/>
        </a:p>
      </dsp:txBody>
      <dsp:txXfrm>
        <a:off x="969125" y="5564482"/>
        <a:ext cx="11454562" cy="24414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D0DF0-AF25-4C5E-AFDE-F9F45A0425F9}">
      <dsp:nvSpPr>
        <dsp:cNvPr id="0" name=""/>
        <dsp:cNvSpPr/>
      </dsp:nvSpPr>
      <dsp:spPr>
        <a:xfrm>
          <a:off x="-12244952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CE999-419F-4D9B-919C-304B9129C610}">
      <dsp:nvSpPr>
        <dsp:cNvPr id="0" name=""/>
        <dsp:cNvSpPr/>
      </dsp:nvSpPr>
      <dsp:spPr>
        <a:xfrm>
          <a:off x="1504221" y="1083733"/>
          <a:ext cx="16636254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Учебно-тренировочные сборы по исследовательской и проектной деятельности   26-28 октября 2021 г.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4221" y="1083733"/>
        <a:ext cx="16636254" cy="2167466"/>
      </dsp:txXfrm>
    </dsp:sp>
    <dsp:sp modelId="{7480A9C2-B53F-48D9-9774-2705653C51A8}">
      <dsp:nvSpPr>
        <dsp:cNvPr id="0" name=""/>
        <dsp:cNvSpPr/>
      </dsp:nvSpPr>
      <dsp:spPr>
        <a:xfrm>
          <a:off x="149555" y="8127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5B6C0-65D6-47EB-B39E-002E909E6FA7}">
      <dsp:nvSpPr>
        <dsp:cNvPr id="0" name=""/>
        <dsp:cNvSpPr/>
      </dsp:nvSpPr>
      <dsp:spPr>
        <a:xfrm>
          <a:off x="2292095" y="4334933"/>
          <a:ext cx="15848380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Онлайн курс </a:t>
          </a:r>
          <a:r>
            <a:rPr lang="ru-RU" sz="4000" kern="12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«Практикум молодого исследователя»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92095" y="4334933"/>
        <a:ext cx="15848380" cy="2167466"/>
      </dsp:txXfrm>
    </dsp:sp>
    <dsp:sp modelId="{F52ECBE1-48D6-421D-B939-1FD5E2A14E0F}">
      <dsp:nvSpPr>
        <dsp:cNvPr id="0" name=""/>
        <dsp:cNvSpPr/>
      </dsp:nvSpPr>
      <dsp:spPr>
        <a:xfrm>
          <a:off x="937429" y="40639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F7E36-3098-4096-9AA6-C14514C908D6}">
      <dsp:nvSpPr>
        <dsp:cNvPr id="0" name=""/>
        <dsp:cNvSpPr/>
      </dsp:nvSpPr>
      <dsp:spPr>
        <a:xfrm>
          <a:off x="1504221" y="7586133"/>
          <a:ext cx="16636254" cy="216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427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Записи программы: </a:t>
          </a:r>
          <a:r>
            <a:rPr lang="ru-RU" sz="4000" kern="1200" dirty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«Профессиональные треки выпускников» 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4221" y="7586133"/>
        <a:ext cx="16636254" cy="2167466"/>
      </dsp:txXfrm>
    </dsp:sp>
    <dsp:sp modelId="{C0F5AEE6-ABB2-4060-A2DC-16829D14169A}">
      <dsp:nvSpPr>
        <dsp:cNvPr id="0" name=""/>
        <dsp:cNvSpPr/>
      </dsp:nvSpPr>
      <dsp:spPr>
        <a:xfrm>
          <a:off x="149555" y="7315199"/>
          <a:ext cx="2709333" cy="270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99591-B1DB-4FA7-A6D9-0A524CE8A2DB}">
      <dsp:nvSpPr>
        <dsp:cNvPr id="0" name=""/>
        <dsp:cNvSpPr/>
      </dsp:nvSpPr>
      <dsp:spPr>
        <a:xfrm>
          <a:off x="0" y="1692992"/>
          <a:ext cx="20450272" cy="146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DFF62-F453-45BB-AA14-983E7697D121}">
      <dsp:nvSpPr>
        <dsp:cNvPr id="0" name=""/>
        <dsp:cNvSpPr/>
      </dsp:nvSpPr>
      <dsp:spPr>
        <a:xfrm>
          <a:off x="1022513" y="84264"/>
          <a:ext cx="14315190" cy="24648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080" tIns="0" rIns="54108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Проектные сессии конкурсов «Выбор вуза», «Компас жизни»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2835" y="204586"/>
        <a:ext cx="14074546" cy="2224164"/>
      </dsp:txXfrm>
    </dsp:sp>
    <dsp:sp modelId="{BDD478DB-8651-4FC2-BA88-37E5DD1F8D53}">
      <dsp:nvSpPr>
        <dsp:cNvPr id="0" name=""/>
        <dsp:cNvSpPr/>
      </dsp:nvSpPr>
      <dsp:spPr>
        <a:xfrm>
          <a:off x="0" y="5386114"/>
          <a:ext cx="20450272" cy="146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4FF08-F685-479F-BC45-EFC6F49CCCDC}">
      <dsp:nvSpPr>
        <dsp:cNvPr id="0" name=""/>
        <dsp:cNvSpPr/>
      </dsp:nvSpPr>
      <dsp:spPr>
        <a:xfrm>
          <a:off x="1022513" y="3467792"/>
          <a:ext cx="14315190" cy="27744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080" tIns="0" rIns="54108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Программы спецкурсов  «Гид - переводчики», «Мастерская слова», «Мастерская читателя»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7948" y="3603227"/>
        <a:ext cx="14044320" cy="2503531"/>
      </dsp:txXfrm>
    </dsp:sp>
    <dsp:sp modelId="{7596C394-09BF-4FBC-B096-B3762652A427}">
      <dsp:nvSpPr>
        <dsp:cNvPr id="0" name=""/>
        <dsp:cNvSpPr/>
      </dsp:nvSpPr>
      <dsp:spPr>
        <a:xfrm>
          <a:off x="0" y="8936064"/>
          <a:ext cx="20450272" cy="146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B8867-38C1-4C78-8A68-58411FD120DA}">
      <dsp:nvSpPr>
        <dsp:cNvPr id="0" name=""/>
        <dsp:cNvSpPr/>
      </dsp:nvSpPr>
      <dsp:spPr>
        <a:xfrm>
          <a:off x="1022513" y="7160914"/>
          <a:ext cx="14315190" cy="26312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080" tIns="0" rIns="54108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Программы образовательного партнерства образовательных учреждений  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0959" y="7289360"/>
        <a:ext cx="14058298" cy="23743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B781C-7767-4C27-976B-30918B86501F}">
      <dsp:nvSpPr>
        <dsp:cNvPr id="0" name=""/>
        <dsp:cNvSpPr/>
      </dsp:nvSpPr>
      <dsp:spPr>
        <a:xfrm>
          <a:off x="0" y="0"/>
          <a:ext cx="15334514" cy="2834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ФГОС  СОО (приказ Министерства образования и науки Российской Федерации от 17.05.2012 № 413) </a:t>
          </a:r>
          <a:endParaRPr lang="ru-RU" sz="5700" kern="1200" dirty="0"/>
        </a:p>
      </dsp:txBody>
      <dsp:txXfrm>
        <a:off x="3350304" y="0"/>
        <a:ext cx="11984209" cy="2834017"/>
      </dsp:txXfrm>
    </dsp:sp>
    <dsp:sp modelId="{18F9E63A-350F-455E-BB7D-35F07FE8E384}">
      <dsp:nvSpPr>
        <dsp:cNvPr id="0" name=""/>
        <dsp:cNvSpPr/>
      </dsp:nvSpPr>
      <dsp:spPr>
        <a:xfrm>
          <a:off x="968501" y="220554"/>
          <a:ext cx="1572677" cy="2267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29F8E-7C9F-46E1-92C3-4A07E50FE64D}">
      <dsp:nvSpPr>
        <dsp:cNvPr id="0" name=""/>
        <dsp:cNvSpPr/>
      </dsp:nvSpPr>
      <dsp:spPr>
        <a:xfrm>
          <a:off x="0" y="3117419"/>
          <a:ext cx="15334514" cy="2834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Примерный план  внеурочной деятельности*</a:t>
          </a:r>
        </a:p>
      </dsp:txBody>
      <dsp:txXfrm>
        <a:off x="3350304" y="3117419"/>
        <a:ext cx="11984209" cy="2834017"/>
      </dsp:txXfrm>
    </dsp:sp>
    <dsp:sp modelId="{C282F080-1832-4449-8C2D-4B6CD096FC6A}">
      <dsp:nvSpPr>
        <dsp:cNvPr id="0" name=""/>
        <dsp:cNvSpPr/>
      </dsp:nvSpPr>
      <dsp:spPr>
        <a:xfrm>
          <a:off x="984051" y="3366903"/>
          <a:ext cx="1572677" cy="2267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54C04-CC63-41DF-8F54-F580B31E86A6}">
      <dsp:nvSpPr>
        <dsp:cNvPr id="0" name=""/>
        <dsp:cNvSpPr/>
      </dsp:nvSpPr>
      <dsp:spPr>
        <a:xfrm>
          <a:off x="0" y="6234838"/>
          <a:ext cx="15334514" cy="2834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Образовательная программа СОО Петергофской гимназии</a:t>
          </a:r>
          <a:endParaRPr lang="ru-RU" sz="5700" kern="1200" dirty="0"/>
        </a:p>
      </dsp:txBody>
      <dsp:txXfrm>
        <a:off x="3350304" y="6234838"/>
        <a:ext cx="11984209" cy="2834017"/>
      </dsp:txXfrm>
    </dsp:sp>
    <dsp:sp modelId="{C98C3DB0-715A-4A46-B14C-9AE7D625A333}">
      <dsp:nvSpPr>
        <dsp:cNvPr id="0" name=""/>
        <dsp:cNvSpPr/>
      </dsp:nvSpPr>
      <dsp:spPr>
        <a:xfrm>
          <a:off x="984020" y="6484300"/>
          <a:ext cx="1572677" cy="2267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6097" y="0"/>
          <a:ext cx="1821612" cy="1978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0.20609</cdr:x>
      <cdr:y>0.35157</cdr:y>
    </cdr:from>
    <cdr:to>
      <cdr:x>0.79391</cdr:x>
      <cdr:y>0.64843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1556514" y="2259840"/>
          <a:ext cx="4439637" cy="190821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b="1" dirty="0" smtClean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93,7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</a:t>
          </a:r>
          <a:r>
            <a:rPr lang="ru-RU" sz="3200" b="1" dirty="0" smtClean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редний балл ЕГЭ</a:t>
          </a:r>
        </a:p>
        <a:p xmlns:a="http://schemas.openxmlformats.org/drawingml/2006/main">
          <a:pPr algn="ctr"/>
          <a:r>
            <a:rPr lang="ru-RU" sz="3200" b="1" dirty="0" smtClean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</a:t>
          </a:r>
          <a:endParaRPr lang="en-US" sz="3200" b="1" dirty="0">
            <a:solidFill>
              <a:schemeClr val="accent6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6540" y="0"/>
          <a:ext cx="2044955" cy="23251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0.22066</cdr:x>
      <cdr:y>0.34673</cdr:y>
    </cdr:from>
    <cdr:to>
      <cdr:x>0.77934</cdr:x>
      <cdr:y>0.72388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1765851" y="2206987"/>
          <a:ext cx="4470745" cy="24006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b="1" dirty="0" smtClean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83,3</a:t>
          </a:r>
          <a:endParaRPr lang="ru-RU" sz="5400" b="1" dirty="0">
            <a:solidFill>
              <a:schemeClr val="accent6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 xmlns:a="http://schemas.openxmlformats.org/drawingml/2006/main">
          <a:pPr algn="ctr"/>
          <a:r>
            <a:rPr lang="ru-RU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средний балл ЕГЭ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</a:t>
          </a:r>
          <a:endParaRPr lang="en-US" sz="3200" b="1" dirty="0">
            <a:solidFill>
              <a:schemeClr val="accent6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 xmlns:a="http://schemas.openxmlformats.org/drawingml/2006/main">
          <a:pPr algn="ctr"/>
          <a:endParaRPr lang="en-US" sz="3200" b="1" dirty="0">
            <a:solidFill>
              <a:schemeClr val="accent6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1939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71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6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6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37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7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33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/>
              <a:t>Вместе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Давайте вместе проектировать будущее по-настоящему!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7D3ED-5539-4D97-B8C5-4B159F10C27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1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Можно ли внедрить это в свою школу «с нуля»?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АИ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Конечно, цель нашего пособия  состоит в том, чтобы, используя опыт 64 лицея, любая школа смогла построить или усовершенствовать систему проектно-исследовательской деятельности.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создали универсальную модель и методические рекомендации,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информацию по организации этой деятельности с 1 по 11 класс.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5C740-B26C-4AB4-902F-FF03A2F03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представлена универсальная модель проектной деятельности, а также методические рекомендации по её организации.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 отличаются практической направленностью и содержат необходимую информацию по организации проектно-исследовательской деятельности в </a:t>
            </a:r>
            <a:r>
              <a:rPr lang="ru-RU" baseline="0" dirty="0"/>
              <a:t>начальной, основной и средней школе на основе накопленного нами опыта.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представляет из себя 4 основных структурных элемента функционирование которых осуществляется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урочной и внеурочной деятельности.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61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Школьное исследовательское общество – это организация деятельности обучающихся, направленной на выполнение проектно-исследовательских работ индивидуальных или групповых с обязательной письменной частью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1 по 11 класс. 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1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Можно ли внедрить это в свою школу «с нуля»?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АИ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Конечно, цель нашего пособия  состоит в том, чтобы, используя опыт 64 лицея, любая школа смогла построить или усовершенствовать систему проектно-исследовательской деятельности.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создали универсальную модель и методические рекомендации,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информацию по организации этой деятельности с 1 по 11 класс.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5C740-B26C-4AB4-902F-FF03A2F03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27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Можно ли внедрить это в свою школу «с нуля»?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АИ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Конечно, цель нашего пособия  состоит в том, чтобы, используя опыт 64 лицея, любая школа смогла построить или усовершенствовать систему проектно-исследовательской деятельности.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создали универсальную модель и методические рекомендации,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информацию по организации этой деятельности с 1 по 11 класс.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5C740-B26C-4AB4-902F-FF03A2F03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3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78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Артем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Проектный офис обеспечивает развитие Школьного исследовательского общества.  Наши ученики знакомятся с ним уже в первом классе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проходят путь до 11 класса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EC96C-D807-4610-96B8-57C040ECCA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2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0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55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7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0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808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3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46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29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9697636" y="13244634"/>
            <a:ext cx="3393878" cy="2646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400" dirty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1400" baseline="0" dirty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16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14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4233" y="1037166"/>
            <a:ext cx="24388234" cy="1149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41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846666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8606120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6375530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7917" y="6198318"/>
            <a:ext cx="22639618" cy="13514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62626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46332" y="12960307"/>
            <a:ext cx="5824952" cy="774202"/>
          </a:xfrm>
          <a:prstGeom prst="rect">
            <a:avLst/>
          </a:prstGeom>
          <a:solidFill>
            <a:schemeClr val="accent6"/>
          </a:solidFill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6500" y="13244324"/>
            <a:ext cx="3370795" cy="2646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GAJAH ANNUAL REPORT 2015   |   </a:t>
            </a:r>
            <a:fld id="{386B4344-649F-C745-A86B-93613093FF3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18288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"/>
            <a:ext cx="24384000" cy="57361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712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16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14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ume">
  <p:cSld name="Resum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>
            <a:spLocks noGrp="1"/>
          </p:cNvSpPr>
          <p:nvPr>
            <p:ph type="pic" idx="2"/>
          </p:nvPr>
        </p:nvSpPr>
        <p:spPr>
          <a:xfrm>
            <a:off x="16634521" y="0"/>
            <a:ext cx="780925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7"/>
          <p:cNvSpPr txBox="1"/>
          <p:nvPr/>
        </p:nvSpPr>
        <p:spPr>
          <a:xfrm>
            <a:off x="846332" y="-13753"/>
            <a:ext cx="5824952" cy="29400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37"/>
          <p:cNvSpPr txBox="1">
            <a:spLocks noGrp="1"/>
          </p:cNvSpPr>
          <p:nvPr>
            <p:ph type="ctrTitle"/>
          </p:nvPr>
        </p:nvSpPr>
        <p:spPr>
          <a:xfrm>
            <a:off x="1110078" y="146115"/>
            <a:ext cx="5211704" cy="267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8914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03">
  <p:cSld name="about 0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>
            <a:off x="846666" y="7968631"/>
            <a:ext cx="7112000" cy="473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body" idx="2"/>
          </p:nvPr>
        </p:nvSpPr>
        <p:spPr>
          <a:xfrm>
            <a:off x="8606120" y="7968631"/>
            <a:ext cx="7112000" cy="473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body" idx="3"/>
          </p:nvPr>
        </p:nvSpPr>
        <p:spPr>
          <a:xfrm>
            <a:off x="16375530" y="7968631"/>
            <a:ext cx="7112000" cy="473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ubTitle" idx="4"/>
          </p:nvPr>
        </p:nvSpPr>
        <p:spPr>
          <a:xfrm>
            <a:off x="847917" y="6198318"/>
            <a:ext cx="22639618" cy="135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2000">
                <a:solidFill>
                  <a:srgbClr val="262626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8"/>
          <p:cNvSpPr txBox="1"/>
          <p:nvPr/>
        </p:nvSpPr>
        <p:spPr>
          <a:xfrm>
            <a:off x="846332" y="12960307"/>
            <a:ext cx="5824952" cy="7742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38"/>
          <p:cNvSpPr txBox="1"/>
          <p:nvPr/>
        </p:nvSpPr>
        <p:spPr>
          <a:xfrm>
            <a:off x="2070407" y="13198198"/>
            <a:ext cx="3382978" cy="35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НИУ ВШЭ - Санкт-Петербург   |   </a:t>
            </a:r>
            <a:fld id="{00000000-1234-1234-1234-123412341234}" type="slidenum">
              <a:rPr lang="ru-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38"/>
          <p:cNvSpPr>
            <a:spLocks noGrp="1"/>
          </p:cNvSpPr>
          <p:nvPr>
            <p:ph type="pic" idx="5"/>
          </p:nvPr>
        </p:nvSpPr>
        <p:spPr>
          <a:xfrm>
            <a:off x="0" y="2"/>
            <a:ext cx="24384000" cy="573616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75925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_03">
  <p:cSld name="gallery_0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9"/>
          <p:cNvSpPr txBox="1"/>
          <p:nvPr/>
        </p:nvSpPr>
        <p:spPr>
          <a:xfrm>
            <a:off x="19509765" y="13198508"/>
            <a:ext cx="3581750" cy="35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/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GAJAH ANNUAL REPORT 2015   |   </a:t>
            </a:r>
            <a:fld id="{00000000-1234-1234-1234-123412341234}" type="slidenum">
              <a:rPr lang="ru-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39"/>
          <p:cNvSpPr>
            <a:spLocks noGrp="1"/>
          </p:cNvSpPr>
          <p:nvPr>
            <p:ph type="pic" idx="2"/>
          </p:nvPr>
        </p:nvSpPr>
        <p:spPr>
          <a:xfrm>
            <a:off x="-4234" y="1037166"/>
            <a:ext cx="24388236" cy="1149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5437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9"/>
          <p:cNvSpPr txBox="1"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4800">
                <a:solidFill>
                  <a:srgbClr val="888888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4000">
                <a:solidFill>
                  <a:srgbClr val="888888"/>
                </a:solidFill>
              </a:defRPr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3600">
                <a:solidFill>
                  <a:srgbClr val="888888"/>
                </a:solidFill>
              </a:defRPr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76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0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1"/>
          <p:cNvSpPr txBox="1"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1"/>
          <p:cNvSpPr txBox="1"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 b="1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133" name="Google Shape;133;p51"/>
          <p:cNvSpPr txBox="1">
            <a:spLocks noGrp="1"/>
          </p:cNvSpPr>
          <p:nvPr>
            <p:ph type="body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 b="1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135" name="Google Shape;135;p51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1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16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3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3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3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37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4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4"/>
          <p:cNvSpPr txBox="1">
            <a:spLocks noGrp="1"/>
          </p:cNvSpPr>
          <p:nvPr>
            <p:ph type="body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63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6400"/>
            </a:lvl1pPr>
            <a:lvl2pPr marL="1828800" lvl="1" indent="-812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5600"/>
            </a:lvl2pPr>
            <a:lvl3pPr marL="2743200" lvl="2" indent="-762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4800"/>
            </a:lvl3pPr>
            <a:lvl4pPr marL="3657600" lvl="3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4pPr>
            <a:lvl5pPr marL="4572000" lvl="4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5pPr>
            <a:lvl6pPr marL="5486400" lvl="5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6pPr>
            <a:lvl7pPr marL="6400800" lvl="6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7pPr>
            <a:lvl8pPr marL="7315200" lvl="7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8pPr>
            <a:lvl9pPr marL="8229600" lvl="8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9pPr>
          </a:lstStyle>
          <a:p>
            <a:endParaRPr/>
          </a:p>
        </p:txBody>
      </p:sp>
      <p:sp>
        <p:nvSpPr>
          <p:cNvPr id="151" name="Google Shape;151;p54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52" name="Google Shape;152;p5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1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5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5"/>
          <p:cNvSpPr>
            <a:spLocks noGrp="1"/>
          </p:cNvSpPr>
          <p:nvPr>
            <p:ph type="pic" idx="2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55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69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6"/>
          <p:cNvSpPr txBox="1">
            <a:spLocks noGrp="1"/>
          </p:cNvSpPr>
          <p:nvPr>
            <p:ph type="body" idx="1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56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6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7"/>
          <p:cNvSpPr txBox="1">
            <a:spLocks noGrp="1"/>
          </p:cNvSpPr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1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7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67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_11">
  <p:cSld name="gallery_1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8"/>
          <p:cNvSpPr>
            <a:spLocks noGrp="1"/>
          </p:cNvSpPr>
          <p:nvPr>
            <p:ph type="pic" idx="2"/>
          </p:nvPr>
        </p:nvSpPr>
        <p:spPr>
          <a:xfrm>
            <a:off x="12194749" y="-18505"/>
            <a:ext cx="6144002" cy="6884602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58"/>
          <p:cNvSpPr>
            <a:spLocks noGrp="1"/>
          </p:cNvSpPr>
          <p:nvPr>
            <p:ph type="pic" idx="3"/>
          </p:nvPr>
        </p:nvSpPr>
        <p:spPr>
          <a:xfrm>
            <a:off x="18356531" y="6"/>
            <a:ext cx="6144002" cy="6866092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58"/>
          <p:cNvSpPr>
            <a:spLocks noGrp="1"/>
          </p:cNvSpPr>
          <p:nvPr>
            <p:ph type="pic" idx="4"/>
          </p:nvPr>
        </p:nvSpPr>
        <p:spPr>
          <a:xfrm>
            <a:off x="12195470" y="6886923"/>
            <a:ext cx="12305056" cy="6829082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58"/>
          <p:cNvSpPr txBox="1"/>
          <p:nvPr/>
        </p:nvSpPr>
        <p:spPr>
          <a:xfrm>
            <a:off x="846332" y="-13753"/>
            <a:ext cx="5824952" cy="29400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58"/>
          <p:cNvSpPr txBox="1">
            <a:spLocks noGrp="1"/>
          </p:cNvSpPr>
          <p:nvPr>
            <p:ph type="ctrTitle"/>
          </p:nvPr>
        </p:nvSpPr>
        <p:spPr>
          <a:xfrm>
            <a:off x="1110078" y="146115"/>
            <a:ext cx="5211704" cy="267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subTitle" idx="1"/>
          </p:nvPr>
        </p:nvSpPr>
        <p:spPr>
          <a:xfrm>
            <a:off x="847910" y="10705633"/>
            <a:ext cx="10516240" cy="19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8"/>
          <p:cNvSpPr txBox="1"/>
          <p:nvPr/>
        </p:nvSpPr>
        <p:spPr>
          <a:xfrm>
            <a:off x="846332" y="12960307"/>
            <a:ext cx="5824952" cy="7742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58"/>
          <p:cNvSpPr txBox="1"/>
          <p:nvPr/>
        </p:nvSpPr>
        <p:spPr>
          <a:xfrm>
            <a:off x="2070407" y="13198198"/>
            <a:ext cx="3382978" cy="35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НИУ ВШЭ - Санкт-Петербург   |   </a:t>
            </a:r>
            <a:fld id="{00000000-1234-1234-1234-123412341234}" type="slidenum">
              <a:rPr lang="ru-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9286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8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47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98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63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219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4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31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8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28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77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9490850" y="13244634"/>
            <a:ext cx="3600666" cy="2646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914378">
              <a:lnSpc>
                <a:spcPct val="70000"/>
              </a:lnSpc>
            </a:pPr>
            <a:r>
              <a:rPr lang="ru-RU" sz="1400" dirty="0">
                <a:solidFill>
                  <a:srgbClr val="FFFFFF"/>
                </a:solidFill>
                <a:latin typeface="Open Sans"/>
                <a:cs typeface="Open Sans"/>
              </a:rPr>
              <a:t>НИУ ВШЭ — САНКТ-ПЕТЕРБУРГ   </a:t>
            </a:r>
            <a:r>
              <a:rPr lang="en-US" sz="14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1600">
                <a:solidFill>
                  <a:srgbClr val="FFFFFF"/>
                </a:solidFill>
                <a:latin typeface="Open Sans" panose="020B0606030504020204"/>
              </a:rPr>
              <a:pPr algn="r" defTabSz="914378">
                <a:lnSpc>
                  <a:spcPct val="70000"/>
                </a:lnSpc>
              </a:pPr>
              <a:t>‹#›</a:t>
            </a:fld>
            <a:endParaRPr lang="en-US" sz="14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4233" y="1037166"/>
            <a:ext cx="24388234" cy="1149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194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9A1D3-005E-DD4D-BC97-AD4C573F8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AF52C9-1C8E-8945-8C31-18A2ADB7D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71B38-FABE-CF4F-B32D-EB8B1FA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2D6F45-5DCF-AB48-8E2D-538CBC40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007B84-48D5-6A42-AE4A-70D976EE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43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0AC04-A9A6-494B-BDB5-EB1C4FF2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F926DE-074B-C746-8BD4-21AD2D44F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33426D-07EB-6A41-B80A-E99753BD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B8469F-B17E-C24D-8011-1C204656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DE8B5-EC96-3143-BA40-45DB89F9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36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B6B40-3446-E249-9AFE-E1A28C59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1672CA-02D2-2E4D-BA03-53ED56BA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A3E3D-7959-2340-9787-0741CA41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F1D15-A10C-EA41-B1EA-9F6F6A51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6150E-6969-AB4D-9FEE-516A14D8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06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0677A-A235-6B40-A3B6-7505FBEB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1A672F-18D0-704C-B3EE-60B848B6D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C5C42C-D293-5648-9049-B63A9054D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771B7F-7CB4-F545-8304-41EA2C53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CC977A-3D16-C748-B1F4-8DA4A19C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9BD176-5419-8340-A060-3BA45834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328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9FD10-66F1-3E4E-8918-6077128A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F746E8-6391-6B43-A223-96EB81479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7C8F1D-AEC2-D242-B11E-FABCEB5EE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B7B671-BF2A-3D4D-8F38-13F27ECDC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646148-6A43-1448-B8F3-6BCF0356E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64C418-988A-C54D-A29D-29C0B099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9F84D7-A109-9147-8B6E-B4CF8CF0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9893B9-B4CB-0847-B33D-5797CCAA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6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9F624-160A-EC4A-8B4F-16D2D367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4DCAE3-2E11-3847-ABE1-A6BA31AC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8B1B51-C0F5-5346-9CC1-ED72FA96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E08295-9856-AC43-B21B-A4EB8635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127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3810A-7B81-834A-A84E-6DBDD808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517A8A-1FC6-4341-8160-6DB350FD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DF9618-E514-8340-A7FE-343226D5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81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B9936-A6F7-9C40-8C55-E24F1B41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0587E-ACAE-E746-B940-9953EF52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4E5AFF-9E5B-2D45-BE54-E56B52A7C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9FFF0E-8D93-804E-B13F-E90C32CE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6CA25-2071-AB43-9424-D589E1EE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2174D2-DD4B-E446-ADA4-1A424E10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48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667E2-4106-2043-A8AC-3B57AB4F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C27F00-C19F-2844-929F-9EC20C735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E79A1F-3675-8743-A606-72E688DD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F319A-7670-D442-A8E9-8911A3DE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C3EAFC-E92B-EA43-B91B-E889B39F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D219D-D841-AC4D-9410-6D070821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0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D0876-11D8-9F41-B768-C8591E85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94A13D-3EC1-BE45-AE25-2AFF7DA48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FF90A-EE92-C747-8CD4-3B903F72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70318-5027-7744-9CD0-23DAAFCB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69764A-CD67-894C-ADF4-33A58B08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807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A67029-E567-8143-B70C-E160AA356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895B48-DD77-A042-A9AC-5947811AF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64754-4330-2D47-A1DC-A0DDFBDA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F12F4D-C2FB-CB43-BB14-C7D057E3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55937-4964-A84A-A771-A7D680EA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029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5723-5E9E-4E8C-9102-C864D6EBDB0D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5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FE77-6096-4DC6-AC8C-8DCBF7A2C4A9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46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E389-2DA6-4B60-909B-DCF0CED41942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35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E7D5-E4A8-4F06-BA60-9110EEE89444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7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72A3-A71D-43A3-9689-8BB8A5A9A0D8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01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1EAE-37E2-428E-B17A-6F244289F75F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0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A6A0-3BDE-4660-A6E2-28F1DE03AF65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64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CD-3CC2-44A5-98FB-7FFBB5764FEE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9572-966C-4FDC-9660-DD8311B9311E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38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FB9A-8678-4658-A056-BB099444BBB1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89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A64D-31EF-4137-BA44-5C975B9F148D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5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81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351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90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38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4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7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23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02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562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10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62280" y="487681"/>
            <a:ext cx="23449280" cy="1275587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9960" y="1764752"/>
            <a:ext cx="19933920" cy="5852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44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060" y="7739269"/>
            <a:ext cx="17535720" cy="2776330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FFFFFF"/>
                </a:solidFill>
              </a:defRPr>
            </a:lvl1pPr>
            <a:lvl2pPr marL="914400" indent="0" algn="ctr">
              <a:buNone/>
              <a:defRPr sz="4400"/>
            </a:lvl2pPr>
            <a:lvl3pPr marL="1828800" indent="0" algn="ctr">
              <a:buNone/>
              <a:defRPr sz="4400"/>
            </a:lvl3pPr>
            <a:lvl4pPr marL="2743200" indent="0" algn="ctr">
              <a:buNone/>
              <a:defRPr sz="4000"/>
            </a:lvl4pPr>
            <a:lvl5pPr marL="3657600" indent="0" algn="ctr">
              <a:buNone/>
              <a:defRPr sz="4000"/>
            </a:lvl5pPr>
            <a:lvl6pPr marL="4572000" indent="0" algn="ctr">
              <a:buNone/>
              <a:defRPr sz="4000"/>
            </a:lvl6pPr>
            <a:lvl7pPr marL="5486400" indent="0" algn="ctr">
              <a:buNone/>
              <a:defRPr sz="4000"/>
            </a:lvl7pPr>
            <a:lvl8pPr marL="6400800" indent="0" algn="ctr">
              <a:buNone/>
              <a:defRPr sz="4000"/>
            </a:lvl8pPr>
            <a:lvl9pPr marL="7315200" indent="0" algn="ctr">
              <a:buNone/>
              <a:defRPr sz="4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7321" y="7467600"/>
            <a:ext cx="16459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703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04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848" y="2347150"/>
            <a:ext cx="19933920" cy="58521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44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9856" y="8309040"/>
            <a:ext cx="17538192" cy="2727612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>
                <a:solidFill>
                  <a:schemeClr val="accent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1" y="8040816"/>
            <a:ext cx="16459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6313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4114798"/>
            <a:ext cx="9509760" cy="8046720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5224" y="4114800"/>
            <a:ext cx="9509760" cy="8046720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90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003022"/>
            <a:ext cx="9509760" cy="155448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5442966"/>
            <a:ext cx="9509760" cy="6766560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38346" y="3998064"/>
            <a:ext cx="9509760" cy="155448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38346" y="5438644"/>
            <a:ext cx="9509760" cy="6766560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867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3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84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94560"/>
            <a:ext cx="7863840" cy="34747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4318" y="2194560"/>
            <a:ext cx="10424160" cy="932688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669280"/>
            <a:ext cx="7863840" cy="60350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20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94560"/>
            <a:ext cx="7863840" cy="34747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26496" y="2139694"/>
            <a:ext cx="12198096" cy="96012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56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669280"/>
            <a:ext cx="7863840" cy="57607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378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974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1524000"/>
            <a:ext cx="4648200" cy="10820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1524000"/>
            <a:ext cx="14859000" cy="10820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4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A498-D005-4286-93B3-7558DCA8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0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84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8EDA0-E8E6-4802-A3F8-3C238DE96D1F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CF09-CA22-8A4E-A935-4E811B81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2672E-82D1-8642-B5B3-2E274FEB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B20DA-B34A-BF40-97F0-72AA91403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ACD8-2E2E-404F-BA76-18E0F1FE685E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44FDF-FD33-CA4D-90D4-C62E48B6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08F077-C33F-1E42-BC7F-CBC22CB5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8FAE7-17DE-B241-A009-E56ECE8F7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19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E7ABD-6F63-4ABF-B2F0-C6A9C99E0729}" type="datetime1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1658A-2FB8-4A02-9E69-3961EA9F448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0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5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62280" y="487681"/>
            <a:ext cx="23449280" cy="1275587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1219200"/>
            <a:ext cx="19751040" cy="2712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1" y="4114800"/>
            <a:ext cx="19745742" cy="807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5992" y="12447657"/>
            <a:ext cx="46581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98296" y="12447657"/>
            <a:ext cx="943554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59061" y="12447657"/>
            <a:ext cx="34124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3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365760" algn="l" defTabSz="1828800" rtl="0" eaLnBrk="1" latinLnBrk="0" hangingPunct="1">
        <a:lnSpc>
          <a:spcPct val="90000"/>
        </a:lnSpc>
        <a:spcBef>
          <a:spcPts val="2800"/>
        </a:spcBef>
        <a:buClr>
          <a:schemeClr val="accent1"/>
        </a:buClr>
        <a:buSzPct val="80000"/>
        <a:buFont typeface="Corbel" pitchFamily="34" charset="0"/>
        <a:buChar char="•"/>
        <a:defRPr sz="4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914400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4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463040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011680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560320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32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38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4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50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SzPct val="80000"/>
        <a:buFont typeface="Corbel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spb.hse.ru/ius/openlectures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b.hse.ru/preuni/pre-university/proftrack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n11vo.ru/index.php/home/rodit/litk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www.gymn11vo.ru/index.php/home/rodit/projects/npk-m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hyperlink" Target="https://spb.hse.ru/preuni/pre-university/sucgraduate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pb.hse.ru/preuni/pre-university/proftracks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hyperlink" Target="https://sudact.ru/law/primernaia-osnovnaia-obrazovatelnaia-programma-srednego-obshchego-obrazovaniia/iii/iii.2/primernyi-plan-vneurochnoi-deiatelnosti/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58.pn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55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00025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0" y="0"/>
            <a:ext cx="11615936" cy="1370002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21368" y="521296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УСТАНОВОЧНАЯ КОНФЕРЕНЦИЯ </a:t>
            </a:r>
            <a:endParaRPr lang="ru-RU" sz="3600" b="1" kern="1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ШКОЛ-ПАРТНЕРОВ</a:t>
            </a:r>
          </a:p>
          <a:p>
            <a:r>
              <a:rPr lang="ru-RU" sz="36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3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53416" y="5679499"/>
            <a:ext cx="11615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«Профессиональные треки»: проекты и программы для школьников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358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3100539"/>
            <a:ext cx="4906108" cy="61546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ru-RU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ru-RU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object 3"/>
          <p:cNvSpPr/>
          <p:nvPr/>
        </p:nvSpPr>
        <p:spPr>
          <a:xfrm rot="5400000">
            <a:off x="10354407" y="-10354405"/>
            <a:ext cx="3675190" cy="24384002"/>
          </a:xfrm>
          <a:custGeom>
            <a:avLst/>
            <a:gdLst/>
            <a:ahLst/>
            <a:cxnLst/>
            <a:rect l="l" t="t" r="r" b="b"/>
            <a:pathLst>
              <a:path w="4231005" h="5746750">
                <a:moveTo>
                  <a:pt x="2625852" y="0"/>
                </a:moveTo>
                <a:lnTo>
                  <a:pt x="0" y="0"/>
                </a:lnTo>
                <a:lnTo>
                  <a:pt x="0" y="5746457"/>
                </a:lnTo>
                <a:lnTo>
                  <a:pt x="2625852" y="5746457"/>
                </a:lnTo>
                <a:lnTo>
                  <a:pt x="4231005" y="2873248"/>
                </a:lnTo>
                <a:lnTo>
                  <a:pt x="2625852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/>
            <a:endParaRPr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Chevron 15"/>
          <p:cNvSpPr/>
          <p:nvPr/>
        </p:nvSpPr>
        <p:spPr bwMode="auto">
          <a:xfrm>
            <a:off x="263392" y="5171931"/>
            <a:ext cx="6127992" cy="2861734"/>
          </a:xfrm>
          <a:prstGeom prst="chevron">
            <a:avLst>
              <a:gd name="adj" fmla="val 41715"/>
            </a:avLst>
          </a:prstGeom>
          <a:solidFill>
            <a:srgbClr val="3494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1828800" hangingPunct="1">
              <a:defRPr/>
            </a:pPr>
            <a:r>
              <a:rPr lang="ru-RU" sz="4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Roboto condensed"/>
              </a:rPr>
              <a:t>Старт</a:t>
            </a:r>
            <a:endParaRPr lang="en-US" sz="4800" b="1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Roboto condensed"/>
            </a:endParaRPr>
          </a:p>
        </p:txBody>
      </p:sp>
      <p:sp>
        <p:nvSpPr>
          <p:cNvPr id="14" name="Chevron 21"/>
          <p:cNvSpPr/>
          <p:nvPr/>
        </p:nvSpPr>
        <p:spPr bwMode="auto">
          <a:xfrm>
            <a:off x="6184366" y="5171931"/>
            <a:ext cx="6127992" cy="2861734"/>
          </a:xfrm>
          <a:prstGeom prst="chevron">
            <a:avLst>
              <a:gd name="adj" fmla="val 41715"/>
            </a:avLst>
          </a:prstGeom>
          <a:solidFill>
            <a:srgbClr val="58B6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1828800" hangingPunct="1">
              <a:defRPr/>
            </a:pPr>
            <a:r>
              <a:rPr lang="ru-RU" sz="4800" b="1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Entypo"/>
              </a:rPr>
              <a:t>1 тур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Entypo"/>
            </a:endParaRPr>
          </a:p>
        </p:txBody>
      </p:sp>
      <p:sp>
        <p:nvSpPr>
          <p:cNvPr id="15" name="Chevron 30"/>
          <p:cNvSpPr/>
          <p:nvPr/>
        </p:nvSpPr>
        <p:spPr bwMode="auto">
          <a:xfrm>
            <a:off x="12192001" y="5171931"/>
            <a:ext cx="6062674" cy="2861734"/>
          </a:xfrm>
          <a:prstGeom prst="chevron">
            <a:avLst>
              <a:gd name="adj" fmla="val 41715"/>
            </a:avLst>
          </a:prstGeom>
          <a:solidFill>
            <a:srgbClr val="75BD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1828800" hangingPunct="1">
              <a:defRPr/>
            </a:pPr>
            <a:r>
              <a:rPr lang="ru-RU" sz="4800" b="1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Entypo"/>
              </a:rPr>
              <a:t>2 тур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Entypo"/>
            </a:endParaRPr>
          </a:p>
        </p:txBody>
      </p:sp>
      <p:sp>
        <p:nvSpPr>
          <p:cNvPr id="16" name="Chevron 38"/>
          <p:cNvSpPr/>
          <p:nvPr/>
        </p:nvSpPr>
        <p:spPr bwMode="auto">
          <a:xfrm>
            <a:off x="18112975" y="5171931"/>
            <a:ext cx="6062674" cy="2861734"/>
          </a:xfrm>
          <a:prstGeom prst="chevron">
            <a:avLst>
              <a:gd name="adj" fmla="val 41715"/>
            </a:avLst>
          </a:prstGeom>
          <a:solidFill>
            <a:srgbClr val="2683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1828800" hangingPunct="1">
              <a:defRPr/>
            </a:pPr>
            <a:r>
              <a:rPr lang="ru-RU" sz="4800" b="1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Победа!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5540" y="821930"/>
            <a:ext cx="9355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ru-RU" sz="6000" b="1" kern="1200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Open Sans"/>
              </a:rPr>
              <a:t>Олимпиада </a:t>
            </a:r>
          </a:p>
          <a:p>
            <a:pPr defTabSz="1828800" hangingPunct="1">
              <a:defRPr/>
            </a:pPr>
            <a:r>
              <a:rPr lang="ru-RU" sz="6000" b="1" kern="1200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Open Sans"/>
              </a:rPr>
              <a:t>«Высшая проба»</a:t>
            </a:r>
            <a:endParaRPr lang="en-US" sz="60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Open Sans"/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710176" y="8360897"/>
            <a:ext cx="4389728" cy="2207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8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Регистрация</a:t>
            </a:r>
          </a:p>
          <a:p>
            <a:pPr marL="457200" indent="-457200" defTabSz="1828800">
              <a:lnSpc>
                <a:spcPct val="100000"/>
              </a:lnSpc>
              <a:spcBef>
                <a:spcPts val="0"/>
              </a:spcBef>
            </a:pPr>
            <a:endParaRPr lang="ru-RU" sz="3200" dirty="0">
              <a:solidFill>
                <a:srgbClr val="44546A"/>
              </a:solidFill>
              <a:latin typeface="Century Gothic" panose="020B0502020202020204" pitchFamily="34" charset="0"/>
            </a:endParaRPr>
          </a:p>
          <a:p>
            <a:pPr marL="0" indent="0" algn="ctr" defTabSz="18288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44546A"/>
                </a:solidFill>
                <a:latin typeface="Century Gothic" panose="020B0502020202020204" pitchFamily="34" charset="0"/>
              </a:rPr>
              <a:t>20 </a:t>
            </a:r>
            <a:r>
              <a:rPr lang="ru-RU" sz="3200" dirty="0">
                <a:solidFill>
                  <a:srgbClr val="44546A"/>
                </a:solidFill>
                <a:latin typeface="Century Gothic" panose="020B0502020202020204" pitchFamily="34" charset="0"/>
              </a:rPr>
              <a:t>сентября – </a:t>
            </a:r>
            <a:r>
              <a:rPr lang="ru-RU" sz="3200" dirty="0" smtClean="0">
                <a:solidFill>
                  <a:srgbClr val="44546A"/>
                </a:solidFill>
                <a:latin typeface="Century Gothic" panose="020B0502020202020204" pitchFamily="34" charset="0"/>
              </a:rPr>
              <a:t>28 октября 2021 </a:t>
            </a:r>
            <a:r>
              <a:rPr lang="ru-RU" sz="3200" dirty="0">
                <a:solidFill>
                  <a:srgbClr val="44546A"/>
                </a:solidFill>
                <a:latin typeface="Century Gothic" panose="020B0502020202020204" pitchFamily="34" charset="0"/>
              </a:rPr>
              <a:t>года</a:t>
            </a:r>
            <a:endParaRPr lang="en-US" sz="5600" dirty="0">
              <a:solidFill>
                <a:srgbClr val="44546A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84366" y="8298762"/>
            <a:ext cx="51433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32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Заочный этап</a:t>
            </a:r>
          </a:p>
          <a:p>
            <a:pPr defTabSz="1828800" hangingPunct="1"/>
            <a:endParaRPr lang="ru-RU" sz="3600" kern="1200" dirty="0">
              <a:solidFill>
                <a:srgbClr val="44546A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ноября – </a:t>
            </a:r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18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ноября</a:t>
            </a:r>
          </a:p>
          <a:p>
            <a:pPr defTabSz="1828800" hangingPunct="1"/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2021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года</a:t>
            </a:r>
          </a:p>
          <a:p>
            <a:pPr defTabSz="1828800" hangingPunct="1"/>
            <a:endParaRPr lang="ru-RU" sz="3200" kern="1200" dirty="0">
              <a:solidFill>
                <a:srgbClr val="44546A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(онлайн)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63757" y="8236629"/>
            <a:ext cx="579119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ru-RU" sz="32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Очный этап</a:t>
            </a:r>
          </a:p>
          <a:p>
            <a:pPr defTabSz="914400" hangingPunct="1">
              <a:defRPr/>
            </a:pPr>
            <a:endParaRPr lang="ru-RU" sz="3600" kern="1200" dirty="0">
              <a:solidFill>
                <a:srgbClr val="373545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1828800" hangingPunct="1">
              <a:defRPr/>
            </a:pPr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28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января – </a:t>
            </a:r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6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февраля</a:t>
            </a:r>
          </a:p>
          <a:p>
            <a:pPr defTabSz="1828800" hangingPunct="1">
              <a:defRPr/>
            </a:pPr>
            <a:r>
              <a:rPr lang="ru-RU" sz="3200" kern="1200" dirty="0" smtClean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2022 </a:t>
            </a: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года</a:t>
            </a:r>
          </a:p>
          <a:p>
            <a:pPr defTabSz="1828800" hangingPunct="1">
              <a:defRPr/>
            </a:pPr>
            <a:endParaRPr lang="ru-RU" sz="3200" kern="1200" dirty="0">
              <a:solidFill>
                <a:srgbClr val="44546A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1828800" hangingPunct="1">
              <a:defRPr/>
            </a:pP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(НИУ ВШЭ —</a:t>
            </a:r>
          </a:p>
          <a:p>
            <a:pPr defTabSz="1828800" hangingPunct="1">
              <a:defRPr/>
            </a:pPr>
            <a:r>
              <a:rPr lang="ru-RU" sz="3200" kern="1200" dirty="0">
                <a:solidFill>
                  <a:srgbClr val="44546A"/>
                </a:solidFill>
                <a:latin typeface="Century Gothic" panose="020B0502020202020204" pitchFamily="34" charset="0"/>
                <a:ea typeface="+mn-ea"/>
                <a:cs typeface="+mn-cs"/>
              </a:rPr>
              <a:t>Санкт-Петербург)</a:t>
            </a:r>
            <a:endParaRPr lang="en-US" sz="3200" kern="1200" dirty="0">
              <a:solidFill>
                <a:srgbClr val="44546A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231709" y="8298762"/>
            <a:ext cx="32238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32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Награждение</a:t>
            </a:r>
          </a:p>
          <a:p>
            <a:pPr defTabSz="1828800" hangingPunct="1"/>
            <a:endParaRPr lang="ru-RU" sz="3200" kern="1200" dirty="0">
              <a:solidFill>
                <a:srgbClr val="2683C6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3200" kern="1200" dirty="0">
                <a:solidFill>
                  <a:srgbClr val="2683C6"/>
                </a:solidFill>
                <a:latin typeface="Century Gothic" panose="020B0502020202020204" pitchFamily="34" charset="0"/>
                <a:ea typeface="+mn-ea"/>
                <a:cs typeface="+mn-cs"/>
              </a:rPr>
              <a:t>Май </a:t>
            </a:r>
          </a:p>
          <a:p>
            <a:pPr defTabSz="1828800" hangingPunct="1"/>
            <a:r>
              <a:rPr lang="ru-RU" sz="3200" kern="1200" dirty="0" smtClean="0">
                <a:solidFill>
                  <a:srgbClr val="2683C6"/>
                </a:solidFill>
                <a:latin typeface="Century Gothic" panose="020B0502020202020204" pitchFamily="34" charset="0"/>
                <a:ea typeface="+mn-ea"/>
                <a:cs typeface="+mn-cs"/>
              </a:rPr>
              <a:t>2022 </a:t>
            </a:r>
            <a:r>
              <a:rPr lang="ru-RU" sz="3200" kern="1200" dirty="0">
                <a:solidFill>
                  <a:srgbClr val="2683C6"/>
                </a:solidFill>
                <a:latin typeface="Century Gothic" panose="020B0502020202020204" pitchFamily="34" charset="0"/>
                <a:ea typeface="+mn-ea"/>
                <a:cs typeface="+mn-cs"/>
              </a:rPr>
              <a:t>года</a:t>
            </a:r>
            <a:endParaRPr lang="en-US" sz="3200" kern="1200" dirty="0">
              <a:solidFill>
                <a:srgbClr val="2683C6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674;p19"/>
          <p:cNvGraphicFramePr/>
          <p:nvPr>
            <p:extLst>
              <p:ext uri="{D42A27DB-BD31-4B8C-83A1-F6EECF244321}">
                <p14:modId xmlns:p14="http://schemas.microsoft.com/office/powerpoint/2010/main" val="1980237360"/>
              </p:ext>
            </p:extLst>
          </p:nvPr>
        </p:nvGraphicFramePr>
        <p:xfrm>
          <a:off x="-25896" y="76200"/>
          <a:ext cx="24384000" cy="133329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399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6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6876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Иностранные языки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4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44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sz="44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45725" marB="45725" vert="vert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6BAB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400" dirty="0">
                          <a:solidFill>
                            <a:schemeClr val="lt1"/>
                          </a:solidFill>
                          <a:latin typeface="+mn-lt"/>
                        </a:rPr>
                        <a:t>8 класс</a:t>
                      </a:r>
                      <a:endParaRPr sz="4400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68575" marR="68575" marT="45725" marB="45725" vert="vert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6BAB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575" marR="68575" marT="45725" marB="45725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400" dirty="0">
                          <a:solidFill>
                            <a:schemeClr val="lt1"/>
                          </a:solidFill>
                          <a:latin typeface="+mn-lt"/>
                        </a:rPr>
                        <a:t>9-11 классы</a:t>
                      </a:r>
                      <a:endParaRPr sz="4400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68575" marR="68575" marT="45725" marB="45725" vert="vert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6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История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Математика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Русский язык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Филология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Обществознание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98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Экономика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Востоковедение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rowSpan="1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1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1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45725" marB="45725">
                    <a:lnT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3000" b="1" dirty="0" smtClean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Восточные языки</a:t>
                      </a:r>
                      <a:endParaRPr lang="ru-RU" sz="3000" dirty="0" smtClean="0"/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57958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3000" b="1" dirty="0" smtClean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География</a:t>
                      </a: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417105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Дизайн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Журналистика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Информатика</a:t>
                      </a:r>
                      <a:endParaRPr sz="3000"/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История мировых цивилизаций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Основы бизнеса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Политология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Право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Психология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Социология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Физика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2643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Философия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33136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Финансовая грамотность</a:t>
                      </a:r>
                      <a:endParaRPr sz="300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Химия</a:t>
                      </a:r>
                      <a:endParaRPr sz="3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87244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ru-RU" sz="3000" b="1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Электроника и вычислительная техника</a:t>
                      </a:r>
                      <a:endParaRPr sz="3000" b="1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7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88" y="449288"/>
            <a:ext cx="10153128" cy="2295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248" y="6872064"/>
            <a:ext cx="9949830" cy="6843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8" y="3312358"/>
            <a:ext cx="9649072" cy="10403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861" y="0"/>
            <a:ext cx="11509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9" y="377280"/>
            <a:ext cx="11730065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86" y="4049688"/>
            <a:ext cx="11414249" cy="9134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4048" y="377280"/>
            <a:ext cx="10873208" cy="2880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08124" y="4625752"/>
            <a:ext cx="9505056" cy="12389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>
                <a:solidFill>
                  <a:schemeClr val="tx1"/>
                </a:solidFill>
              </a:rPr>
              <a:t>25 направлений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21766" y="8964116"/>
            <a:ext cx="9505056" cy="12389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>
                <a:solidFill>
                  <a:schemeClr val="tx1"/>
                </a:solidFill>
              </a:rPr>
              <a:t>Санкт-Петербург: «История»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6670138" y="6549752"/>
            <a:ext cx="2808312" cy="165618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597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ano.hse.ru/mirror/pubs/share/494505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056" y="521296"/>
            <a:ext cx="35147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464" y="611783"/>
            <a:ext cx="7791450" cy="933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056" y="2177480"/>
            <a:ext cx="11383962" cy="3168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200112" y="5345832"/>
            <a:ext cx="950505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tx1"/>
                </a:solidFill>
              </a:rPr>
              <a:t>Регистрация: до 30 сентября 2021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88" y="7218040"/>
            <a:ext cx="7419975" cy="1724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88" y="8956873"/>
            <a:ext cx="11558445" cy="28803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9382" y="11852001"/>
            <a:ext cx="950505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tx1"/>
                </a:solidFill>
              </a:rPr>
              <a:t>Регистрация: до </a:t>
            </a:r>
            <a:r>
              <a:rPr lang="ru-RU" sz="3600" dirty="0" smtClean="0">
                <a:solidFill>
                  <a:schemeClr val="tx1"/>
                </a:solidFill>
              </a:rPr>
              <a:t>20 </a:t>
            </a:r>
            <a:r>
              <a:rPr lang="ru-RU" sz="3600" dirty="0">
                <a:solidFill>
                  <a:schemeClr val="tx1"/>
                </a:solidFill>
              </a:rPr>
              <a:t>сентября 2021 года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7578" y="7159724"/>
            <a:ext cx="5129038" cy="20516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4028" y="9424925"/>
            <a:ext cx="10585176" cy="19442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200112" y="11837193"/>
            <a:ext cx="9505056" cy="12389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tx1"/>
                </a:solidFill>
              </a:rPr>
              <a:t>Регистрация: до </a:t>
            </a:r>
            <a:r>
              <a:rPr lang="ru-RU" sz="3600" dirty="0" smtClean="0">
                <a:solidFill>
                  <a:schemeClr val="tx1"/>
                </a:solidFill>
              </a:rPr>
              <a:t>20 </a:t>
            </a:r>
            <a:r>
              <a:rPr lang="ru-RU" sz="3600" dirty="0">
                <a:solidFill>
                  <a:schemeClr val="tx1"/>
                </a:solidFill>
              </a:rPr>
              <a:t>сентября 2021 года</a:t>
            </a:r>
          </a:p>
        </p:txBody>
      </p:sp>
      <p:pic>
        <p:nvPicPr>
          <p:cNvPr id="1028" name="Picture 4" descr="https://olymp.hse.ru/mirror/pubs/share/2265353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" y="53405"/>
            <a:ext cx="8787286" cy="659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320206" y="5327626"/>
            <a:ext cx="9505056" cy="12389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tx1"/>
                </a:solidFill>
              </a:rPr>
              <a:t>Олимпиады и конкурсы </a:t>
            </a:r>
          </a:p>
          <a:p>
            <a:r>
              <a:rPr lang="ru-RU" sz="3600" dirty="0">
                <a:solidFill>
                  <a:schemeClr val="tx1"/>
                </a:solidFill>
              </a:rPr>
              <a:t>Высшей школы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18978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0" y="989383"/>
            <a:ext cx="1219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u="sng" dirty="0">
                <a:latin typeface="+mn-lt"/>
                <a:ea typeface="Calibri" panose="020F0502020204030204" pitchFamily="34" charset="0"/>
              </a:rPr>
              <a:t>Онлайн-</a:t>
            </a:r>
            <a:r>
              <a:rPr lang="ru-RU" sz="4400" b="1" u="sng" dirty="0" err="1">
                <a:latin typeface="+mn-lt"/>
                <a:ea typeface="Calibri" panose="020F0502020204030204" pitchFamily="34" charset="0"/>
              </a:rPr>
              <a:t>интенсив</a:t>
            </a:r>
            <a:r>
              <a:rPr lang="ru-RU" sz="4400" b="1" u="sng" dirty="0">
                <a:latin typeface="+mn-lt"/>
                <a:ea typeface="Calibri" panose="020F0502020204030204" pitchFamily="34" charset="0"/>
              </a:rPr>
              <a:t> по подготовке к олимпиадам по информатике (алгоритмы</a:t>
            </a:r>
            <a:r>
              <a:rPr lang="ru-RU" sz="4400" b="1" u="sng" dirty="0" smtClean="0">
                <a:latin typeface="+mn-lt"/>
                <a:ea typeface="Calibri" panose="020F0502020204030204" pitchFamily="34" charset="0"/>
              </a:rPr>
              <a:t>)</a:t>
            </a:r>
          </a:p>
          <a:p>
            <a:endParaRPr lang="ru-RU" sz="2800" dirty="0" smtClean="0">
              <a:latin typeface="+mn-lt"/>
              <a:ea typeface="Calibri" panose="020F0502020204030204" pitchFamily="34" charset="0"/>
            </a:endParaRPr>
          </a:p>
          <a:p>
            <a:endParaRPr lang="ru-RU" sz="2800" dirty="0">
              <a:latin typeface="+mn-lt"/>
              <a:ea typeface="Calibri" panose="020F0502020204030204" pitchFamily="34" charset="0"/>
            </a:endParaRPr>
          </a:p>
          <a:p>
            <a:r>
              <a:rPr lang="ru-RU" sz="2800" dirty="0" smtClean="0">
                <a:latin typeface="+mn-lt"/>
                <a:ea typeface="Calibri" panose="020F0502020204030204" pitchFamily="34" charset="0"/>
              </a:rPr>
              <a:t>Разбор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и решение наиболее сложных заданий из олимпиад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Формат: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онлайн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Когда: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осенние школьные каникулы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Для кого: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9-11 класс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98002" y="994047"/>
            <a:ext cx="1219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u="sng" dirty="0">
                <a:latin typeface="+mn-lt"/>
                <a:ea typeface="Calibri" panose="020F0502020204030204" pitchFamily="34" charset="0"/>
              </a:rPr>
              <a:t>Дни программиста, аналитика и физика</a:t>
            </a:r>
            <a:endParaRPr lang="ru-RU" sz="4400" dirty="0">
              <a:latin typeface="+mn-lt"/>
              <a:ea typeface="Calibri" panose="020F0502020204030204" pitchFamily="34" charset="0"/>
            </a:endParaRPr>
          </a:p>
          <a:p>
            <a:endParaRPr lang="ru-RU" sz="4400" dirty="0" smtClean="0">
              <a:latin typeface="+mn-lt"/>
              <a:ea typeface="Calibri" panose="020F0502020204030204" pitchFamily="34" charset="0"/>
            </a:endParaRPr>
          </a:p>
          <a:p>
            <a:r>
              <a:rPr lang="ru-RU" sz="2800" dirty="0" smtClean="0">
                <a:latin typeface="+mn-lt"/>
                <a:ea typeface="Calibri" panose="020F0502020204030204" pitchFamily="34" charset="0"/>
              </a:rPr>
              <a:t>Знакомство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с программами факультета, встречи с ведущими преподавателями программ и студентами, лекции и практические занятия по направлениям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Формат: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гибридный (офлайн и онлайн)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Когда: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январь 2022 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Для кого: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8-11 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759" y="7079491"/>
            <a:ext cx="113772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u="sng" dirty="0">
                <a:latin typeface="+mn-lt"/>
                <a:ea typeface="Calibri" panose="020F0502020204030204" pitchFamily="34" charset="0"/>
              </a:rPr>
              <a:t>Школа по практическому </a:t>
            </a:r>
            <a:r>
              <a:rPr lang="ru-RU" sz="4400" b="1" u="sng" dirty="0" smtClean="0">
                <a:latin typeface="+mn-lt"/>
                <a:ea typeface="Calibri" panose="020F0502020204030204" pitchFamily="34" charset="0"/>
              </a:rPr>
              <a:t>программированию</a:t>
            </a:r>
          </a:p>
          <a:p>
            <a:pPr lvl="0"/>
            <a:endParaRPr lang="ru-RU" sz="2800" dirty="0">
              <a:latin typeface="+mn-lt"/>
              <a:ea typeface="Calibri" panose="020F0502020204030204" pitchFamily="34" charset="0"/>
            </a:endParaRP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Онлайн-этап: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курсы  по практическому программированию и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контесты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для отработки полученных знаний, ознакомительные лекции по различным языкам и направлениям программирования 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Очный этап: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реализация собственного проекта под руководством специалистов из компаний-партнеров: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JetBrains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,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Yandex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,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Biocad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. Лучшие проекты публикуются на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Хабре</a:t>
            </a:r>
            <a:r>
              <a:rPr lang="ru-RU" sz="2800" dirty="0" smtClean="0">
                <a:latin typeface="+mn-lt"/>
                <a:ea typeface="Calibri" panose="020F0502020204030204" pitchFamily="34" charset="0"/>
              </a:rPr>
              <a:t>.</a:t>
            </a:r>
          </a:p>
          <a:p>
            <a:endParaRPr lang="ru-RU" sz="2800" dirty="0">
              <a:latin typeface="+mn-lt"/>
              <a:ea typeface="Calibri" panose="020F0502020204030204" pitchFamily="34" charset="0"/>
            </a:endParaRP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Когда: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Онлайн-этап – новогодние каникулы, очный этап в Петербурге – февраль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Для кого: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9-11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87400" y="7079491"/>
            <a:ext cx="10801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u="sng" dirty="0">
                <a:latin typeface="+mn-lt"/>
                <a:ea typeface="Calibri" panose="020F0502020204030204" pitchFamily="34" charset="0"/>
              </a:rPr>
              <a:t>Школа по прикладному анализу данных и искусственному интеллекту </a:t>
            </a:r>
            <a:endParaRPr lang="ru-RU" sz="4400" b="1" u="sng" dirty="0" smtClean="0">
              <a:latin typeface="+mn-lt"/>
              <a:ea typeface="Calibri" panose="020F0502020204030204" pitchFamily="34" charset="0"/>
            </a:endParaRPr>
          </a:p>
          <a:p>
            <a:pPr lvl="0"/>
            <a:endParaRPr lang="ru-RU" sz="2800" dirty="0">
              <a:latin typeface="+mn-lt"/>
              <a:ea typeface="Calibri" panose="020F0502020204030204" pitchFamily="34" charset="0"/>
            </a:endParaRP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Онлайн-этап: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курсы по машинному обучению и анализу данных, а также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контесты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для отработки полученных знаний, ознакомительные лекции по различным прикладным задачам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Очный этап: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реализация собственного проекта под руководством специалистов из компаний-партнеров: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JetBrains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,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Yandex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, 1С. Лучшие проекты публикуются на </a:t>
            </a:r>
            <a:r>
              <a:rPr lang="ru-RU" sz="2800" dirty="0" err="1">
                <a:latin typeface="+mn-lt"/>
                <a:ea typeface="Calibri" panose="020F0502020204030204" pitchFamily="34" charset="0"/>
              </a:rPr>
              <a:t>Хабре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.</a:t>
            </a:r>
          </a:p>
          <a:p>
            <a:endParaRPr lang="ru-RU" sz="2800" b="1" dirty="0" smtClean="0">
              <a:latin typeface="+mn-lt"/>
              <a:ea typeface="Calibri" panose="020F0502020204030204" pitchFamily="34" charset="0"/>
            </a:endParaRPr>
          </a:p>
          <a:p>
            <a:r>
              <a:rPr lang="ru-RU" sz="2800" b="1" dirty="0" smtClean="0">
                <a:latin typeface="+mn-lt"/>
                <a:ea typeface="Calibri" panose="020F0502020204030204" pitchFamily="34" charset="0"/>
              </a:rPr>
              <a:t>Когда</a:t>
            </a:r>
            <a:r>
              <a:rPr lang="ru-RU" sz="2800" b="1" dirty="0">
                <a:latin typeface="+mn-lt"/>
                <a:ea typeface="Calibri" panose="020F0502020204030204" pitchFamily="34" charset="0"/>
              </a:rPr>
              <a:t>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Онлайн-этап –март, очный этап в Петербурге – май</a:t>
            </a:r>
          </a:p>
          <a:p>
            <a:r>
              <a:rPr lang="ru-RU" sz="2800" b="1" dirty="0">
                <a:latin typeface="+mn-lt"/>
                <a:ea typeface="Calibri" panose="020F0502020204030204" pitchFamily="34" charset="0"/>
              </a:rPr>
              <a:t>Для кого: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 9-11 класс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2184038" y="0"/>
            <a:ext cx="7962" cy="1371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858000"/>
            <a:ext cx="2438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2" y="377280"/>
            <a:ext cx="10729192" cy="1368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2" y="2537520"/>
            <a:ext cx="11394673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032" y="161256"/>
            <a:ext cx="8922141" cy="2165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5750" y="3113584"/>
            <a:ext cx="9793088" cy="304804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242857"/>
              </p:ext>
            </p:extLst>
          </p:nvPr>
        </p:nvGraphicFramePr>
        <p:xfrm>
          <a:off x="12480032" y="8442176"/>
          <a:ext cx="10873208" cy="44519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35749">
                  <a:extLst>
                    <a:ext uri="{9D8B030D-6E8A-4147-A177-3AD203B41FA5}">
                      <a16:colId xmlns:a16="http://schemas.microsoft.com/office/drawing/2014/main" val="2709870232"/>
                    </a:ext>
                  </a:extLst>
                </a:gridCol>
                <a:gridCol w="5437459">
                  <a:extLst>
                    <a:ext uri="{9D8B030D-6E8A-4147-A177-3AD203B41FA5}">
                      <a16:colId xmlns:a16="http://schemas.microsoft.com/office/drawing/2014/main" val="1781471163"/>
                    </a:ext>
                  </a:extLst>
                </a:gridCol>
              </a:tblGrid>
              <a:tr h="13921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Что даст участие в проекте</a:t>
                      </a:r>
                      <a:r>
                        <a:rPr lang="ru-RU" sz="2400" dirty="0" smtClean="0">
                          <a:effectLst/>
                          <a:latin typeface="+mn-lt"/>
                        </a:rPr>
                        <a:t>?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посетив открытые лекции Вы сможете разобраться с основами права и приоткрыть дверь в мир юриспруденции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extLst>
                  <a:ext uri="{0D108BD9-81ED-4DB2-BD59-A6C34878D82A}">
                    <a16:rowId xmlns:a16="http://schemas.microsoft.com/office/drawing/2014/main" val="1847297696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Сроки проведения и подачи заявок </a:t>
                      </a:r>
                      <a:endParaRPr lang="ru-RU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Лекции на факультете пройдут с ноября 2021 года по май 2022 года</a:t>
                      </a:r>
                      <a:endParaRPr lang="ru-RU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extLst>
                  <a:ext uri="{0D108BD9-81ED-4DB2-BD59-A6C34878D82A}">
                    <a16:rowId xmlns:a16="http://schemas.microsoft.com/office/drawing/2014/main" val="3842258562"/>
                  </a:ext>
                </a:extLst>
              </a:tr>
              <a:tr h="1160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Формат реализации проекта</a:t>
                      </a:r>
                      <a:r>
                        <a:rPr lang="ru-RU" sz="2400" dirty="0" smtClean="0">
                          <a:effectLst/>
                          <a:latin typeface="+mn-lt"/>
                        </a:rPr>
                        <a:t>?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Ежемесячные встречи в очном и онлайн формате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extLst>
                  <a:ext uri="{0D108BD9-81ED-4DB2-BD59-A6C34878D82A}">
                    <a16:rowId xmlns:a16="http://schemas.microsoft.com/office/drawing/2014/main" val="1161660640"/>
                  </a:ext>
                </a:extLst>
              </a:tr>
              <a:tr h="928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Контакты и ссылки на страницы/QR коды</a:t>
                      </a:r>
                      <a:endParaRPr lang="ru-RU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Ссылка на страницу - </a:t>
                      </a:r>
                      <a:r>
                        <a:rPr lang="ru-RU" sz="2400" u="sng" dirty="0">
                          <a:effectLst/>
                          <a:latin typeface="+mn-lt"/>
                          <a:hlinkClick r:id="rId6"/>
                        </a:rPr>
                        <a:t>https://spb.hse.ru/ius/openlectures</a:t>
                      </a:r>
                      <a:endParaRPr lang="ru-RU" sz="2400" dirty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6355" marR="46355" marT="0" marB="0"/>
                </a:tc>
                <a:extLst>
                  <a:ext uri="{0D108BD9-81ED-4DB2-BD59-A6C34878D82A}">
                    <a16:rowId xmlns:a16="http://schemas.microsoft.com/office/drawing/2014/main" val="404852477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8022" y="7146032"/>
            <a:ext cx="8525544" cy="864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72" y="7127354"/>
            <a:ext cx="11050317" cy="1314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72" y="9318905"/>
            <a:ext cx="11277957" cy="26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416"/>
            <a:ext cx="24384000" cy="120986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4384000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Программа «Профессиональные треки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</a:p>
          <a:p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и программы для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4604138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44041566"/>
              </p:ext>
            </p:extLst>
          </p:nvPr>
        </p:nvGraphicFramePr>
        <p:xfrm>
          <a:off x="2326904" y="881336"/>
          <a:ext cx="19505264" cy="671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74580" y="8010128"/>
            <a:ext cx="17209912" cy="149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Итоги и перспективы развития</a:t>
            </a:r>
            <a:endParaRPr kumimoji="0" lang="ru-RU" sz="8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10386392"/>
            <a:ext cx="1219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Семенова Е.Б.,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зам.директора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ГБОУ гимназии №11, член Оргкомитета , координатор конкурса </a:t>
            </a:r>
          </a:p>
        </p:txBody>
      </p:sp>
    </p:spTree>
    <p:extLst>
      <p:ext uri="{BB962C8B-B14F-4D97-AF65-F5344CB8AC3E}">
        <p14:creationId xmlns:p14="http://schemas.microsoft.com/office/powerpoint/2010/main" val="4012910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9600" y="5714992"/>
            <a:ext cx="15544800" cy="257176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XV </a:t>
            </a:r>
            <a:r>
              <a:rPr lang="ru-RU" b="1" dirty="0" smtClean="0">
                <a:solidFill>
                  <a:srgbClr val="002060"/>
                </a:solidFill>
              </a:rPr>
              <a:t>научно-практическая конференция старшеклассников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«Молодые исследователи»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logo_с_filials_hse_cmyk_nn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597" y="571456"/>
            <a:ext cx="30008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GYMN1115\Desktop\Эмблема гимназии 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0761" y="857208"/>
            <a:ext cx="233967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2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DFA413-CAC6-C046-A9EE-1AC96201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784" y="10890448"/>
            <a:ext cx="21031200" cy="1296144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2" y="1385392"/>
            <a:ext cx="22898544" cy="33843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21360" y="5345832"/>
            <a:ext cx="19442160" cy="1990929"/>
          </a:xfrm>
          <a:prstGeom prst="rect">
            <a:avLst/>
          </a:prstGeom>
          <a:solidFill>
            <a:srgbClr val="3494BA">
              <a:lumMod val="20000"/>
              <a:lumOff val="80000"/>
            </a:srgb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 hangingPunct="1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Установочная конференция школ-партнеров «Профессиональные треки выпускника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1360" y="8317703"/>
            <a:ext cx="19442160" cy="1067599"/>
          </a:xfrm>
          <a:prstGeom prst="rect">
            <a:avLst/>
          </a:prstGeom>
          <a:solidFill>
            <a:srgbClr val="3494BA">
              <a:lumMod val="20000"/>
              <a:lumOff val="80000"/>
            </a:srgb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 hangingPunct="1"/>
            <a:r>
              <a:rPr lang="en" sz="6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" sz="6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spb.hse.ru/preuni/pre-university/proftracks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9672" y="11317392"/>
            <a:ext cx="13825536" cy="1621597"/>
          </a:xfrm>
          <a:prstGeom prst="rect">
            <a:avLst/>
          </a:prstGeom>
          <a:solidFill>
            <a:srgbClr val="3494BA">
              <a:lumMod val="20000"/>
              <a:lumOff val="80000"/>
            </a:srgb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 hangingPunct="1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Наталия Юрьевна Конасова,</a:t>
            </a:r>
          </a:p>
          <a:p>
            <a:pPr defTabSz="914400" hangingPunct="1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ведущий эксперт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довузовских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программ, проектов и организации приема в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и магистратуру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1000084"/>
            <a:ext cx="16459200" cy="2689564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Динамика количества работ, представленных на конференцию «Молодые исследователи», </a:t>
            </a:r>
            <a:r>
              <a:rPr lang="ru-RU" sz="5600" dirty="0">
                <a:solidFill>
                  <a:srgbClr val="C00000"/>
                </a:solidFill>
              </a:rPr>
              <a:t/>
            </a:r>
            <a:br>
              <a:rPr lang="ru-RU" sz="5600" dirty="0">
                <a:solidFill>
                  <a:srgbClr val="C00000"/>
                </a:solidFill>
              </a:rPr>
            </a:br>
            <a:r>
              <a:rPr lang="ru-RU" sz="5600" b="1" dirty="0">
                <a:solidFill>
                  <a:srgbClr val="C00000"/>
                </a:solidFill>
              </a:rPr>
              <a:t>            и количества учащихся, принявших участие в конференции</a:t>
            </a:r>
            <a:r>
              <a:rPr lang="ru-RU" sz="6400" b="1" dirty="0">
                <a:solidFill>
                  <a:srgbClr val="C00000"/>
                </a:solidFill>
              </a:rPr>
              <a:t/>
            </a:r>
            <a:br>
              <a:rPr lang="ru-RU" sz="6400" b="1" dirty="0">
                <a:solidFill>
                  <a:srgbClr val="C00000"/>
                </a:solidFill>
              </a:rPr>
            </a:br>
            <a:endParaRPr lang="ru-RU" sz="5600" b="1" dirty="0">
              <a:solidFill>
                <a:srgbClr val="002060"/>
              </a:solidFill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619440" y="4000480"/>
          <a:ext cx="17002244" cy="905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50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857208"/>
            <a:ext cx="16459200" cy="4143404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Победители и призеры конференции </a:t>
            </a:r>
            <a:r>
              <a:rPr lang="ru-RU" sz="5600" dirty="0">
                <a:solidFill>
                  <a:srgbClr val="C00000"/>
                </a:solidFill>
              </a:rPr>
              <a:t/>
            </a:r>
            <a:br>
              <a:rPr lang="ru-RU" sz="5600" dirty="0">
                <a:solidFill>
                  <a:srgbClr val="C00000"/>
                </a:solidFill>
              </a:rPr>
            </a:br>
            <a:r>
              <a:rPr lang="ru-RU" sz="5600" b="1" dirty="0">
                <a:solidFill>
                  <a:srgbClr val="C00000"/>
                </a:solidFill>
              </a:rPr>
              <a:t>«Молодые исследователи»- 2021 </a:t>
            </a:r>
            <a:br>
              <a:rPr lang="ru-RU" sz="5600" b="1" dirty="0">
                <a:solidFill>
                  <a:srgbClr val="C00000"/>
                </a:solidFill>
              </a:rPr>
            </a:br>
            <a:r>
              <a:rPr lang="ru-RU" sz="5600" b="1" dirty="0">
                <a:solidFill>
                  <a:srgbClr val="C00000"/>
                </a:solidFill>
              </a:rPr>
              <a:t>(количество человек)</a:t>
            </a:r>
            <a:br>
              <a:rPr lang="ru-RU" sz="5600" b="1" dirty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002060"/>
                </a:solidFill>
              </a:rPr>
              <a:t>44 % участников отмечены специальными дипломами победителей и призеров</a:t>
            </a:r>
            <a:r>
              <a:rPr lang="ru-RU" sz="6400" b="1" dirty="0">
                <a:solidFill>
                  <a:srgbClr val="C00000"/>
                </a:solidFill>
              </a:rPr>
              <a:t/>
            </a:r>
            <a:br>
              <a:rPr lang="ru-RU" sz="6400" b="1" dirty="0">
                <a:solidFill>
                  <a:srgbClr val="C00000"/>
                </a:solidFill>
              </a:rPr>
            </a:br>
            <a:endParaRPr lang="ru-RU" sz="56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190944" y="5000612"/>
          <a:ext cx="16144988" cy="871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63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428580"/>
            <a:ext cx="16459200" cy="2571768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Соотношение участников из административных районов Санкт- Петербурга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46873487"/>
              </p:ext>
            </p:extLst>
          </p:nvPr>
        </p:nvGraphicFramePr>
        <p:xfrm>
          <a:off x="3096136" y="3185592"/>
          <a:ext cx="18233104" cy="1010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110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428580"/>
            <a:ext cx="16459200" cy="3143272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Соотношение участников из разных типов ОУ</a:t>
            </a:r>
            <a:r>
              <a:rPr lang="ru-RU" sz="5600" dirty="0"/>
              <a:t/>
            </a:r>
            <a:br>
              <a:rPr lang="ru-RU" sz="5600" dirty="0"/>
            </a:br>
            <a:endParaRPr lang="ru-RU" sz="56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905192" y="2571720"/>
          <a:ext cx="16859368" cy="1071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4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428580"/>
            <a:ext cx="16459200" cy="3143272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Количество поданных на конференцию работ </a:t>
            </a:r>
            <a:br>
              <a:rPr lang="ru-RU" sz="5600" b="1" dirty="0">
                <a:solidFill>
                  <a:srgbClr val="C00000"/>
                </a:solidFill>
              </a:rPr>
            </a:br>
            <a:r>
              <a:rPr lang="ru-RU" sz="5600" b="1" dirty="0">
                <a:solidFill>
                  <a:srgbClr val="C00000"/>
                </a:solidFill>
              </a:rPr>
              <a:t>по направлениям (количество работ)</a:t>
            </a:r>
            <a:r>
              <a:rPr lang="ru-RU" sz="5600" dirty="0"/>
              <a:t/>
            </a:r>
            <a:br>
              <a:rPr lang="ru-RU" sz="5600" dirty="0"/>
            </a:br>
            <a:endParaRPr lang="ru-RU" sz="56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05192" y="2571720"/>
          <a:ext cx="16573616" cy="1054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37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428580"/>
            <a:ext cx="16459200" cy="3143272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C00000"/>
                </a:solidFill>
              </a:rPr>
              <a:t>Распределение проблем</a:t>
            </a:r>
            <a:r>
              <a:rPr lang="ru-RU" sz="5600" dirty="0">
                <a:solidFill>
                  <a:srgbClr val="C00000"/>
                </a:solidFill>
              </a:rPr>
              <a:t/>
            </a:r>
            <a:br>
              <a:rPr lang="ru-RU" sz="5600" dirty="0">
                <a:solidFill>
                  <a:srgbClr val="C00000"/>
                </a:solidFill>
              </a:rPr>
            </a:br>
            <a:r>
              <a:rPr lang="ru-RU" sz="5600" b="1" dirty="0">
                <a:solidFill>
                  <a:srgbClr val="C00000"/>
                </a:solidFill>
              </a:rPr>
              <a:t> (в % от общего количества работ)</a:t>
            </a:r>
            <a:r>
              <a:rPr lang="ru-RU" sz="5600" dirty="0">
                <a:solidFill>
                  <a:srgbClr val="C00000"/>
                </a:solidFill>
              </a:rPr>
              <a:t/>
            </a:r>
            <a:br>
              <a:rPr lang="ru-RU" sz="5600" dirty="0">
                <a:solidFill>
                  <a:srgbClr val="C00000"/>
                </a:solidFill>
              </a:rPr>
            </a:br>
            <a:endParaRPr lang="ru-RU" sz="56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190944" y="3000348"/>
          <a:ext cx="16287864" cy="1015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63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83088" y="0"/>
            <a:ext cx="16459200" cy="3571852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C00000"/>
                </a:solidFill>
              </a:rPr>
              <a:t>Этапы проведения конкурса:</a:t>
            </a:r>
            <a:r>
              <a:rPr lang="ru-RU" sz="8000" dirty="0">
                <a:solidFill>
                  <a:srgbClr val="C00000"/>
                </a:solidFill>
              </a:rPr>
              <a:t/>
            </a:r>
            <a:br>
              <a:rPr lang="ru-RU" sz="8000" dirty="0">
                <a:solidFill>
                  <a:srgbClr val="C00000"/>
                </a:solidFill>
              </a:rPr>
            </a:br>
            <a:r>
              <a:rPr lang="ru-RU" sz="6400" dirty="0">
                <a:solidFill>
                  <a:srgbClr val="C00000"/>
                </a:solidFill>
              </a:rPr>
              <a:t/>
            </a:r>
            <a:br>
              <a:rPr lang="ru-RU" sz="6400" dirty="0">
                <a:solidFill>
                  <a:srgbClr val="C00000"/>
                </a:solidFill>
              </a:rPr>
            </a:br>
            <a:endParaRPr lang="ru-RU" sz="6400" b="1" dirty="0">
              <a:solidFill>
                <a:srgbClr val="C000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48068" y="1714466"/>
            <a:ext cx="16287864" cy="118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ru-RU" sz="8000" b="1" u="sng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Заочный этап</a:t>
            </a:r>
            <a:r>
              <a:rPr lang="ru-RU" sz="8000" u="sng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8000" u="sng" kern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8000" b="1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8000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прием работ на конференцию</a:t>
            </a:r>
            <a:r>
              <a:rPr lang="ru-RU" sz="8000" b="1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8000" b="1" kern="12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 27 февраля 2022 г.</a:t>
            </a:r>
            <a:r>
              <a:rPr lang="ru-RU" sz="80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29 </a:t>
            </a:r>
            <a:r>
              <a:rPr lang="ru-RU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октября</a:t>
            </a:r>
            <a:r>
              <a:rPr lang="ru-RU" sz="6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lang="ru-RU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6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вебинар</a:t>
            </a:r>
            <a:r>
              <a:rPr lang="ru-RU" sz="6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для участников конференции.</a:t>
            </a: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64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10 марта</a:t>
            </a:r>
            <a:r>
              <a:rPr lang="ru-RU" sz="6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 публикация состава участников 2 тура конференции.</a:t>
            </a:r>
            <a:endParaRPr lang="en-US" sz="6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0" b="1" u="sng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8000" b="1" u="sng" kern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Второй тур </a:t>
            </a:r>
            <a:r>
              <a:rPr lang="ru-RU" sz="8000" b="1" kern="12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17 марта 2022 г. </a:t>
            </a:r>
            <a:endParaRPr lang="en-US" sz="80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80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Секция «Итоговый проект»</a:t>
            </a:r>
            <a:r>
              <a:rPr lang="ru-RU" sz="8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состоится в </a:t>
            </a:r>
            <a:r>
              <a:rPr lang="ru-RU" sz="80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апреле 2022 г</a:t>
            </a:r>
            <a:r>
              <a:rPr lang="ru-RU" sz="8000" kern="120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endParaRPr lang="ru-RU" sz="2400" b="1" kern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19440" y="571458"/>
            <a:ext cx="17287996" cy="1203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hangingPunct="1"/>
            <a:r>
              <a:rPr lang="ru-RU" sz="88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Секции конференции:</a:t>
            </a:r>
            <a:r>
              <a:rPr lang="ru-RU" sz="88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ru-RU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ИСТОРИЯ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КРАЕВЕДЕНИЕ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ЛИТЕРАТУРА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ЛИНГВИСТИКА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КУЛЬТУРОЛОГИЯ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ОБЩЕСТВОЗНАНИЕ </a:t>
            </a:r>
            <a:r>
              <a:rPr lang="ru-RU" sz="6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(СОЦИОЛОГИЯ, ПРАВО, ПРЕДПРИНИМАТЕЛЬСТВО</a:t>
            </a:r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defTabSz="1828800" hangingPunct="1"/>
            <a:r>
              <a:rPr lang="ru-RU" sz="8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ИТОГОВЫЙ ПРОЕКТ</a:t>
            </a:r>
          </a:p>
          <a:p>
            <a:pPr marL="571500" indent="-571500" algn="just" defTabSz="1828800" fontAlgn="base" hangingPunct="1">
              <a:spcBef>
                <a:spcPct val="0"/>
              </a:spcBef>
              <a:spcAft>
                <a:spcPct val="0"/>
              </a:spcAft>
            </a:pPr>
            <a:endParaRPr lang="ru-RU" sz="2400" b="1" kern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_30147[1]"/>
          <p:cNvPicPr>
            <a:picLocks noChangeAspect="1" noChangeArrowheads="1"/>
          </p:cNvPicPr>
          <p:nvPr/>
        </p:nvPicPr>
        <p:blipFill>
          <a:blip r:embed="rId2" cstate="print">
            <a:lum bright="32000" contrast="-10000"/>
          </a:blip>
          <a:stretch>
            <a:fillRect/>
          </a:stretch>
        </p:blipFill>
        <p:spPr bwMode="auto">
          <a:xfrm>
            <a:off x="3048001" y="0"/>
            <a:ext cx="18375774" cy="13716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048000" y="4571984"/>
            <a:ext cx="18288000" cy="3714776"/>
          </a:xfrm>
        </p:spPr>
        <p:txBody>
          <a:bodyPr>
            <a:noAutofit/>
          </a:bodyPr>
          <a:lstStyle/>
          <a:p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solidFill>
                  <a:srgbClr val="002060"/>
                </a:solidFill>
                <a:latin typeface="DecorC" pitchFamily="82" charset="0"/>
                <a:cs typeface="Vijaya" pitchFamily="34" charset="0"/>
              </a:rPr>
              <a:t> </a:t>
            </a:r>
            <a:br>
              <a:rPr lang="ru-RU" sz="12000" b="1" dirty="0">
                <a:solidFill>
                  <a:srgbClr val="002060"/>
                </a:solidFill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solidFill>
                  <a:srgbClr val="002060"/>
                </a:solidFill>
                <a:latin typeface="DecorC" pitchFamily="82" charset="0"/>
                <a:cs typeface="Vijaya" pitchFamily="34" charset="0"/>
              </a:rPr>
              <a:t>Литературный конкурс</a:t>
            </a:r>
            <a:br>
              <a:rPr lang="ru-RU" sz="12000" b="1" dirty="0">
                <a:solidFill>
                  <a:srgbClr val="002060"/>
                </a:solidFill>
                <a:latin typeface="DecorC" pitchFamily="82" charset="0"/>
                <a:cs typeface="Vijaya" pitchFamily="34" charset="0"/>
              </a:rPr>
            </a:br>
            <a:r>
              <a:rPr lang="ru-RU" sz="10800" b="1" dirty="0">
                <a:solidFill>
                  <a:srgbClr val="002060"/>
                </a:solidFill>
                <a:latin typeface="DecorC" pitchFamily="82" charset="0"/>
                <a:cs typeface="Vijaya" pitchFamily="34" charset="0"/>
              </a:rPr>
              <a:t>«Каждый пишет, как он слышит…»</a:t>
            </a:r>
            <a:r>
              <a:rPr lang="ru-RU" sz="108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0800" b="1" dirty="0">
                <a:latin typeface="DecorC" pitchFamily="82" charset="0"/>
                <a:cs typeface="Vijaya" pitchFamily="34" charset="0"/>
              </a:rPr>
            </a:br>
            <a:r>
              <a:rPr lang="ru-RU" sz="12000" dirty="0"/>
              <a:t/>
            </a:r>
            <a:br>
              <a:rPr lang="ru-RU" sz="12000" dirty="0"/>
            </a:br>
            <a:endParaRPr lang="ru-RU" sz="12000" dirty="0"/>
          </a:p>
        </p:txBody>
      </p:sp>
      <p:pic>
        <p:nvPicPr>
          <p:cNvPr id="10" name="Picture 2" descr="logo_с_filials_hse_cmyk_nn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17" y="571456"/>
            <a:ext cx="30008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Admin\Desktop\dfdf7993-c6ea-40ae-90e2-a67f15f88c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3240" y="571456"/>
            <a:ext cx="3571900" cy="3571900"/>
          </a:xfrm>
          <a:prstGeom prst="rect">
            <a:avLst/>
          </a:prstGeom>
          <a:noFill/>
        </p:spPr>
      </p:pic>
      <p:pic>
        <p:nvPicPr>
          <p:cNvPr id="12" name="Picture 2" descr="C:\Users\GYMN1115\Desktop\Эмблема гимназии 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06644" y="1000084"/>
            <a:ext cx="2209692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13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_30147[1]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</a:blip>
          <a:stretch>
            <a:fillRect/>
          </a:stretch>
        </p:blipFill>
        <p:spPr bwMode="auto">
          <a:xfrm>
            <a:off x="3048002" y="492048"/>
            <a:ext cx="18288000" cy="13223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048000" y="3857605"/>
            <a:ext cx="18288000" cy="5286410"/>
          </a:xfrm>
        </p:spPr>
        <p:txBody>
          <a:bodyPr>
            <a:noAutofit/>
          </a:bodyPr>
          <a:lstStyle/>
          <a:p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dirty="0"/>
              <a:t/>
            </a:r>
            <a:br>
              <a:rPr lang="ru-RU" sz="12000" dirty="0"/>
            </a:br>
            <a:endParaRPr lang="ru-RU" sz="120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76564" y="428580"/>
            <a:ext cx="17430872" cy="214314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defTabSz="1828800" hangingPunct="1">
              <a:spcBef>
                <a:spcPct val="0"/>
              </a:spcBef>
              <a:defRPr/>
            </a:pPr>
            <a: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Л</a:t>
            </a:r>
            <a:r>
              <a:rPr lang="ru-RU" sz="7200" b="1" kern="1200" dirty="0" err="1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итературный</a:t>
            </a:r>
            <a: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 конкурс</a:t>
            </a:r>
            <a:b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</a:br>
            <a: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«Каждый пишет, как он слышит…»</a:t>
            </a:r>
            <a:endParaRPr lang="ru-RU" sz="7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619440" y="2714596"/>
            <a:ext cx="17145120" cy="10572824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defTabSz="1828800" hangingPunct="1">
              <a:spcBef>
                <a:spcPct val="20000"/>
              </a:spcBef>
              <a:defRPr/>
            </a:pPr>
            <a:r>
              <a:rPr lang="ru-RU" sz="5600" b="1" kern="1200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>Партнеры конкурса:</a:t>
            </a:r>
          </a:p>
          <a:p>
            <a:pPr algn="l" defTabSz="1828800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4800" b="1" kern="1200" dirty="0">
                <a:solidFill>
                  <a:srgbClr val="C0504D">
                    <a:lumMod val="50000"/>
                  </a:srgbClr>
                </a:solidFill>
                <a:latin typeface="a_AntiqueTrady" pitchFamily="18" charset="-52"/>
                <a:ea typeface="+mn-ea"/>
                <a:cs typeface="+mn-cs"/>
              </a:rPr>
              <a:t>Союз писателей Санкт- Петербурга</a:t>
            </a:r>
          </a:p>
          <a:p>
            <a:pPr algn="l" defTabSz="1828800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4800" b="1" kern="1200" dirty="0">
                <a:solidFill>
                  <a:srgbClr val="C0504D">
                    <a:lumMod val="50000"/>
                  </a:srgbClr>
                </a:solidFill>
                <a:latin typeface="a_AntiqueTrady" pitchFamily="18" charset="-52"/>
                <a:ea typeface="+mn-ea"/>
                <a:cs typeface="+mn-cs"/>
              </a:rPr>
              <a:t>Национальный исследовательский университет «Высшая школа экономики» в Санкт-Петербурге</a:t>
            </a:r>
          </a:p>
          <a:p>
            <a:pPr defTabSz="1828800" hangingPunct="1">
              <a:spcBef>
                <a:spcPct val="20000"/>
              </a:spcBef>
              <a:defRPr/>
            </a:pPr>
            <a:endParaRPr lang="ru-RU" sz="5600" b="1" kern="1200" dirty="0">
              <a:solidFill>
                <a:srgbClr val="C0504D">
                  <a:lumMod val="50000"/>
                </a:srgbClr>
              </a:solidFill>
              <a:latin typeface="a_AntiqueTrady" pitchFamily="18" charset="-52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p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068" y="6309408"/>
            <a:ext cx="4429156" cy="66502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762976" y="8286761"/>
            <a:ext cx="115729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4800" b="1" kern="1200" dirty="0">
                <a:solidFill>
                  <a:srgbClr val="C0504D">
                    <a:lumMod val="50000"/>
                  </a:srgbClr>
                </a:solidFill>
                <a:latin typeface="a_AntiqueTradyRgh" pitchFamily="82" charset="-52"/>
                <a:ea typeface="+mn-ea"/>
                <a:cs typeface="+mn-cs"/>
              </a:rPr>
              <a:t>Особый партнер конкурса:</a:t>
            </a:r>
          </a:p>
          <a:p>
            <a:pPr algn="l" defTabSz="1828800" hangingPunct="1"/>
            <a:r>
              <a:rPr lang="ru-RU" sz="5600" b="1" i="1" kern="1200" dirty="0">
                <a:solidFill>
                  <a:srgbClr val="002060"/>
                </a:solidFill>
                <a:latin typeface="a_AntiqueTradyRgh" pitchFamily="82" charset="-52"/>
                <a:ea typeface="+mn-ea"/>
                <a:cs typeface="+mn-cs"/>
              </a:rPr>
              <a:t>Анна Сергеевна Игнатова</a:t>
            </a:r>
            <a:r>
              <a:rPr lang="ru-RU" sz="4800" b="1" kern="1200" dirty="0">
                <a:solidFill>
                  <a:srgbClr val="002060"/>
                </a:solidFill>
                <a:latin typeface="a_AntiqueTradyRgh" pitchFamily="82" charset="-52"/>
                <a:ea typeface="+mn-ea"/>
                <a:cs typeface="+mn-cs"/>
              </a:rPr>
              <a:t>, член Союза писателей Санкт-Петербурга, детский писатель</a:t>
            </a:r>
          </a:p>
        </p:txBody>
      </p:sp>
    </p:spTree>
    <p:extLst>
      <p:ext uri="{BB962C8B-B14F-4D97-AF65-F5344CB8AC3E}">
        <p14:creationId xmlns:p14="http://schemas.microsoft.com/office/powerpoint/2010/main" val="37016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19321670"/>
              </p:ext>
            </p:extLst>
          </p:nvPr>
        </p:nvGraphicFramePr>
        <p:xfrm>
          <a:off x="1102768" y="2681536"/>
          <a:ext cx="21746416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54896" y="881336"/>
            <a:ext cx="19442160" cy="125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«Профессиональные треки выпускника»</a:t>
            </a:r>
            <a:endParaRPr kumimoji="0" lang="ru-RU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8483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_30147[1]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</a:blip>
          <a:stretch>
            <a:fillRect/>
          </a:stretch>
        </p:blipFill>
        <p:spPr bwMode="auto">
          <a:xfrm>
            <a:off x="3048002" y="492048"/>
            <a:ext cx="18288000" cy="13223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048000" y="3857605"/>
            <a:ext cx="18288000" cy="5286410"/>
          </a:xfrm>
        </p:spPr>
        <p:txBody>
          <a:bodyPr>
            <a:noAutofit/>
          </a:bodyPr>
          <a:lstStyle/>
          <a:p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dirty="0"/>
              <a:t/>
            </a:r>
            <a:br>
              <a:rPr lang="ru-RU" sz="12000" dirty="0"/>
            </a:br>
            <a:endParaRPr lang="ru-RU" sz="120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76564" y="428580"/>
            <a:ext cx="17430872" cy="1857388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defTabSz="1828800" hangingPunct="1">
              <a:spcBef>
                <a:spcPct val="0"/>
              </a:spcBef>
              <a:defRPr/>
            </a:pPr>
            <a: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Литературный конкурс</a:t>
            </a:r>
            <a:b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</a:br>
            <a:r>
              <a:rPr lang="ru-RU" sz="7200" b="1" kern="1200" dirty="0">
                <a:solidFill>
                  <a:srgbClr val="002060"/>
                </a:solidFill>
                <a:latin typeface="DecorC" pitchFamily="82" charset="0"/>
                <a:ea typeface="+mn-ea"/>
                <a:cs typeface="Vijaya" pitchFamily="34" charset="0"/>
              </a:rPr>
              <a:t>«Каждый пишет, как он слышит…»</a:t>
            </a:r>
            <a:endParaRPr lang="ru-RU" sz="7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619572" y="5572116"/>
            <a:ext cx="15430608" cy="7429552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defTabSz="1828800" hangingPunct="1">
              <a:spcBef>
                <a:spcPct val="20000"/>
              </a:spcBef>
              <a:defRPr/>
            </a:pPr>
            <a:endParaRPr lang="ru-RU" sz="4000" b="1" kern="1200" dirty="0">
              <a:solidFill>
                <a:srgbClr val="C0504D">
                  <a:lumMod val="50000"/>
                </a:srgbClr>
              </a:solidFill>
              <a:latin typeface="a_AntiqueTrady" pitchFamily="18" charset="-52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1040" y="2428845"/>
            <a:ext cx="170022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44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Динамика количества работ, представленных на литературный конкурс, и количества участников, принявших участие в конкурсе</a:t>
            </a: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3762316" y="4286232"/>
          <a:ext cx="17002244" cy="857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34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_30147[1]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</a:blip>
          <a:stretch>
            <a:fillRect/>
          </a:stretch>
        </p:blipFill>
        <p:spPr bwMode="auto">
          <a:xfrm>
            <a:off x="3048002" y="492048"/>
            <a:ext cx="18288000" cy="13223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048000" y="3857605"/>
            <a:ext cx="18288000" cy="5286410"/>
          </a:xfrm>
        </p:spPr>
        <p:txBody>
          <a:bodyPr>
            <a:noAutofit/>
          </a:bodyPr>
          <a:lstStyle/>
          <a:p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b="1" dirty="0">
                <a:latin typeface="DecorC" pitchFamily="82" charset="0"/>
                <a:cs typeface="Vijaya" pitchFamily="34" charset="0"/>
              </a:rPr>
              <a:t/>
            </a:r>
            <a:br>
              <a:rPr lang="ru-RU" sz="12000" b="1" dirty="0">
                <a:latin typeface="DecorC" pitchFamily="82" charset="0"/>
                <a:cs typeface="Vijaya" pitchFamily="34" charset="0"/>
              </a:rPr>
            </a:br>
            <a:r>
              <a:rPr lang="ru-RU" sz="12000" dirty="0"/>
              <a:t/>
            </a:r>
            <a:br>
              <a:rPr lang="ru-RU" sz="12000" dirty="0"/>
            </a:br>
            <a:endParaRPr lang="ru-RU" sz="1200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127104" y="521296"/>
            <a:ext cx="16351704" cy="12480372"/>
          </a:xfrm>
          <a:prstGeom prst="rect">
            <a:avLst/>
          </a:prstGeom>
        </p:spPr>
        <p:txBody>
          <a:bodyPr vert="horz" lIns="182880" tIns="91440" rIns="182880" bIns="91440" rtlCol="0">
            <a:normAutofit lnSpcReduction="10000"/>
          </a:bodyPr>
          <a:lstStyle/>
          <a:p>
            <a:pPr defTabSz="1828800" hangingPunct="1">
              <a:spcBef>
                <a:spcPct val="20000"/>
              </a:spcBef>
              <a:defRPr/>
            </a:pPr>
            <a:endParaRPr lang="ru-RU" sz="1800" b="1" kern="1200" dirty="0">
              <a:solidFill>
                <a:srgbClr val="C0504D">
                  <a:lumMod val="50000"/>
                </a:srgbClr>
              </a:solidFill>
              <a:latin typeface="a_AntiqueTrady" pitchFamily="18" charset="-52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r>
              <a:rPr lang="ru-RU" sz="5600" b="1" kern="1200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>Номинации литературного конкурса </a:t>
            </a:r>
          </a:p>
          <a:p>
            <a:pPr defTabSz="1828800" hangingPunct="1">
              <a:spcBef>
                <a:spcPct val="20000"/>
              </a:spcBef>
              <a:defRPr/>
            </a:pPr>
            <a:r>
              <a:rPr lang="ru-RU" sz="5600" b="1" kern="1200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>«Каждый пишет, как он слышит…»</a:t>
            </a:r>
          </a:p>
          <a:p>
            <a:pPr defTabSz="1828800" hangingPunct="1">
              <a:spcBef>
                <a:spcPct val="20000"/>
              </a:spcBef>
              <a:defRPr/>
            </a:pPr>
            <a:endParaRPr lang="ru-RU" sz="4000" b="1" kern="1200" dirty="0">
              <a:solidFill>
                <a:srgbClr val="C0504D">
                  <a:lumMod val="50000"/>
                </a:srgbClr>
              </a:solidFill>
              <a:latin typeface="a_AntiqueTrady" pitchFamily="18" charset="-52"/>
              <a:ea typeface="+mn-ea"/>
              <a:cs typeface="+mn-cs"/>
            </a:endParaRPr>
          </a:p>
          <a:p>
            <a:pPr algn="l" defTabSz="1828800" hangingPunct="1"/>
            <a:r>
              <a:rPr lang="ru-RU" sz="6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Буктрейлер</a:t>
            </a:r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Рецензия на театральную постановку или экранизацию русской и зарубежной классики;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Рецензия на произведение современной литературы;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Пародия;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«Я- автор»;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Эссе; </a:t>
            </a:r>
          </a:p>
          <a:p>
            <a:pPr algn="l" defTabSz="1828800" hangingPunct="1"/>
            <a:r>
              <a:rPr lang="ru-RU" sz="6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Мультфильм.</a:t>
            </a:r>
          </a:p>
          <a:p>
            <a:pPr marL="914400" indent="-914400" algn="l" defTabSz="1828800" hangingPunct="1">
              <a:spcBef>
                <a:spcPct val="20000"/>
              </a:spcBef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_30147[1]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</a:blip>
          <a:stretch>
            <a:fillRect/>
          </a:stretch>
        </p:blipFill>
        <p:spPr bwMode="auto">
          <a:xfrm>
            <a:off x="3048002" y="492048"/>
            <a:ext cx="18288000" cy="13223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048000" y="2143093"/>
            <a:ext cx="18288000" cy="7000922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7200" b="1" dirty="0">
                <a:solidFill>
                  <a:srgbClr val="C00000"/>
                </a:solidFill>
                <a:latin typeface="a_AntiqueTrady" pitchFamily="18" charset="-52"/>
                <a:ea typeface="+mn-ea"/>
                <a:cs typeface="+mn-cs"/>
              </a:rPr>
              <a:t>Этапы проведения конкурса:</a:t>
            </a: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en-US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I</a:t>
            </a:r>
            <a: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. Отборочный этап </a:t>
            </a: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1 октября 2021 г. - 1 марта 2022 г.</a:t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 </a:t>
            </a:r>
            <a:r>
              <a:rPr lang="en-US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II</a:t>
            </a:r>
            <a: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. Экспертиза работ конкурса</a:t>
            </a: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2 марта 2022 г.- 12 апреля 2022 г.</a:t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en-US" sz="5600" b="1" dirty="0"/>
              <a:t> </a:t>
            </a:r>
            <a:r>
              <a:rPr lang="en-US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III</a:t>
            </a:r>
            <a: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. Заключительный этап. Подведение итогов конкурса. Торжественное награждение победителей и лауреатов</a:t>
            </a:r>
            <a:b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u="sng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>Апрель 2022 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  <a:t/>
            </a:r>
            <a:br>
              <a:rPr lang="ru-RU" sz="5600" b="1" dirty="0">
                <a:solidFill>
                  <a:schemeClr val="accent2">
                    <a:lumMod val="50000"/>
                  </a:schemeClr>
                </a:solidFill>
                <a:latin typeface="a_AntiqueTrady" pitchFamily="18" charset="-52"/>
                <a:ea typeface="+mn-ea"/>
                <a:cs typeface="+mn-cs"/>
              </a:rPr>
            </a:br>
            <a:r>
              <a:rPr lang="ru-RU" sz="12000" dirty="0"/>
              <a:t/>
            </a:r>
            <a:br>
              <a:rPr lang="ru-RU" sz="12000" dirty="0"/>
            </a:br>
            <a:endParaRPr lang="ru-RU" sz="1200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127104" y="521296"/>
            <a:ext cx="16351704" cy="12480372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marL="914400" indent="-914400" algn="l" defTabSz="1828800" hangingPunct="1">
              <a:spcBef>
                <a:spcPct val="20000"/>
              </a:spcBef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b="1" kern="1200" dirty="0">
              <a:solidFill>
                <a:srgbClr val="C0504D">
                  <a:lumMod val="50000"/>
                </a:srgbClr>
              </a:solidFill>
              <a:latin typeface="DecorC" pitchFamily="82" charset="0"/>
              <a:ea typeface="+mn-ea"/>
              <a:cs typeface="+mn-cs"/>
            </a:endParaRPr>
          </a:p>
          <a:p>
            <a:pPr defTabSz="1828800" hangingPunct="1">
              <a:spcBef>
                <a:spcPct val="20000"/>
              </a:spcBef>
              <a:defRPr/>
            </a:pPr>
            <a:endParaRPr lang="ru-RU" sz="64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95056" y="3286100"/>
            <a:ext cx="16993888" cy="113487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	</a:t>
            </a:r>
            <a:r>
              <a:rPr lang="ru-RU" b="1" dirty="0" smtClean="0">
                <a:solidFill>
                  <a:srgbClr val="C00000"/>
                </a:solidFill>
              </a:rPr>
              <a:t>Литературный конкурс </a:t>
            </a:r>
            <a:r>
              <a:rPr lang="ru-RU" b="1" i="1" dirty="0" smtClean="0">
                <a:solidFill>
                  <a:srgbClr val="C00000"/>
                </a:solidFill>
              </a:rPr>
              <a:t>«Каждый пишет, как он слышит…»</a:t>
            </a:r>
          </a:p>
          <a:p>
            <a:pPr algn="ctr">
              <a:buNone/>
            </a:pPr>
            <a:r>
              <a:rPr lang="de-DE" sz="4800" b="1" i="1" dirty="0">
                <a:hlinkClick r:id="rId3"/>
              </a:rPr>
              <a:t>http://www.gymn11vo.ru/index.php/home/rodit/litkon </a:t>
            </a:r>
            <a:endParaRPr lang="ru-RU" sz="4800" b="1" i="1" dirty="0"/>
          </a:p>
          <a:p>
            <a:pPr algn="ctr">
              <a:buNone/>
            </a:pPr>
            <a:r>
              <a:rPr lang="en-US" sz="4800" b="1" i="1" dirty="0">
                <a:hlinkClick r:id="rId3"/>
              </a:rPr>
              <a:t>https://spb.hse.ru/preuni/pre-university/literature/main</a:t>
            </a:r>
            <a:endParaRPr lang="ru-RU" sz="4800" b="1" i="1" dirty="0">
              <a:hlinkClick r:id="rId3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Всероссийская научно-практическая конференция старшеклассников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«Молодые исследователи»</a:t>
            </a:r>
          </a:p>
          <a:p>
            <a:pPr algn="ctr">
              <a:buNone/>
            </a:pPr>
            <a:r>
              <a:rPr lang="en-US" sz="4800" b="1" i="1" dirty="0">
                <a:hlinkClick r:id="rId4"/>
              </a:rPr>
              <a:t>http://www.gymn11vo.ru/index.php/home/rodit/projects/npk-mi</a:t>
            </a:r>
            <a:endParaRPr lang="ru-RU" sz="4800" b="1" i="1" dirty="0"/>
          </a:p>
          <a:p>
            <a:pPr algn="ctr">
              <a:buNone/>
            </a:pPr>
            <a:r>
              <a:rPr lang="en-US" sz="4800" b="1" i="1" dirty="0">
                <a:hlinkClick r:id="rId3"/>
              </a:rPr>
              <a:t>https://spb.hse.ru/preuni/pre-university/youngres/main</a:t>
            </a:r>
            <a:endParaRPr lang="ru-RU" sz="4800" b="1" i="1" dirty="0">
              <a:hlinkClick r:id="rId3"/>
            </a:endParaRPr>
          </a:p>
          <a:p>
            <a:pPr algn="ctr">
              <a:buNone/>
            </a:pPr>
            <a:endParaRPr lang="ru-RU" sz="5600" b="1" i="1" dirty="0"/>
          </a:p>
          <a:p>
            <a:pPr algn="ctr">
              <a:buNone/>
            </a:pPr>
            <a:endParaRPr lang="ru-RU" sz="5600" b="1" i="1" dirty="0"/>
          </a:p>
          <a:p>
            <a:pPr algn="ctr">
              <a:buNone/>
            </a:pPr>
            <a:endParaRPr lang="ru-RU" sz="5600" b="1" i="1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07024" y="377280"/>
            <a:ext cx="17569952" cy="2908820"/>
          </a:xfrm>
        </p:spPr>
        <p:txBody>
          <a:bodyPr>
            <a:normAutofit fontScale="90000"/>
          </a:bodyPr>
          <a:lstStyle/>
          <a:p>
            <a:r>
              <a:rPr lang="ru-RU" sz="7200" b="1" dirty="0">
                <a:solidFill>
                  <a:srgbClr val="C00000"/>
                </a:solidFill>
              </a:rPr>
              <a:t/>
            </a:r>
            <a:br>
              <a:rPr lang="ru-RU" sz="7200" b="1" dirty="0">
                <a:solidFill>
                  <a:srgbClr val="C00000"/>
                </a:solidFill>
              </a:rPr>
            </a:br>
            <a:r>
              <a:rPr lang="ru-RU" sz="7200" b="1" dirty="0">
                <a:solidFill>
                  <a:srgbClr val="C00000"/>
                </a:solidFill>
              </a:rPr>
              <a:t/>
            </a:r>
            <a:br>
              <a:rPr lang="ru-RU" sz="7200" b="1" dirty="0">
                <a:solidFill>
                  <a:srgbClr val="C00000"/>
                </a:solidFill>
              </a:rPr>
            </a:br>
            <a:r>
              <a:rPr lang="ru-RU" sz="7200" b="1" dirty="0"/>
              <a:t>Подробнее о конкурсных мероприятиях можно посмотреть на официальных сайтах </a:t>
            </a:r>
            <a:br>
              <a:rPr lang="ru-RU" sz="7200" b="1" dirty="0"/>
            </a:br>
            <a:r>
              <a:rPr lang="ru-RU" sz="7200" b="1" dirty="0"/>
              <a:t>ГБОУ гимназии №11 и НИУ ВШЭ СПб</a:t>
            </a:r>
            <a:r>
              <a:rPr lang="ru-RU" sz="7200" b="1" dirty="0">
                <a:solidFill>
                  <a:srgbClr val="C00000"/>
                </a:solidFill>
              </a:rPr>
              <a:t/>
            </a:r>
            <a:br>
              <a:rPr lang="ru-RU" sz="7200" b="1" dirty="0">
                <a:solidFill>
                  <a:srgbClr val="C00000"/>
                </a:solidFill>
              </a:rPr>
            </a:br>
            <a:r>
              <a:rPr lang="ru-RU" sz="7200" dirty="0"/>
              <a:t/>
            </a:r>
            <a:br>
              <a:rPr lang="ru-RU" sz="7200" dirty="0"/>
            </a:b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5222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6578889"/>
              </p:ext>
            </p:extLst>
          </p:nvPr>
        </p:nvGraphicFramePr>
        <p:xfrm>
          <a:off x="814736" y="2393504"/>
          <a:ext cx="18290032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55096" y="521296"/>
            <a:ext cx="15769752" cy="149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Секция «Итоговый </a:t>
            </a:r>
            <a:r>
              <a:rPr lang="ru-RU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проект»</a:t>
            </a:r>
            <a:endParaRPr kumimoji="0" lang="ru-RU" sz="8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8262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3048" y="737320"/>
            <a:ext cx="17497944" cy="149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8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«</a:t>
            </a:r>
            <a:r>
              <a:rPr lang="ru-RU" sz="8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Успешный выпускник</a:t>
            </a:r>
            <a:r>
              <a:rPr lang="ru-RU" sz="8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»</a:t>
            </a:r>
            <a:endParaRPr kumimoji="0" lang="ru-RU" sz="8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59319514"/>
              </p:ext>
            </p:extLst>
          </p:nvPr>
        </p:nvGraphicFramePr>
        <p:xfrm>
          <a:off x="2326904" y="2537520"/>
          <a:ext cx="16741018" cy="1048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9421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E62908F-A23E-B64D-B4D7-804175A68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364" y="11682536"/>
            <a:ext cx="15609094" cy="1512168"/>
          </a:xfrm>
        </p:spPr>
        <p:txBody>
          <a:bodyPr>
            <a:normAutofit fontScale="70000" lnSpcReduction="20000"/>
          </a:bodyPr>
          <a:lstStyle/>
          <a:p>
            <a:endParaRPr lang="ru-RU" sz="2000" b="1" dirty="0">
              <a:latin typeface="+mn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latin typeface="+mn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>
              <a:latin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000" b="1" dirty="0">
              <a:latin typeface="+mn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+mn-lt"/>
              </a:rPr>
              <a:t> 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0960" y="665312"/>
            <a:ext cx="18938104" cy="149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Проект «События школьной жизни» </a:t>
            </a:r>
            <a:endParaRPr kumimoji="0" lang="ru-RU" sz="8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77554" y="4402972"/>
            <a:ext cx="8028892" cy="882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Проект состоит из 2 блоков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2768" y="6097882"/>
            <a:ext cx="9793088" cy="402225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Исследовательский блок 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 изучение эффективности школьных событий, прежде всего внеурочных мероприятий,  предусматривает обучение школьников старших классов методам прикладного социологического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04168" y="6067105"/>
            <a:ext cx="9793088" cy="408380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Прикладной блок 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пропаганду и презентацию  событий школьной жизни. Организуется в формате конкурса. На конкурс представляются проекты  школьных событий, программ организации общения, обучения, досуга,  организованных  в процессе внеурочной деятельности. 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30960" y="2791616"/>
            <a:ext cx="18938104" cy="103066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 проекта: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 команды школьников 9-11 классов</a:t>
            </a:r>
          </a:p>
        </p:txBody>
      </p:sp>
      <p:cxnSp>
        <p:nvCxnSpPr>
          <p:cNvPr id="11" name="Соединительная линия уступом 10"/>
          <p:cNvCxnSpPr>
            <a:stCxn id="5" idx="3"/>
            <a:endCxn id="7" idx="0"/>
          </p:cNvCxnSpPr>
          <p:nvPr/>
        </p:nvCxnSpPr>
        <p:spPr>
          <a:xfrm>
            <a:off x="16206446" y="4844439"/>
            <a:ext cx="2394266" cy="1222666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Соединительная линия уступом 11"/>
          <p:cNvCxnSpPr>
            <a:stCxn id="5" idx="1"/>
            <a:endCxn id="6" idx="0"/>
          </p:cNvCxnSpPr>
          <p:nvPr/>
        </p:nvCxnSpPr>
        <p:spPr>
          <a:xfrm rot="10800000" flipV="1">
            <a:off x="5999312" y="4844438"/>
            <a:ext cx="2178242" cy="1253443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Прямоугольник 14"/>
          <p:cNvSpPr/>
          <p:nvPr/>
        </p:nvSpPr>
        <p:spPr>
          <a:xfrm>
            <a:off x="2830960" y="10962891"/>
            <a:ext cx="18938104" cy="162159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 могут принять участие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  каждом из блоков проекта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, а могут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выбрать один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(исследовательский или прикладной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63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07004858"/>
              </p:ext>
            </p:extLst>
          </p:nvPr>
        </p:nvGraphicFramePr>
        <p:xfrm>
          <a:off x="1174776" y="2177480"/>
          <a:ext cx="18290032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55096" y="736739"/>
            <a:ext cx="15769752" cy="1067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Проекты педагогического 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сопровождения</a:t>
            </a:r>
            <a:endParaRPr kumimoji="0" lang="ru-RU" sz="6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5857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3048" y="737320"/>
            <a:ext cx="17497944" cy="149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8800" dirty="0"/>
              <a:t>Партнерские проекты</a:t>
            </a:r>
            <a:endParaRPr kumimoji="0" lang="ru-RU" sz="8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50847509"/>
              </p:ext>
            </p:extLst>
          </p:nvPr>
        </p:nvGraphicFramePr>
        <p:xfrm>
          <a:off x="1174776" y="2681536"/>
          <a:ext cx="20450272" cy="1048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899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0720" y="5537016"/>
            <a:ext cx="9145016" cy="236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Программы образовательного партнерства образовательных учреждений 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848" y="809328"/>
            <a:ext cx="12986161" cy="118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34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27932985"/>
              </p:ext>
            </p:extLst>
          </p:nvPr>
        </p:nvGraphicFramePr>
        <p:xfrm>
          <a:off x="886744" y="2105472"/>
          <a:ext cx="20810312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54896" y="521296"/>
            <a:ext cx="19442160" cy="125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Итоги работы Центра 2020 / 2021 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уч.год</a:t>
            </a:r>
            <a:endParaRPr kumimoji="0" lang="ru-RU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94486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8866" y="3274829"/>
            <a:ext cx="12644064" cy="3997842"/>
          </a:xfrm>
        </p:spPr>
        <p:txBody>
          <a:bodyPr>
            <a:noAutofit/>
          </a:bodyPr>
          <a:lstStyle/>
          <a:p>
            <a:r>
              <a:rPr lang="ru-RU" sz="5600" b="1" dirty="0">
                <a:solidFill>
                  <a:srgbClr val="002060"/>
                </a:solidFill>
              </a:rPr>
              <a:t>ОРГАНИЗАЦИЯ ВНЕУРОЧНОЙ ДЕЯТЕЛЬНОСТИ В РАМКАХ ОСНОВНОЙ ОБРАЗОВАТЕЛЬНОЙ ПРОГРАММЫ СРЕДНЕГО ОБЩЕГО ОБРАЗОВАНИЯ </a:t>
            </a:r>
            <a:br>
              <a:rPr lang="ru-RU" sz="5600" b="1" dirty="0">
                <a:solidFill>
                  <a:srgbClr val="002060"/>
                </a:solidFill>
              </a:rPr>
            </a:br>
            <a:endParaRPr lang="en-US" sz="5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25348" r="1841" b="53260"/>
          <a:stretch/>
        </p:blipFill>
        <p:spPr bwMode="auto">
          <a:xfrm>
            <a:off x="3048001" y="-38643"/>
            <a:ext cx="18278354" cy="24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99332" y="8930608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828800" hangingPunct="1"/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Бойко Татьяна Викторовна </a:t>
            </a:r>
          </a:p>
          <a:p>
            <a:pPr algn="r" defTabSz="1828800" hangingPunct="1"/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заместитель директора  по УВР</a:t>
            </a:r>
            <a:endParaRPr lang="en-US" sz="4000" kern="1200" dirty="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algn="r" defTabSz="1828800" hangingPunct="1"/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Петергофская гимназия </a:t>
            </a:r>
            <a:endParaRPr lang="en-US" sz="4000" kern="1200" dirty="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algn="r" defTabSz="1828800" hangingPunct="1"/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императора</a:t>
            </a: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Александра</a:t>
            </a: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 II</a:t>
            </a:r>
            <a:r>
              <a:rPr lang="ru-RU" sz="40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234" y="1"/>
            <a:ext cx="15773400" cy="2651126"/>
          </a:xfrm>
        </p:spPr>
        <p:txBody>
          <a:bodyPr/>
          <a:lstStyle/>
          <a:p>
            <a:r>
              <a:rPr lang="ru-RU" dirty="0" smtClean="0"/>
              <a:t>Нормативные документы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714553" y="2810934"/>
          <a:ext cx="15334514" cy="906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9064" y="12231342"/>
            <a:ext cx="1581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7"/>
              </a:rPr>
              <a:t>* Примерный план внеурочной деятельности Примерная основная образовательная программа среднего общего образования (одобрена решением федерального учебно-методического объединения по общему образованию, протокол от 28.06.2016 N 2/16-з) (sudact.ru)</a:t>
            </a:r>
            <a:endParaRPr lang="ru-RU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менять?</a:t>
            </a:r>
            <a:endParaRPr lang="ru-RU" b="1" dirty="0">
              <a:solidFill>
                <a:srgbClr val="1F318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42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ttps://a.d-cd.net/9a5d02e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454397"/>
            <a:ext cx="8771468" cy="877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2266" y="524934"/>
            <a:ext cx="15151100" cy="2551644"/>
          </a:xfrm>
        </p:spPr>
        <p:txBody>
          <a:bodyPr>
            <a:normAutofit/>
          </a:bodyPr>
          <a:lstStyle/>
          <a:p>
            <a:r>
              <a:rPr lang="ru-RU" dirty="0" smtClean="0"/>
              <a:t>План внеурочной деятельности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656666" y="3251201"/>
          <a:ext cx="15358536" cy="900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4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44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7700" t="24447" r="23080" b="7716"/>
          <a:stretch/>
        </p:blipFill>
        <p:spPr bwMode="auto">
          <a:xfrm>
            <a:off x="6197600" y="2404532"/>
            <a:ext cx="11599332" cy="105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12266" y="524934"/>
            <a:ext cx="15151100" cy="2551644"/>
          </a:xfrm>
        </p:spPr>
        <p:txBody>
          <a:bodyPr>
            <a:normAutofit/>
          </a:bodyPr>
          <a:lstStyle/>
          <a:p>
            <a:r>
              <a:rPr lang="ru-RU" dirty="0" smtClean="0"/>
              <a:t>План внеурочной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5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766" y="645586"/>
            <a:ext cx="15773400" cy="1417524"/>
          </a:xfrm>
        </p:spPr>
        <p:txBody>
          <a:bodyPr/>
          <a:lstStyle/>
          <a:p>
            <a:r>
              <a:rPr lang="ru-RU" dirty="0" smtClean="0"/>
              <a:t>Перечень программ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45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5982" t="13247" r="23077" b="4982"/>
          <a:stretch/>
        </p:blipFill>
        <p:spPr bwMode="auto">
          <a:xfrm>
            <a:off x="5435594" y="2116665"/>
            <a:ext cx="13498464" cy="1143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9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3048000" y="1"/>
          <a:ext cx="18288000" cy="13715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9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032" y="277235"/>
            <a:ext cx="15773400" cy="240295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Воспитательные мероприятия    </a:t>
            </a:r>
            <a:r>
              <a:rPr lang="ru-RU" dirty="0" smtClean="0">
                <a:solidFill>
                  <a:srgbClr val="1F3185"/>
                </a:solidFill>
              </a:rPr>
              <a:t> </a:t>
            </a:r>
            <a:endParaRPr lang="ru-RU" dirty="0">
              <a:solidFill>
                <a:srgbClr val="1F3185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3962400" y="3200401"/>
          <a:ext cx="16459200" cy="905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62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8634" y="611719"/>
            <a:ext cx="15773400" cy="2651126"/>
          </a:xfrm>
        </p:spPr>
        <p:txBody>
          <a:bodyPr/>
          <a:lstStyle/>
          <a:p>
            <a:r>
              <a:rPr lang="ru-RU" dirty="0" smtClean="0"/>
              <a:t>Клуб «Успешный выпускник»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66" y="2810934"/>
            <a:ext cx="14562668" cy="83576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/>
              <a:t> </a:t>
            </a:r>
            <a:r>
              <a:rPr lang="ru-RU" sz="4000" dirty="0"/>
              <a:t>- это сообщество обучающихся, которые  хотят  участвовать в </a:t>
            </a:r>
            <a:r>
              <a:rPr lang="ru-RU" sz="4000" dirty="0">
                <a:solidFill>
                  <a:srgbClr val="002060"/>
                </a:solidFill>
              </a:rPr>
              <a:t>конкурсных мероприятиях НИУ ВШЭ </a:t>
            </a:r>
            <a:r>
              <a:rPr lang="ru-RU" sz="4000" dirty="0"/>
              <a:t>для определения готовности к ответственному самоопределению и </a:t>
            </a:r>
            <a:r>
              <a:rPr lang="ru-RU" sz="4000" dirty="0">
                <a:solidFill>
                  <a:srgbClr val="002060"/>
                </a:solidFill>
              </a:rPr>
              <a:t>профессиональному выбору </a:t>
            </a:r>
            <a:r>
              <a:rPr lang="ru-RU" sz="4000" dirty="0"/>
              <a:t>программ высшего профессионального образования.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4000" dirty="0"/>
              <a:t>Реализация программы данного клуба возможна при партнерской </a:t>
            </a:r>
            <a:r>
              <a:rPr lang="ru-RU" sz="4000" dirty="0">
                <a:solidFill>
                  <a:srgbClr val="002060"/>
                </a:solidFill>
              </a:rPr>
              <a:t>поддержки </a:t>
            </a:r>
            <a:r>
              <a:rPr lang="ru-RU" sz="4000" dirty="0"/>
              <a:t>факультета  довузовского образования </a:t>
            </a:r>
            <a:r>
              <a:rPr lang="ru-RU" sz="4000" dirty="0">
                <a:solidFill>
                  <a:srgbClr val="002060"/>
                </a:solidFill>
              </a:rPr>
              <a:t>НИУ ВШЭ в Санкт-Петербурге</a:t>
            </a:r>
            <a:r>
              <a:rPr lang="ru-RU" sz="4000" dirty="0"/>
              <a:t>.</a:t>
            </a:r>
          </a:p>
          <a:p>
            <a:pPr>
              <a:lnSpc>
                <a:spcPct val="150000"/>
              </a:lnSpc>
            </a:pPr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48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st2.depositphotos.com/3159197/7122/i/950/depositphotos_71222421-stock-photo-3d-white-people-graduate-wi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146" y="8199695"/>
            <a:ext cx="6868588" cy="5151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1700" y="769879"/>
            <a:ext cx="15773400" cy="1786270"/>
          </a:xfrm>
        </p:spPr>
        <p:txBody>
          <a:bodyPr/>
          <a:lstStyle/>
          <a:p>
            <a:r>
              <a:rPr lang="ru-RU" dirty="0" smtClean="0"/>
              <a:t>Клуб «Успешный выпускник»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49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4297" t="14082" r="22796" b="5934"/>
          <a:stretch/>
        </p:blipFill>
        <p:spPr bwMode="auto">
          <a:xfrm>
            <a:off x="5706531" y="2184402"/>
            <a:ext cx="13157202" cy="1097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3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47266"/>
              </p:ext>
            </p:extLst>
          </p:nvPr>
        </p:nvGraphicFramePr>
        <p:xfrm>
          <a:off x="814742" y="1241376"/>
          <a:ext cx="22466489" cy="117925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66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Лицей №533 "Образовательный центр «Малая </a:t>
                      </a:r>
                      <a:r>
                        <a:rPr lang="ru-RU" sz="2800" b="0" i="0" dirty="0" err="1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Охта</a:t>
                      </a: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Красногвардейского района</a:t>
                      </a: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2089602674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№524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Московского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2220526570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№642 "Земля и вселенная»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Василеостровского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2120288532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№457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Выборгского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532684173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№525 с углублённым изучением английского языка </a:t>
                      </a:r>
                      <a:r>
                        <a:rPr lang="ru-RU" sz="2800" b="0" i="0" dirty="0" err="1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им.дважды</a:t>
                      </a: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Героя Советского Союза </a:t>
                      </a:r>
                      <a:r>
                        <a:rPr lang="ru-RU" sz="2800" b="0" i="0" dirty="0" err="1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Г.М.Гречко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Московского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700964242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"Санкт-Петербургский губернаторский физико-математический лицей №30»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Василеостровского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550866193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№639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Невского 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3345537748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ГБОУ Вторая Санкт-Петербургская Гимназия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270578534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№31 с углублённым изучением английского языка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Василеостровского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552497581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№148 им. Сервантеса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Калининского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3382535899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№160 с углубленным изучением английского языка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Калининского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Лицей №369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Красносельского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№610 Петроградского района СПБ "Санкт-Петербургская классическая гимназия«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Петроградского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№52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Приморского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школа №254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Кировского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лицей №366 "Физико-математический лицей«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Московского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Школа №509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Красносельского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№540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Приморского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№547 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Красносельского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№631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Приморского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№24 имени </a:t>
                      </a:r>
                      <a:r>
                        <a:rPr lang="ru-RU" sz="2800" b="0" i="0" dirty="0" err="1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И.А.Крылова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Василеостровского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Лицей №64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Приморского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Гимназия №526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Московского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4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i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ГБОУ СОШ №606</a:t>
                      </a:r>
                      <a:r>
                        <a:rPr lang="ru-RU" sz="2800" b="0" i="0" baseline="0" dirty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i="0" baseline="0" dirty="0" smtClean="0">
                          <a:effectLst/>
                          <a:latin typeface="Arial" panose="020B0604020202020204" pitchFamily="34" charset="0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Пушкинского района</a:t>
                      </a:r>
                      <a:endParaRPr lang="ru-RU" sz="2800" b="0" i="0" dirty="0" smtClean="0">
                        <a:effectLst/>
                        <a:latin typeface="Arial" panose="020B0604020202020204" pitchFamily="34" charset="0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marL="46906" marR="46906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4473" y="161256"/>
            <a:ext cx="193309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hangingPunct="1">
              <a:defRPr/>
            </a:pPr>
            <a:r>
              <a:rPr lang="ru-RU" sz="5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  <a:r>
              <a:rPr lang="en-US" sz="5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5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 </a:t>
            </a:r>
            <a:r>
              <a:rPr lang="ru-RU" sz="5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по количеству первокурсников</a:t>
            </a:r>
            <a:endParaRPr lang="ru-RU" sz="5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04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64" y="1"/>
            <a:ext cx="15773400" cy="2651126"/>
          </a:xfrm>
        </p:spPr>
        <p:txBody>
          <a:bodyPr/>
          <a:lstStyle/>
          <a:p>
            <a:r>
              <a:rPr lang="ru-RU" dirty="0" smtClean="0"/>
              <a:t>Профессиональные пробы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13302" y="2872317"/>
            <a:ext cx="15337364" cy="78803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dirty="0">
                <a:solidFill>
                  <a:srgbClr val="002060"/>
                </a:solidFill>
              </a:rPr>
              <a:t>Цель: </a:t>
            </a:r>
            <a:r>
              <a:rPr lang="ru-RU" sz="4000" dirty="0"/>
              <a:t>моделирование элементов конкретного вида профессиональной деятельности, способствующие сознательному, </a:t>
            </a:r>
            <a:r>
              <a:rPr lang="ru-RU" sz="4000" dirty="0">
                <a:solidFill>
                  <a:srgbClr val="002060"/>
                </a:solidFill>
              </a:rPr>
              <a:t>обоснованному выбору профессии</a:t>
            </a:r>
            <a:r>
              <a:rPr lang="ru-RU" sz="4000" dirty="0"/>
              <a:t> выпускником гимназии.</a:t>
            </a:r>
          </a:p>
          <a:p>
            <a:pPr algn="just"/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https://im0-tub-ru.yandex.net/i?id=61dfa70b4b8f91c87680d3949a4109a4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4080" r="-16915" b="-1"/>
          <a:stretch/>
        </p:blipFill>
        <p:spPr bwMode="auto">
          <a:xfrm>
            <a:off x="14511866" y="5560501"/>
            <a:ext cx="7190712" cy="6768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78400" y="5105473"/>
            <a:ext cx="9144000" cy="78483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828800" hangingPunct="1"/>
            <a:r>
              <a:rPr lang="ru-RU" sz="36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Задачи:</a:t>
            </a:r>
          </a:p>
          <a:p>
            <a:pPr marL="571500" indent="-571500" algn="just" defTabSz="1828800" hangingPunct="1">
              <a:buFont typeface="Arial" panose="020B0604020202020204" pitchFamily="34" charset="0"/>
              <a:buChar char="•"/>
            </a:pPr>
            <a:r>
              <a:rPr lang="ru-RU" sz="36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ознакомление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старшеклассников  с группой родственных или </a:t>
            </a:r>
            <a:r>
              <a:rPr lang="ru-RU" sz="36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смежных профессий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содержанием, характером и условиями труда;</a:t>
            </a:r>
          </a:p>
          <a:p>
            <a:pPr marL="571500" indent="-571500" algn="just" defTabSz="1828800" hangingPunct="1">
              <a:buFont typeface="Arial" panose="020B0604020202020204" pitchFamily="34" charset="0"/>
              <a:buChar char="•"/>
            </a:pP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36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формирование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допрофессиональных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36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знаний, умений, навыков, опыта практической работы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в конкретной профессиональной деятельности, оказание школьникам помощи в профессиональном самоопределении;</a:t>
            </a:r>
          </a:p>
          <a:p>
            <a:pPr marL="571500" indent="-571500" algn="just" defTabSz="1828800" hangingPunct="1">
              <a:buFont typeface="Arial" panose="020B0604020202020204" pitchFamily="34" charset="0"/>
              <a:buChar char="•"/>
            </a:pPr>
            <a:r>
              <a:rPr lang="ru-RU" sz="36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формирование </a:t>
            </a:r>
            <a:r>
              <a:rPr lang="en-US" sz="36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</a:t>
            </a:r>
            <a:r>
              <a:rPr lang="ru-RU" sz="36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oft</a:t>
            </a:r>
            <a:r>
              <a:rPr lang="ru-RU" sz="36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36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skills</a:t>
            </a:r>
            <a:r>
              <a:rPr lang="ru-RU" sz="36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компетенций обучающихся для дальнейшей профессиональной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521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9581" y="438054"/>
            <a:ext cx="15788954" cy="22882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Гуманитарный профиль. </a:t>
            </a:r>
            <a:br>
              <a:rPr lang="ru-RU" dirty="0" smtClean="0"/>
            </a:br>
            <a:r>
              <a:rPr lang="ru-RU" dirty="0" smtClean="0"/>
              <a:t>10 класс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6281" t="15636" r="22669" b="5192"/>
          <a:stretch/>
        </p:blipFill>
        <p:spPr bwMode="auto">
          <a:xfrm>
            <a:off x="4809066" y="2844799"/>
            <a:ext cx="12649200" cy="1051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68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6665" t="34459" r="23128" b="10966"/>
          <a:stretch/>
        </p:blipFill>
        <p:spPr bwMode="auto">
          <a:xfrm>
            <a:off x="5130799" y="3048000"/>
            <a:ext cx="12298398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49581" y="438054"/>
            <a:ext cx="15788954" cy="22882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Гуманитарный профиль. </a:t>
            </a:r>
            <a:br>
              <a:rPr lang="ru-RU" dirty="0" smtClean="0"/>
            </a:br>
            <a:r>
              <a:rPr lang="ru-RU" dirty="0" smtClean="0"/>
              <a:t>10-11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2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4100" y="423335"/>
            <a:ext cx="13271500" cy="16594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Социально-экономический профиль. 10 класс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53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6861" t="23198" r="23017" b="19504"/>
          <a:stretch/>
        </p:blipFill>
        <p:spPr bwMode="auto">
          <a:xfrm>
            <a:off x="5063068" y="2523067"/>
            <a:ext cx="14037732" cy="103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51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68" y="594788"/>
            <a:ext cx="15252700" cy="1945212"/>
          </a:xfrm>
        </p:spPr>
        <p:txBody>
          <a:bodyPr>
            <a:normAutofit/>
          </a:bodyPr>
          <a:lstStyle/>
          <a:p>
            <a:r>
              <a:rPr lang="ru-RU" dirty="0" smtClean="0"/>
              <a:t>Исследовательские экспедиции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2501" y="3556001"/>
            <a:ext cx="14761634" cy="88656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5200" b="1" dirty="0">
                <a:solidFill>
                  <a:srgbClr val="002060"/>
                </a:solidFill>
              </a:rPr>
              <a:t>Цель: </a:t>
            </a:r>
            <a:r>
              <a:rPr lang="ru-RU" sz="5200" dirty="0"/>
              <a:t>самореализация обучающегося через погружение его в исследовательскую и познавательную деятельность.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5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ttps://sun9-76.userapi.com/impf/c637517/v637517514/f232/8pT4mb4R-d4.jpg?size=604x590&amp;quality=96&amp;sign=8892237cffedc3f905c6c5a39698e01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267" y="6570134"/>
            <a:ext cx="6703498" cy="654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8109" t="20000" r="36645" b="13052"/>
          <a:stretch/>
        </p:blipFill>
        <p:spPr bwMode="auto">
          <a:xfrm>
            <a:off x="6112934" y="254000"/>
            <a:ext cx="11700932" cy="1329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73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Изображение Школа волонтёра. 10-11 класс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5127" y="900793"/>
            <a:ext cx="5657850" cy="7409090"/>
          </a:xfrm>
          <a:prstGeom prst="rect">
            <a:avLst/>
          </a:prstGeom>
          <a:noFill/>
        </p:spPr>
      </p:pic>
      <p:pic>
        <p:nvPicPr>
          <p:cNvPr id="7172" name="Picture 4" descr="Изображение Я - лидер нового поколения. Учебное пособие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33550" y="1012276"/>
            <a:ext cx="5562600" cy="7354400"/>
          </a:xfrm>
          <a:prstGeom prst="rect">
            <a:avLst/>
          </a:prstGeom>
          <a:noFill/>
        </p:spPr>
      </p:pic>
      <p:pic>
        <p:nvPicPr>
          <p:cNvPr id="7174" name="Picture 6" descr="Изображение Финансовая грамотность. Цифровой мир. Учебное пособ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0613" y="4795282"/>
            <a:ext cx="6302302" cy="843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1986" name="Picture 2" descr="Изображение Интернет-предпринимательст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160" y="550926"/>
            <a:ext cx="7041820" cy="9355076"/>
          </a:xfrm>
          <a:prstGeom prst="rect">
            <a:avLst/>
          </a:prstGeom>
          <a:noFill/>
        </p:spPr>
      </p:pic>
      <p:pic>
        <p:nvPicPr>
          <p:cNvPr id="6" name="Picture 8" descr="Изображение Правовые основы информационной безопасности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229516" y="4079703"/>
            <a:ext cx="7195980" cy="9077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7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37836" y="239187"/>
            <a:ext cx="15773400" cy="2651126"/>
          </a:xfrm>
        </p:spPr>
        <p:txBody>
          <a:bodyPr/>
          <a:lstStyle/>
          <a:p>
            <a:pPr algn="ctr"/>
            <a:r>
              <a:rPr lang="ru-RU" dirty="0" smtClean="0"/>
              <a:t>НИУ ВШЭ (Москва)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58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l="8125" t="12189" r="10026" b="15718"/>
          <a:stretch/>
        </p:blipFill>
        <p:spPr bwMode="auto">
          <a:xfrm>
            <a:off x="4978201" y="2749699"/>
            <a:ext cx="14511870" cy="71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78201" y="10741247"/>
            <a:ext cx="14511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https://fmc.hse.ru/</a:t>
            </a:r>
            <a:endParaRPr lang="ru-RU" sz="4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B51658A-2FB8-4A02-9E69-3961EA9F448C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59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7602" y="1735627"/>
            <a:ext cx="15104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ru-RU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25348" r="1841" b="53260"/>
          <a:stretch/>
        </p:blipFill>
        <p:spPr bwMode="auto">
          <a:xfrm>
            <a:off x="3048001" y="-38643"/>
            <a:ext cx="18278354" cy="24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47304" y="9936323"/>
            <a:ext cx="12644064" cy="28495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endParaRPr lang="ru-RU" sz="8800" b="1" dirty="0">
              <a:solidFill>
                <a:srgbClr val="1F3185"/>
              </a:solidFill>
              <a:latin typeface="Calibri Light"/>
              <a:cs typeface="Arial" panose="020B0604020202020204" pitchFamily="34" charset="0"/>
            </a:endParaRPr>
          </a:p>
          <a:p>
            <a:pPr defTabSz="1828800"/>
            <a:r>
              <a:rPr lang="ru-RU" sz="8800" b="1" dirty="0">
                <a:solidFill>
                  <a:srgbClr val="1F3185"/>
                </a:solidFill>
                <a:latin typeface="Calibri Light"/>
                <a:cs typeface="Arial" panose="020B0604020202020204" pitchFamily="34" charset="0"/>
              </a:rPr>
              <a:t>СПАСИБО ЗА ВНИМАНИЕ!</a:t>
            </a:r>
            <a:endParaRPr lang="en-US" sz="8800" b="1" dirty="0">
              <a:solidFill>
                <a:srgbClr val="1F3185"/>
              </a:solidFill>
              <a:latin typeface="Calibri Light"/>
              <a:cs typeface="Arial" panose="020B0604020202020204" pitchFamily="34" charset="0"/>
            </a:endParaRPr>
          </a:p>
        </p:txBody>
      </p:sp>
      <p:pic>
        <p:nvPicPr>
          <p:cNvPr id="5122" name="Picture 2" descr="https://im0-tub-ru.yandex.net/i?id=f3d1a9d690b59fb85e322741eb960f15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73" y="2948446"/>
            <a:ext cx="7470606" cy="7470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7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1"/>
          <p:cNvGraphicFramePr/>
          <p:nvPr>
            <p:extLst>
              <p:ext uri="{D42A27DB-BD31-4B8C-83A1-F6EECF244321}">
                <p14:modId xmlns:p14="http://schemas.microsoft.com/office/powerpoint/2010/main" val="1444100360"/>
              </p:ext>
            </p:extLst>
          </p:nvPr>
        </p:nvGraphicFramePr>
        <p:xfrm>
          <a:off x="3767064" y="2998469"/>
          <a:ext cx="7552667" cy="642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12"/>
          <p:cNvGraphicFramePr/>
          <p:nvPr>
            <p:extLst>
              <p:ext uri="{D42A27DB-BD31-4B8C-83A1-F6EECF244321}">
                <p14:modId xmlns:p14="http://schemas.microsoft.com/office/powerpoint/2010/main" val="2487734015"/>
              </p:ext>
            </p:extLst>
          </p:nvPr>
        </p:nvGraphicFramePr>
        <p:xfrm>
          <a:off x="12768064" y="2992317"/>
          <a:ext cx="8002448" cy="636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83057" y="1673424"/>
            <a:ext cx="612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Бюджетный приём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43386" y="1673424"/>
            <a:ext cx="525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Платный 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приём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5060" y="9753064"/>
            <a:ext cx="6836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 </a:t>
            </a:r>
            <a:r>
              <a:rPr lang="ru-RU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место </a:t>
            </a:r>
            <a:r>
              <a:rPr lang="ru-RU" sz="3600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России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по качеству бюджетного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приема</a:t>
            </a:r>
            <a:endParaRPr lang="ru-RU" sz="3600" kern="12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61242" y="9753064"/>
            <a:ext cx="62160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 место </a:t>
            </a:r>
            <a:r>
              <a:rPr lang="ru-RU" sz="3600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России </a:t>
            </a:r>
          </a:p>
          <a:p>
            <a:pPr lvl="0" defTabSz="457200" hangingPunct="1">
              <a:defRPr/>
            </a:pPr>
            <a:r>
              <a:rPr lang="ru-RU" sz="3600" kern="1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по качеству платного приема</a:t>
            </a:r>
          </a:p>
        </p:txBody>
      </p:sp>
    </p:spTree>
    <p:extLst>
      <p:ext uri="{BB962C8B-B14F-4D97-AF65-F5344CB8AC3E}">
        <p14:creationId xmlns:p14="http://schemas.microsoft.com/office/powerpoint/2010/main" val="11005950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Text Box 24"/>
          <p:cNvSpPr txBox="1">
            <a:spLocks noChangeArrowheads="1"/>
          </p:cNvSpPr>
          <p:nvPr/>
        </p:nvSpPr>
        <p:spPr bwMode="black">
          <a:xfrm>
            <a:off x="6239341" y="6858000"/>
            <a:ext cx="12162962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43834" tIns="121916" rIns="243834" bIns="121916">
            <a:spAutoFit/>
          </a:bodyPr>
          <a:lstStyle/>
          <a:p>
            <a:pPr marL="1219170" indent="-1219170" defTabSz="914400" hangingPunct="1">
              <a:spcBef>
                <a:spcPct val="50000"/>
              </a:spcBef>
              <a:buClr>
                <a:prstClr val="black"/>
              </a:buClr>
            </a:pPr>
            <a:r>
              <a:rPr lang="ru-RU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Видение и лидерство</a:t>
            </a:r>
            <a:r>
              <a:rPr lang="en-US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B508C2-E551-4656-BA2F-A30C7F99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801" y="673998"/>
            <a:ext cx="8710038" cy="308992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4A42063-9997-4227-810D-EE77E013A62A}"/>
              </a:ext>
            </a:extLst>
          </p:cNvPr>
          <p:cNvSpPr txBox="1">
            <a:spLocks/>
          </p:cNvSpPr>
          <p:nvPr/>
        </p:nvSpPr>
        <p:spPr>
          <a:xfrm>
            <a:off x="3663041" y="3763927"/>
            <a:ext cx="18401522" cy="393616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/>
            <a:endParaRPr lang="ru-RU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DEC12-9880-431B-8F85-9D5236A623DC}"/>
              </a:ext>
            </a:extLst>
          </p:cNvPr>
          <p:cNvSpPr/>
          <p:nvPr/>
        </p:nvSpPr>
        <p:spPr>
          <a:xfrm>
            <a:off x="3199719" y="4571026"/>
            <a:ext cx="182421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BCA691-4D70-455A-BFEE-940E1421D720}"/>
              </a:ext>
            </a:extLst>
          </p:cNvPr>
          <p:cNvSpPr/>
          <p:nvPr/>
        </p:nvSpPr>
        <p:spPr>
          <a:xfrm>
            <a:off x="4835829" y="5104506"/>
            <a:ext cx="108120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B1E01-9EF9-4730-8751-B3D259E6B798}"/>
              </a:ext>
            </a:extLst>
          </p:cNvPr>
          <p:cNvSpPr/>
          <p:nvPr/>
        </p:nvSpPr>
        <p:spPr>
          <a:xfrm>
            <a:off x="2942084" y="4073453"/>
            <a:ext cx="191679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ru-RU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Модель сопровождения проектно-исследовательской</a:t>
            </a:r>
            <a:r>
              <a:rPr lang="en-US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деятельности школьников 8-10 классов в условиях цифровой  образовательной среды</a:t>
            </a: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0D8CE8-23F8-4B0F-9B3D-A8282A4E02BA}"/>
              </a:ext>
            </a:extLst>
          </p:cNvPr>
          <p:cNvSpPr/>
          <p:nvPr/>
        </p:nvSpPr>
        <p:spPr>
          <a:xfrm>
            <a:off x="3663041" y="9770066"/>
            <a:ext cx="186865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Фонсека Артем Андрианович, </a:t>
            </a:r>
          </a:p>
          <a:p>
            <a:pPr algn="r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истории и обществознания ГБОУ лицей № 64,</a:t>
            </a:r>
          </a:p>
          <a:p>
            <a:pPr algn="r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методист ИМЦ Приморского района</a:t>
            </a: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31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3291842" y="2893326"/>
          <a:ext cx="18539392" cy="979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4-конечная звезда 2"/>
          <p:cNvSpPr/>
          <p:nvPr/>
        </p:nvSpPr>
        <p:spPr>
          <a:xfrm>
            <a:off x="9625584" y="4369842"/>
            <a:ext cx="5937504" cy="497528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ru-RU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11388442" y="5463484"/>
            <a:ext cx="1617260" cy="13340964"/>
          </a:xfrm>
          <a:ln w="38100">
            <a:solidFill>
              <a:srgbClr val="FF6600"/>
            </a:solidFill>
          </a:ln>
        </p:spPr>
        <p:txBody>
          <a:bodyPr vert="vert270">
            <a:normAutofit/>
          </a:bodyPr>
          <a:lstStyle/>
          <a:p>
            <a:pPr algn="ctr"/>
            <a:r>
              <a:rPr lang="ru-RU" sz="6400" b="1" dirty="0">
                <a:solidFill>
                  <a:srgbClr val="396F53"/>
                </a:solidFill>
                <a:latin typeface="Arial" panose="020B0604020202020204" pitchFamily="34" charset="0"/>
                <a:cs typeface="Arial" pitchFamily="34" charset="0"/>
              </a:rPr>
              <a:t>Об</a:t>
            </a:r>
            <a:r>
              <a:rPr lang="ru-RU" sz="6400" b="1" dirty="0">
                <a:latin typeface="Arial" pitchFamily="34" charset="0"/>
                <a:cs typeface="Arial" pitchFamily="34" charset="0"/>
              </a:rPr>
              <a:t>раз</a:t>
            </a:r>
            <a:r>
              <a:rPr lang="ru-RU" sz="6400" b="1" dirty="0">
                <a:solidFill>
                  <a:srgbClr val="519D75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6400" b="1" dirty="0">
                <a:solidFill>
                  <a:srgbClr val="4D956F"/>
                </a:solidFill>
                <a:latin typeface="Arial" pitchFamily="34" charset="0"/>
                <a:cs typeface="Arial" pitchFamily="34" charset="0"/>
              </a:rPr>
              <a:t>ват</a:t>
            </a:r>
            <a:r>
              <a:rPr lang="ru-RU" sz="6400" b="1" dirty="0">
                <a:solidFill>
                  <a:srgbClr val="7EBC9C"/>
                </a:solidFill>
                <a:latin typeface="Arial" pitchFamily="34" charset="0"/>
                <a:cs typeface="Arial" pitchFamily="34" charset="0"/>
              </a:rPr>
              <a:t>ель</a:t>
            </a:r>
            <a:r>
              <a:rPr lang="ru-RU" sz="6400" b="1" dirty="0">
                <a:solidFill>
                  <a:srgbClr val="FFBF93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6400" b="1" dirty="0">
                <a:solidFill>
                  <a:srgbClr val="FFA86D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6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6400" b="1" dirty="0">
                <a:solidFill>
                  <a:srgbClr val="FFA86D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sz="6400" b="1" dirty="0">
                <a:solidFill>
                  <a:srgbClr val="FF8029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6400" b="1" dirty="0">
                <a:solidFill>
                  <a:srgbClr val="FF7B21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ru-RU" sz="6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6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ОУ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831234" y="1023582"/>
            <a:ext cx="1617260" cy="12337576"/>
          </a:xfrm>
          <a:prstGeom prst="rect">
            <a:avLst/>
          </a:prstGeom>
        </p:spPr>
        <p:txBody>
          <a:bodyPr vert="vert" lIns="182880" tIns="91440" rIns="182880" bIns="91440" rtlCol="0" anchor="ctr">
            <a:normAutofit/>
          </a:bodyPr>
          <a:lstStyle/>
          <a:p>
            <a:pPr defTabSz="182880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6400" b="1" kern="1200" dirty="0">
                <a:solidFill>
                  <a:srgbClr val="ED7D31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Внеурочная деятельность</a:t>
            </a:r>
          </a:p>
        </p:txBody>
      </p:sp>
      <p:sp>
        <p:nvSpPr>
          <p:cNvPr id="10" name="Заголовок 36"/>
          <p:cNvSpPr txBox="1">
            <a:spLocks/>
          </p:cNvSpPr>
          <p:nvPr/>
        </p:nvSpPr>
        <p:spPr>
          <a:xfrm>
            <a:off x="698205" y="701357"/>
            <a:ext cx="22987590" cy="1646830"/>
          </a:xfrm>
          <a:prstGeom prst="rect">
            <a:avLst/>
          </a:prstGeom>
          <a:noFill/>
          <a:ln w="381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82880" tIns="91440" rIns="182880" bIns="91440" rtlCol="0" anchor="ctr">
            <a:normAutofit fontScale="77500" lnSpcReduction="20000"/>
          </a:bodyPr>
          <a:lstStyle/>
          <a:p>
            <a:pPr defTabSz="182880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8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организации проектно-исследовательской деятельности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B508C2-E551-4656-BA2F-A30C7F994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89798" y="1096372"/>
            <a:ext cx="1617260" cy="12337576"/>
          </a:xfrm>
          <a:prstGeom prst="rect">
            <a:avLst/>
          </a:prstGeom>
        </p:spPr>
        <p:txBody>
          <a:bodyPr vert="vert270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/>
            <a:r>
              <a:rPr lang="ru-RU" sz="6400" b="1" dirty="0">
                <a:solidFill>
                  <a:srgbClr val="3E785A"/>
                </a:solidFill>
                <a:latin typeface="Arial" panose="020B0604020202020204" pitchFamily="34" charset="0"/>
                <a:cs typeface="Arial" pitchFamily="34" charset="0"/>
              </a:rPr>
              <a:t>Урочная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24032" y="6334266"/>
            <a:ext cx="3493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ru-RU" sz="5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ПРОФ-</a:t>
            </a:r>
            <a:r>
              <a:rPr lang="en-US" sz="5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lang="ru-RU" sz="5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9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6"/>
          <p:cNvSpPr txBox="1">
            <a:spLocks/>
          </p:cNvSpPr>
          <p:nvPr/>
        </p:nvSpPr>
        <p:spPr>
          <a:xfrm>
            <a:off x="721895" y="842755"/>
            <a:ext cx="22940210" cy="1193798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182880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8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Лицейское исследовательское общество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721895" y="2826545"/>
          <a:ext cx="22940210" cy="601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B6858B9-D19E-469F-A98A-34F2A0E47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968764">
            <a:off x="4342129" y="6970727"/>
            <a:ext cx="1248850" cy="124885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0C22951-AC33-4D19-B76D-19499E8B7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52250">
            <a:off x="8811975" y="5258025"/>
            <a:ext cx="1248850" cy="12488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C7D06B1-30D8-49D7-B70B-183945A1A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12708">
            <a:off x="14038725" y="7125213"/>
            <a:ext cx="1248850" cy="12488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32C79ED-F342-4F6D-AE25-EA4BF9D35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97227">
            <a:off x="18935183" y="2979631"/>
            <a:ext cx="1248850" cy="124885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9A803F7-7F50-486B-8702-B4D7D731C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4166" y="2321206"/>
            <a:ext cx="1917936" cy="191793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D12EEE6-2BF8-47AD-98B0-CBDADD511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3792" y="12220391"/>
            <a:ext cx="3926404" cy="1392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5C3F8E-C2D7-4E75-8279-D990AA1575EE}"/>
              </a:ext>
            </a:extLst>
          </p:cNvPr>
          <p:cNvSpPr txBox="1"/>
          <p:nvPr/>
        </p:nvSpPr>
        <p:spPr>
          <a:xfrm>
            <a:off x="19065029" y="10130645"/>
            <a:ext cx="4031622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96863"/>
            </a:schemeClr>
          </a:solidFill>
          <a:ln w="3810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ru-RU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День науки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DED91-6641-4DEF-85C3-A0C4B6B75A4E}"/>
              </a:ext>
            </a:extLst>
          </p:cNvPr>
          <p:cNvSpPr txBox="1"/>
          <p:nvPr/>
        </p:nvSpPr>
        <p:spPr>
          <a:xfrm>
            <a:off x="12455665" y="10130643"/>
            <a:ext cx="5566706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96863"/>
            </a:schemeClr>
          </a:solidFill>
          <a:ln w="3810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ru-RU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Лицейские чтения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D67DB-BA13-4314-9DC6-EAF4053904B8}"/>
              </a:ext>
            </a:extLst>
          </p:cNvPr>
          <p:cNvSpPr txBox="1"/>
          <p:nvPr/>
        </p:nvSpPr>
        <p:spPr>
          <a:xfrm>
            <a:off x="15560424" y="8900213"/>
            <a:ext cx="6151180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96863"/>
            </a:schemeClr>
          </a:solidFill>
          <a:ln w="3810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ru-RU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Фестиваль проектов</a:t>
            </a:r>
          </a:p>
        </p:txBody>
      </p:sp>
      <p:sp>
        <p:nvSpPr>
          <p:cNvPr id="19" name="Заголовок 36">
            <a:extLst>
              <a:ext uri="{FF2B5EF4-FFF2-40B4-BE49-F238E27FC236}">
                <a16:creationId xmlns:a16="http://schemas.microsoft.com/office/drawing/2014/main" id="{40D8BADE-C619-4D5F-A87C-420589D80415}"/>
              </a:ext>
            </a:extLst>
          </p:cNvPr>
          <p:cNvSpPr txBox="1">
            <a:spLocks/>
          </p:cNvSpPr>
          <p:nvPr/>
        </p:nvSpPr>
        <p:spPr>
          <a:xfrm>
            <a:off x="404888" y="9610032"/>
            <a:ext cx="8594028" cy="2246040"/>
          </a:xfrm>
          <a:prstGeom prst="rect">
            <a:avLst/>
          </a:prstGeom>
          <a:noFill/>
          <a:ln w="381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182880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800" b="1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Публичная защита проектов</a:t>
            </a:r>
          </a:p>
          <a:p>
            <a:pPr defTabSz="182880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800" b="1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(1-11 класс):</a:t>
            </a:r>
          </a:p>
        </p:txBody>
      </p:sp>
      <p:pic>
        <p:nvPicPr>
          <p:cNvPr id="20" name="Рисунок 19" descr="Изображение выглядит как контейнер&#10;&#10;Описание создано автоматически">
            <a:extLst>
              <a:ext uri="{FF2B5EF4-FFF2-40B4-BE49-F238E27FC236}">
                <a16:creationId xmlns:a16="http://schemas.microsoft.com/office/drawing/2014/main" id="{B5DB9F16-4E67-4567-B5CC-1E1682611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4640" y="8498692"/>
            <a:ext cx="3587628" cy="35876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3B2714-3341-4F28-A2A5-AA2973C10FAA}"/>
              </a:ext>
            </a:extLst>
          </p:cNvPr>
          <p:cNvSpPr txBox="1"/>
          <p:nvPr/>
        </p:nvSpPr>
        <p:spPr>
          <a:xfrm>
            <a:off x="12431879" y="11368473"/>
            <a:ext cx="7764942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96863"/>
            </a:schemeClr>
          </a:solidFill>
          <a:ln w="3810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914400" hangingPunct="1"/>
            <a:r>
              <a:rPr lang="ru-RU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Внешкольные мероприятия: конференции, 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8165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Text Box 24"/>
          <p:cNvSpPr txBox="1">
            <a:spLocks noChangeArrowheads="1"/>
          </p:cNvSpPr>
          <p:nvPr/>
        </p:nvSpPr>
        <p:spPr bwMode="black">
          <a:xfrm>
            <a:off x="6239341" y="6858000"/>
            <a:ext cx="12162962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43834" tIns="121916" rIns="243834" bIns="121916">
            <a:spAutoFit/>
          </a:bodyPr>
          <a:lstStyle/>
          <a:p>
            <a:pPr marL="1219170" indent="-1219170" defTabSz="914400" hangingPunct="1">
              <a:spcBef>
                <a:spcPct val="50000"/>
              </a:spcBef>
              <a:buClr>
                <a:prstClr val="black"/>
              </a:buClr>
            </a:pPr>
            <a:r>
              <a:rPr lang="ru-RU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Видение и лидерство</a:t>
            </a:r>
            <a:r>
              <a:rPr lang="en-US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   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4A42063-9997-4227-810D-EE77E013A62A}"/>
              </a:ext>
            </a:extLst>
          </p:cNvPr>
          <p:cNvSpPr txBox="1">
            <a:spLocks/>
          </p:cNvSpPr>
          <p:nvPr/>
        </p:nvSpPr>
        <p:spPr>
          <a:xfrm>
            <a:off x="3663041" y="3763927"/>
            <a:ext cx="18401522" cy="393616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/>
            <a:endParaRPr lang="ru-RU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DEC12-9880-431B-8F85-9D5236A623DC}"/>
              </a:ext>
            </a:extLst>
          </p:cNvPr>
          <p:cNvSpPr/>
          <p:nvPr/>
        </p:nvSpPr>
        <p:spPr>
          <a:xfrm>
            <a:off x="3199719" y="4571026"/>
            <a:ext cx="182421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BCA691-4D70-455A-BFEE-940E1421D720}"/>
              </a:ext>
            </a:extLst>
          </p:cNvPr>
          <p:cNvSpPr/>
          <p:nvPr/>
        </p:nvSpPr>
        <p:spPr>
          <a:xfrm>
            <a:off x="4835829" y="5104506"/>
            <a:ext cx="108120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B1E01-9EF9-4730-8751-B3D259E6B798}"/>
              </a:ext>
            </a:extLst>
          </p:cNvPr>
          <p:cNvSpPr/>
          <p:nvPr/>
        </p:nvSpPr>
        <p:spPr>
          <a:xfrm>
            <a:off x="2942084" y="4073452"/>
            <a:ext cx="19167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endParaRPr lang="ru-RU" sz="6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B9994-D047-4ABB-955B-984B506BBD25}"/>
              </a:ext>
            </a:extLst>
          </p:cNvPr>
          <p:cNvSpPr txBox="1"/>
          <p:nvPr/>
        </p:nvSpPr>
        <p:spPr>
          <a:xfrm>
            <a:off x="2227772" y="2584270"/>
            <a:ext cx="21434332" cy="95102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цели, задачи и значимость проектно-исследовательской деятельности разделяются и принимаются всеми участниками образовательного процесса.</a:t>
            </a:r>
          </a:p>
          <a:p>
            <a:pPr algn="just" defTabSz="914400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школы в процессе коммуникации с учителями, учениками и родителями формирует соответствующие ценностные установки;</a:t>
            </a:r>
          </a:p>
          <a:p>
            <a:pPr algn="just" defTabSz="914400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помощью внутренних и внешних ресурсов обеспечивается информационно-методическая поддержка и обучение педагогов, создаются условиях для обмена опытом и сотрудничества;</a:t>
            </a:r>
          </a:p>
          <a:p>
            <a:pPr algn="just" defTabSz="914400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школа предлагает обучающимся широкий выбор тем, форм и направлений проектно-исследовательской деятельности; оказывает психолого-педагогическую поддержку слабым обучающимся и создает возможность для развития талантливых и одарённых учащихся;</a:t>
            </a:r>
          </a:p>
          <a:p>
            <a:pPr algn="just" defTabSz="914400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анализируются и обсуждаются с педагогическим коллективом результаты проектно-исследовательской деятельности, возникшие затруднения и их преодоление;</a:t>
            </a:r>
          </a:p>
          <a:p>
            <a:pPr algn="just" defTabSz="914400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914400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поощряются сотрудничество и инициатива.</a:t>
            </a:r>
          </a:p>
        </p:txBody>
      </p:sp>
      <p:sp>
        <p:nvSpPr>
          <p:cNvPr id="13" name="Заголовок 36">
            <a:extLst>
              <a:ext uri="{FF2B5EF4-FFF2-40B4-BE49-F238E27FC236}">
                <a16:creationId xmlns:a16="http://schemas.microsoft.com/office/drawing/2014/main" id="{8922B6B3-A358-498D-9CBF-3909A85681B1}"/>
              </a:ext>
            </a:extLst>
          </p:cNvPr>
          <p:cNvSpPr txBox="1">
            <a:spLocks/>
          </p:cNvSpPr>
          <p:nvPr/>
        </p:nvSpPr>
        <p:spPr>
          <a:xfrm>
            <a:off x="721895" y="914373"/>
            <a:ext cx="22940210" cy="996494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ПРИЦИПЫ РЕАЛИЗАЦИИ </a:t>
            </a:r>
          </a:p>
          <a:p>
            <a:pPr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5DA797-FA25-4138-8EA5-1855F22B7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26" y="6095896"/>
            <a:ext cx="1171388" cy="1046440"/>
          </a:xfrm>
          <a:prstGeom prst="rect">
            <a:avLst/>
          </a:prstGeom>
        </p:spPr>
      </p:pic>
      <p:pic>
        <p:nvPicPr>
          <p:cNvPr id="15" name="Рисунок 14" descr="cube.png">
            <a:extLst>
              <a:ext uri="{FF2B5EF4-FFF2-40B4-BE49-F238E27FC236}">
                <a16:creationId xmlns:a16="http://schemas.microsoft.com/office/drawing/2014/main" id="{3B824872-D6C3-4A61-8B11-155C801BD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22" y="2584270"/>
            <a:ext cx="1119924" cy="1119924"/>
          </a:xfrm>
          <a:prstGeom prst="rect">
            <a:avLst/>
          </a:prstGeom>
        </p:spPr>
      </p:pic>
      <p:pic>
        <p:nvPicPr>
          <p:cNvPr id="16" name="Рисунок 15" descr="good.png">
            <a:extLst>
              <a:ext uri="{FF2B5EF4-FFF2-40B4-BE49-F238E27FC236}">
                <a16:creationId xmlns:a16="http://schemas.microsoft.com/office/drawing/2014/main" id="{270B1FA7-072F-4AEA-9534-8E90273B6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61" y="9762356"/>
            <a:ext cx="1165334" cy="1046440"/>
          </a:xfrm>
          <a:prstGeom prst="rect">
            <a:avLst/>
          </a:prstGeom>
        </p:spPr>
      </p:pic>
      <p:pic>
        <p:nvPicPr>
          <p:cNvPr id="17" name="Рисунок 16" descr="development.png">
            <a:extLst>
              <a:ext uri="{FF2B5EF4-FFF2-40B4-BE49-F238E27FC236}">
                <a16:creationId xmlns:a16="http://schemas.microsoft.com/office/drawing/2014/main" id="{4F587B80-F6BB-43BA-87AF-C5B3ABD1E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11" y="7815499"/>
            <a:ext cx="1073278" cy="1073278"/>
          </a:xfrm>
          <a:prstGeom prst="rect">
            <a:avLst/>
          </a:prstGeom>
        </p:spPr>
      </p:pic>
      <p:pic>
        <p:nvPicPr>
          <p:cNvPr id="18" name="Рисунок 17" descr="check-mark.png">
            <a:extLst>
              <a:ext uri="{FF2B5EF4-FFF2-40B4-BE49-F238E27FC236}">
                <a16:creationId xmlns:a16="http://schemas.microsoft.com/office/drawing/2014/main" id="{F4A11420-C34D-428F-9BEA-2F1C59607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30" y="4120152"/>
            <a:ext cx="1253848" cy="1253848"/>
          </a:xfrm>
          <a:prstGeom prst="rect">
            <a:avLst/>
          </a:prstGeom>
        </p:spPr>
      </p:pic>
      <p:pic>
        <p:nvPicPr>
          <p:cNvPr id="19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126F3AD2-AEF4-45EB-8BF7-219D8956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7291" r="16518" b="37917"/>
          <a:stretch/>
        </p:blipFill>
        <p:spPr bwMode="auto">
          <a:xfrm>
            <a:off x="896522" y="11168917"/>
            <a:ext cx="1334284" cy="10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61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Text Box 24"/>
          <p:cNvSpPr txBox="1">
            <a:spLocks noChangeArrowheads="1"/>
          </p:cNvSpPr>
          <p:nvPr/>
        </p:nvSpPr>
        <p:spPr bwMode="black">
          <a:xfrm>
            <a:off x="6239341" y="6858000"/>
            <a:ext cx="12162962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43834" tIns="121916" rIns="243834" bIns="121916">
            <a:spAutoFit/>
          </a:bodyPr>
          <a:lstStyle/>
          <a:p>
            <a:pPr marL="1219170" indent="-1219170" defTabSz="914400" hangingPunct="1">
              <a:spcBef>
                <a:spcPct val="50000"/>
              </a:spcBef>
              <a:buClr>
                <a:prstClr val="black"/>
              </a:buClr>
            </a:pPr>
            <a:r>
              <a:rPr lang="ru-RU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Видение и лидерство</a:t>
            </a:r>
            <a:r>
              <a:rPr lang="en-US" sz="5400" b="1" kern="1200" dirty="0">
                <a:solidFill>
                  <a:srgbClr val="FFFFFF"/>
                </a:solidFill>
                <a:latin typeface="Corbel"/>
                <a:ea typeface="+mn-ea"/>
                <a:cs typeface="Arial" charset="0"/>
              </a:rPr>
              <a:t>   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4A42063-9997-4227-810D-EE77E013A62A}"/>
              </a:ext>
            </a:extLst>
          </p:cNvPr>
          <p:cNvSpPr txBox="1">
            <a:spLocks/>
          </p:cNvSpPr>
          <p:nvPr/>
        </p:nvSpPr>
        <p:spPr>
          <a:xfrm>
            <a:off x="3663041" y="3763927"/>
            <a:ext cx="18401522" cy="393616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/>
            <a:endParaRPr lang="ru-RU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DEC12-9880-431B-8F85-9D5236A623DC}"/>
              </a:ext>
            </a:extLst>
          </p:cNvPr>
          <p:cNvSpPr/>
          <p:nvPr/>
        </p:nvSpPr>
        <p:spPr>
          <a:xfrm>
            <a:off x="3199719" y="4571026"/>
            <a:ext cx="182421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BCA691-4D70-455A-BFEE-940E1421D720}"/>
              </a:ext>
            </a:extLst>
          </p:cNvPr>
          <p:cNvSpPr/>
          <p:nvPr/>
        </p:nvSpPr>
        <p:spPr>
          <a:xfrm>
            <a:off x="4835829" y="5104506"/>
            <a:ext cx="108120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spcBef>
                <a:spcPts val="1200"/>
              </a:spcBef>
              <a:spcAft>
                <a:spcPts val="1200"/>
              </a:spcAft>
            </a:pPr>
            <a:endParaRPr lang="ru-RU" sz="6400" kern="1200" dirty="0">
              <a:solidFill>
                <a:srgbClr val="FF802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B1E01-9EF9-4730-8751-B3D259E6B798}"/>
              </a:ext>
            </a:extLst>
          </p:cNvPr>
          <p:cNvSpPr/>
          <p:nvPr/>
        </p:nvSpPr>
        <p:spPr>
          <a:xfrm>
            <a:off x="2942084" y="4073452"/>
            <a:ext cx="19167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endParaRPr lang="ru-RU" sz="6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hangingPunct="1"/>
            <a:endParaRPr lang="ru-RU" sz="4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3848A33-C151-41D7-917E-3B0A0C7982D7}"/>
              </a:ext>
            </a:extLst>
          </p:cNvPr>
          <p:cNvGraphicFramePr/>
          <p:nvPr>
            <p:extLst/>
          </p:nvPr>
        </p:nvGraphicFramePr>
        <p:xfrm>
          <a:off x="-2339162" y="913783"/>
          <a:ext cx="28622848" cy="11232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36">
            <a:extLst>
              <a:ext uri="{FF2B5EF4-FFF2-40B4-BE49-F238E27FC236}">
                <a16:creationId xmlns:a16="http://schemas.microsoft.com/office/drawing/2014/main" id="{1C6C6A72-74A2-49C7-AAF5-BBA09EB4749A}"/>
              </a:ext>
            </a:extLst>
          </p:cNvPr>
          <p:cNvSpPr txBox="1">
            <a:spLocks/>
          </p:cNvSpPr>
          <p:nvPr/>
        </p:nvSpPr>
        <p:spPr>
          <a:xfrm>
            <a:off x="721895" y="644197"/>
            <a:ext cx="22940210" cy="996494"/>
          </a:xfrm>
          <a:prstGeom prst="rect">
            <a:avLst/>
          </a:prstGeom>
          <a:solidFill>
            <a:srgbClr val="D4E9DE"/>
          </a:solidFill>
          <a:ln w="381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реализации проектно-исследовательской деятельности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2DD327-548C-4380-86FC-0ACD95C39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26241E5-3D60-43B3-8643-6BCCD8259EAA}"/>
              </a:ext>
            </a:extLst>
          </p:cNvPr>
          <p:cNvSpPr txBox="1"/>
          <p:nvPr/>
        </p:nvSpPr>
        <p:spPr>
          <a:xfrm>
            <a:off x="1920949" y="739992"/>
            <a:ext cx="200742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Модель сопровождения проектно-исследовательской</a:t>
            </a:r>
            <a:r>
              <a:rPr lang="en-US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деятельности школьников 8-10 классов в условиях цифровой  образовательной среды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E59455-A981-4A6D-8AB0-216737E7E960}"/>
              </a:ext>
            </a:extLst>
          </p:cNvPr>
          <p:cNvSpPr txBox="1"/>
          <p:nvPr/>
        </p:nvSpPr>
        <p:spPr>
          <a:xfrm>
            <a:off x="868324" y="7190605"/>
            <a:ext cx="22647344" cy="2308324"/>
          </a:xfrm>
          <a:prstGeom prst="rect">
            <a:avLst/>
          </a:prstGeom>
          <a:solidFill>
            <a:srgbClr val="D4E9DE"/>
          </a:solidFill>
        </p:spPr>
        <p:txBody>
          <a:bodyPr wrap="square">
            <a:spAutoFit/>
          </a:bodyPr>
          <a:lstStyle/>
          <a:p>
            <a:pPr algn="just"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Образовательный: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формы и способы обучения навыкам и умениям проектно-исследовательской деятельности обучающихся; обучению сопровождению работ учащихся учителей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(руководителей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CE48F-8870-4CEF-90C6-E0F2C2CF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992FC9-6C87-4447-B986-A15736983F26}"/>
              </a:ext>
            </a:extLst>
          </p:cNvPr>
          <p:cNvSpPr txBox="1"/>
          <p:nvPr/>
        </p:nvSpPr>
        <p:spPr>
          <a:xfrm>
            <a:off x="868321" y="10017376"/>
            <a:ext cx="22647346" cy="1569660"/>
          </a:xfrm>
          <a:prstGeom prst="rect">
            <a:avLst/>
          </a:prstGeom>
          <a:solidFill>
            <a:srgbClr val="D4E9DE"/>
          </a:solidFill>
        </p:spPr>
        <p:txBody>
          <a:bodyPr wrap="square">
            <a:spAutoFit/>
          </a:bodyPr>
          <a:lstStyle/>
          <a:p>
            <a:pPr algn="just"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Материально-технический: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необходимое программное обеспечение, электронные сервисы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оборудование.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B2CE3-F661-4C55-A42B-6664899DB8CA}"/>
              </a:ext>
            </a:extLst>
          </p:cNvPr>
          <p:cNvSpPr txBox="1"/>
          <p:nvPr/>
        </p:nvSpPr>
        <p:spPr>
          <a:xfrm>
            <a:off x="868323" y="5081984"/>
            <a:ext cx="22647346" cy="1569660"/>
          </a:xfrm>
          <a:prstGeom prst="rect">
            <a:avLst/>
          </a:prstGeom>
          <a:solidFill>
            <a:srgbClr val="D4E9DE"/>
          </a:solidFill>
        </p:spPr>
        <p:txBody>
          <a:bodyPr wrap="square">
            <a:spAutoFit/>
          </a:bodyPr>
          <a:lstStyle/>
          <a:p>
            <a:pPr algn="just"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Организационный: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инструменты управления и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 между участниками образовательного процесса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7650F-0EC2-4EFD-B95F-CF01787795CE}"/>
              </a:ext>
            </a:extLst>
          </p:cNvPr>
          <p:cNvSpPr txBox="1"/>
          <p:nvPr/>
        </p:nvSpPr>
        <p:spPr>
          <a:xfrm>
            <a:off x="634409" y="3316855"/>
            <a:ext cx="22647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компоненты </a:t>
            </a:r>
          </a:p>
        </p:txBody>
      </p:sp>
    </p:spTree>
    <p:extLst>
      <p:ext uri="{BB962C8B-B14F-4D97-AF65-F5344CB8AC3E}">
        <p14:creationId xmlns:p14="http://schemas.microsoft.com/office/powerpoint/2010/main" val="3109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BE59455-A981-4A6D-8AB0-216737E7E960}"/>
              </a:ext>
            </a:extLst>
          </p:cNvPr>
          <p:cNvSpPr txBox="1"/>
          <p:nvPr/>
        </p:nvSpPr>
        <p:spPr>
          <a:xfrm>
            <a:off x="808078" y="409230"/>
            <a:ext cx="232994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endParaRPr lang="en-US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Организационный компонент</a:t>
            </a:r>
          </a:p>
          <a:p>
            <a:pPr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85BF5-F247-482B-8BF1-A92DCAF4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t="31046" r="13488" b="12113"/>
          <a:stretch/>
        </p:blipFill>
        <p:spPr>
          <a:xfrm>
            <a:off x="1214012" y="2153093"/>
            <a:ext cx="21020308" cy="9409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E0C11-97FD-4F59-B756-14E23372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BE59455-A981-4A6D-8AB0-216737E7E960}"/>
              </a:ext>
            </a:extLst>
          </p:cNvPr>
          <p:cNvSpPr txBox="1"/>
          <p:nvPr/>
        </p:nvSpPr>
        <p:spPr>
          <a:xfrm>
            <a:off x="747886" y="601810"/>
            <a:ext cx="23299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endParaRPr lang="en-US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Ежегодная научно-практическая конференция «Лицейские чтения»</a:t>
            </a:r>
          </a:p>
          <a:p>
            <a:pPr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E0C11-97FD-4F59-B756-14E23372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  <p:sp>
        <p:nvSpPr>
          <p:cNvPr id="6" name="Google Shape;109;p22">
            <a:extLst>
              <a:ext uri="{FF2B5EF4-FFF2-40B4-BE49-F238E27FC236}">
                <a16:creationId xmlns:a16="http://schemas.microsoft.com/office/drawing/2014/main" id="{3C37845B-7B1E-4886-AE79-0F2F82594AE5}"/>
              </a:ext>
            </a:extLst>
          </p:cNvPr>
          <p:cNvSpPr txBox="1">
            <a:spLocks/>
          </p:cNvSpPr>
          <p:nvPr/>
        </p:nvSpPr>
        <p:spPr>
          <a:xfrm>
            <a:off x="11608952" y="2942760"/>
            <a:ext cx="11144724" cy="721296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spcBef>
                <a:spcPts val="0"/>
              </a:spcBef>
            </a:pP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343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уч. 8-10 </a:t>
            </a:r>
            <a:r>
              <a:rPr lang="ru-RU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828800">
              <a:spcBef>
                <a:spcPts val="0"/>
              </a:spcBef>
            </a:pPr>
            <a:endParaRPr lang="ru-RU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Bef>
                <a:spcPts val="0"/>
              </a:spcBef>
            </a:pP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</a:p>
          <a:p>
            <a:pPr defTabSz="1828800">
              <a:spcBef>
                <a:spcPts val="0"/>
              </a:spcBef>
            </a:pPr>
            <a:endParaRPr lang="ru-RU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Bef>
                <a:spcPts val="0"/>
              </a:spcBef>
            </a:pP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секции  </a:t>
            </a:r>
          </a:p>
          <a:p>
            <a:pPr defTabSz="1828800">
              <a:spcBef>
                <a:spcPts val="0"/>
              </a:spcBef>
            </a:pP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</a:t>
            </a:r>
            <a:b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 классы:  35 </a:t>
            </a:r>
          </a:p>
          <a:p>
            <a:pPr defTabSz="1828800">
              <a:spcBef>
                <a:spcPts val="0"/>
              </a:spcBef>
            </a:pP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онлайн: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defTabSz="1828800">
              <a:spcBef>
                <a:spcPts val="0"/>
              </a:spcBef>
            </a:pP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классы: 18 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960DC4-25D3-49FF-84F3-764646D3F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0" t="19224" r="29796" b="31783"/>
          <a:stretch/>
        </p:blipFill>
        <p:spPr>
          <a:xfrm>
            <a:off x="1127955" y="3257650"/>
            <a:ext cx="10037134" cy="671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BE59455-A981-4A6D-8AB0-216737E7E960}"/>
              </a:ext>
            </a:extLst>
          </p:cNvPr>
          <p:cNvSpPr txBox="1"/>
          <p:nvPr/>
        </p:nvSpPr>
        <p:spPr>
          <a:xfrm>
            <a:off x="839969" y="2834873"/>
            <a:ext cx="22704058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hangingPunct="1">
              <a:lnSpc>
                <a:spcPct val="150000"/>
              </a:lnSpc>
            </a:pP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«Внутренний»</a:t>
            </a:r>
          </a:p>
          <a:p>
            <a:pPr algn="l" defTabSz="914400" hangingPunct="1">
              <a:lnSpc>
                <a:spcPct val="150000"/>
              </a:lnSpc>
            </a:pPr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Курс внеурочной деятельности «Основы проектно-исследовательской деятельности» для 8-9 классов</a:t>
            </a:r>
          </a:p>
          <a:p>
            <a:pPr marL="685800" indent="-685800" algn="l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Учебный курс «Индивидуальный проект» (64 часа в 10 классе)</a:t>
            </a:r>
          </a:p>
          <a:p>
            <a:pPr marL="685800" indent="-685800" algn="l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Индивидуальные консультации для учащихся и учителей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7A14C-DAE9-446C-ACCA-B8B5E426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F9531-6A7C-41E6-A49C-801D84F1A386}"/>
              </a:ext>
            </a:extLst>
          </p:cNvPr>
          <p:cNvSpPr txBox="1"/>
          <p:nvPr/>
        </p:nvSpPr>
        <p:spPr>
          <a:xfrm>
            <a:off x="508561" y="718949"/>
            <a:ext cx="23366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Образовательный 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12612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BE59455-A981-4A6D-8AB0-216737E7E960}"/>
              </a:ext>
            </a:extLst>
          </p:cNvPr>
          <p:cNvSpPr txBox="1"/>
          <p:nvPr/>
        </p:nvSpPr>
        <p:spPr>
          <a:xfrm>
            <a:off x="616692" y="451761"/>
            <a:ext cx="22455960" cy="1154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endParaRPr lang="en-US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Образовательный компонент</a:t>
            </a:r>
          </a:p>
          <a:p>
            <a:pPr algn="l" defTabSz="914400" hangingPunct="1"/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«Внешний»</a:t>
            </a:r>
          </a:p>
          <a:p>
            <a:pPr algn="l"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just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 курс «Практикум молодого исследователя» НИУ ВШЭ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вместо учебника</a:t>
            </a:r>
          </a:p>
          <a:p>
            <a:pPr marL="685800" indent="-685800" algn="just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Учебно-тренировочные сборы НИУ ВШЭ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мотивация и подготовка к конкурсам сильных учащихся</a:t>
            </a:r>
          </a:p>
          <a:p>
            <a:pPr marL="685800" indent="-685800" algn="just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КПК НИУ ВШЭ для учителей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ресурс развития и вовлечения в проектно-исследовательскую деятельность учителей</a:t>
            </a:r>
          </a:p>
          <a:p>
            <a:pPr marL="685800" indent="-685800" algn="just" defTabSz="9144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Конкурсы и соревнования для учащихся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7A14C-DAE9-446C-ACCA-B8B5E426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"/>
          <p:cNvSpPr/>
          <p:nvPr/>
        </p:nvSpPr>
        <p:spPr>
          <a:xfrm>
            <a:off x="6670425" y="1453653"/>
            <a:ext cx="5064370" cy="67290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2000"/>
            </a:pPr>
            <a:r>
              <a:rPr lang="ru-RU" sz="4000" b="1">
                <a:latin typeface="Calibri"/>
                <a:ea typeface="Calibri"/>
                <a:cs typeface="Calibri"/>
                <a:sym typeface="Calibri"/>
              </a:rPr>
              <a:t>Без вступительных испытаний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 i="1">
                <a:latin typeface="Calibri"/>
                <a:ea typeface="Calibri"/>
                <a:cs typeface="Calibri"/>
                <a:sym typeface="Calibri"/>
              </a:rPr>
              <a:t>(победители и призёры Олимпиад школьников / Всероссийской Олимпиады)</a:t>
            </a: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2"/>
          <p:cNvSpPr/>
          <p:nvPr/>
        </p:nvSpPr>
        <p:spPr>
          <a:xfrm>
            <a:off x="12801595" y="1453653"/>
            <a:ext cx="5064370" cy="67290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2000"/>
            </a:pPr>
            <a:endParaRPr sz="4000" b="1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2000"/>
            </a:pPr>
            <a:r>
              <a:rPr lang="ru-RU" sz="4000" b="1">
                <a:latin typeface="Calibri"/>
                <a:ea typeface="Calibri"/>
                <a:cs typeface="Calibri"/>
                <a:sym typeface="Calibri"/>
              </a:rPr>
              <a:t>По квоте приема лиц, имеющих особые права 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 i="1">
                <a:latin typeface="Calibri"/>
                <a:ea typeface="Calibri"/>
                <a:cs typeface="Calibri"/>
                <a:sym typeface="Calibri"/>
              </a:rPr>
              <a:t>(социальные льготы)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>
                <a:latin typeface="Calibri"/>
                <a:ea typeface="Calibri"/>
                <a:cs typeface="Calibri"/>
                <a:sym typeface="Calibri"/>
              </a:rPr>
              <a:t>10 % от КЦП 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>
                <a:latin typeface="Calibri"/>
                <a:ea typeface="Calibri"/>
                <a:cs typeface="Calibri"/>
                <a:sym typeface="Calibri"/>
              </a:rPr>
              <a:t>(объявлена к 1 ноября)</a:t>
            </a: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2"/>
          <p:cNvSpPr/>
          <p:nvPr/>
        </p:nvSpPr>
        <p:spPr>
          <a:xfrm>
            <a:off x="18756921" y="1453653"/>
            <a:ext cx="5064370" cy="67290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2000"/>
            </a:pPr>
            <a:r>
              <a:rPr lang="ru-RU" sz="4000" b="1">
                <a:latin typeface="Calibri"/>
                <a:ea typeface="Calibri"/>
                <a:cs typeface="Calibri"/>
                <a:sym typeface="Calibri"/>
              </a:rPr>
              <a:t>По квоте на целевое обучение 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>
                <a:latin typeface="Calibri"/>
                <a:ea typeface="Calibri"/>
                <a:cs typeface="Calibri"/>
                <a:sym typeface="Calibri"/>
              </a:rPr>
              <a:t>10 – 15 % от бюджетных мест на конкретную программу (будет объявлена до 1 июня)</a:t>
            </a: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2"/>
          <p:cNvSpPr/>
          <p:nvPr/>
        </p:nvSpPr>
        <p:spPr>
          <a:xfrm>
            <a:off x="539259" y="1453653"/>
            <a:ext cx="5064370" cy="67290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2000"/>
            </a:pPr>
            <a:r>
              <a:rPr lang="ru-RU" sz="4000" b="1">
                <a:latin typeface="Calibri"/>
                <a:ea typeface="Calibri"/>
                <a:cs typeface="Calibri"/>
                <a:sym typeface="Calibri"/>
              </a:rPr>
              <a:t>По сумме конкурсных баллов </a:t>
            </a:r>
            <a:endParaRPr sz="280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1600"/>
            </a:pPr>
            <a:r>
              <a:rPr lang="ru-RU" sz="3200" i="1">
                <a:latin typeface="Calibri"/>
                <a:ea typeface="Calibri"/>
                <a:cs typeface="Calibri"/>
                <a:sym typeface="Calibri"/>
              </a:rPr>
              <a:t>(сумма баллов за вступительные испытания + сумма баллов за индивидуальные достижения)</a:t>
            </a: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2"/>
          <p:cNvSpPr/>
          <p:nvPr/>
        </p:nvSpPr>
        <p:spPr>
          <a:xfrm>
            <a:off x="2778367" y="8182703"/>
            <a:ext cx="586154" cy="283699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2"/>
          <p:cNvSpPr/>
          <p:nvPr/>
        </p:nvSpPr>
        <p:spPr>
          <a:xfrm>
            <a:off x="20996031" y="8182699"/>
            <a:ext cx="586154" cy="283699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2"/>
          <p:cNvSpPr/>
          <p:nvPr/>
        </p:nvSpPr>
        <p:spPr>
          <a:xfrm>
            <a:off x="15040707" y="8182699"/>
            <a:ext cx="586154" cy="283699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2"/>
          <p:cNvSpPr/>
          <p:nvPr/>
        </p:nvSpPr>
        <p:spPr>
          <a:xfrm>
            <a:off x="8909537" y="8182701"/>
            <a:ext cx="586154" cy="283699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2"/>
          <p:cNvSpPr/>
          <p:nvPr/>
        </p:nvSpPr>
        <p:spPr>
          <a:xfrm>
            <a:off x="539261" y="9073663"/>
            <a:ext cx="23282034" cy="7737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2800"/>
            </a:pPr>
            <a:r>
              <a:rPr lang="ru-RU" sz="5600" b="1">
                <a:latin typeface="Calibri"/>
                <a:ea typeface="Calibri"/>
                <a:cs typeface="Calibri"/>
                <a:sym typeface="Calibri"/>
              </a:rPr>
              <a:t>Принято в НИУ ВШЭ – Санкт-Петербург в 2021 году</a:t>
            </a: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12"/>
          <p:cNvSpPr/>
          <p:nvPr/>
        </p:nvSpPr>
        <p:spPr>
          <a:xfrm>
            <a:off x="6506301" y="11019689"/>
            <a:ext cx="5228494" cy="18991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201 человек </a:t>
            </a:r>
            <a:r>
              <a:rPr lang="ru-RU" sz="3200" dirty="0" smtClean="0">
                <a:latin typeface="Calibri"/>
                <a:ea typeface="Calibri"/>
                <a:cs typeface="Calibri"/>
                <a:sym typeface="Calibri"/>
              </a:rPr>
              <a:t>(7 </a:t>
            </a: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человек за счет средств НИУ ВШЭ)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</a:pP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35,8 %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2"/>
          <p:cNvSpPr/>
          <p:nvPr/>
        </p:nvSpPr>
        <p:spPr>
          <a:xfrm>
            <a:off x="12801595" y="11019689"/>
            <a:ext cx="5064370" cy="18991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31 человек</a:t>
            </a:r>
            <a:endParaRPr sz="2800" dirty="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5,5 %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2"/>
          <p:cNvSpPr/>
          <p:nvPr/>
        </p:nvSpPr>
        <p:spPr>
          <a:xfrm>
            <a:off x="18768643" y="11019689"/>
            <a:ext cx="5064370" cy="18991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12 человек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2,1 %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2"/>
          <p:cNvSpPr/>
          <p:nvPr/>
        </p:nvSpPr>
        <p:spPr>
          <a:xfrm>
            <a:off x="539259" y="11019689"/>
            <a:ext cx="5064370" cy="18991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defTabSz="1828800" hangingPunct="1">
              <a:buClr>
                <a:srgbClr val="000000"/>
              </a:buClr>
              <a:buSzPts val="1800"/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562 человек</a:t>
            </a:r>
            <a:endParaRPr sz="2800" dirty="0">
              <a:latin typeface="Arial"/>
              <a:cs typeface="Arial"/>
              <a:sym typeface="Arial"/>
            </a:endParaRPr>
          </a:p>
          <a:p>
            <a:pPr defTabSz="1828800" hangingPunct="1">
              <a:buClr>
                <a:srgbClr val="000000"/>
              </a:buClr>
            </a:pP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56,6 %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5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E5F97C-EB75-47B9-9E33-C822A945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20" y="1832593"/>
            <a:ext cx="9941960" cy="74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2A7BA-6365-47FB-9082-A1C258853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8013" y="837010"/>
            <a:ext cx="9654714" cy="5430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EE2156-E356-4535-A463-C51EFA814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1639" y="7331254"/>
            <a:ext cx="9654710" cy="5430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A98FB8-02F4-468A-A9C9-514A7282CCA4}"/>
              </a:ext>
            </a:extLst>
          </p:cNvPr>
          <p:cNvSpPr txBox="1"/>
          <p:nvPr/>
        </p:nvSpPr>
        <p:spPr>
          <a:xfrm>
            <a:off x="1897653" y="9708088"/>
            <a:ext cx="847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32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Учебно-тренировочные сборы,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8AEE5-75FC-4A05-901D-018D05B95B5E}"/>
              </a:ext>
            </a:extLst>
          </p:cNvPr>
          <p:cNvSpPr txBox="1"/>
          <p:nvPr/>
        </p:nvSpPr>
        <p:spPr>
          <a:xfrm>
            <a:off x="13276525" y="6384746"/>
            <a:ext cx="847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32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«Компас жизни», 2021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A0153A-6542-4651-912A-9B432DB13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8D4DE9-7345-4D64-A2A9-00778D3F1DE5}"/>
              </a:ext>
            </a:extLst>
          </p:cNvPr>
          <p:cNvSpPr txBox="1"/>
          <p:nvPr/>
        </p:nvSpPr>
        <p:spPr>
          <a:xfrm>
            <a:off x="1456660" y="1225689"/>
            <a:ext cx="21470680" cy="1117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дает сотрудничество с НИУ ВШЭ школе?</a:t>
            </a:r>
          </a:p>
          <a:p>
            <a:pPr defTabSz="914400" hangingPunct="1"/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Расширяет горизонт планирования, повышает мотивацию учащихся к учебе в целом; 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повышает значимость и ценность проектно-исследовательской деятельности в глазах учащихся, родителей и учителей;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развития талантливых, способных учащихся; 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способствует профессиональному росту педагога; 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обмена идеями и опытом с единомышленниками;</a:t>
            </a: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indent="-685800" algn="l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повышает уровень готовности учащихся к обучению в ВУЗе.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637974-ABA6-4F67-A12E-17762B65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637974-ABA6-4F67-A12E-17762B65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958" y="12146509"/>
            <a:ext cx="3926404" cy="1392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B8E33-4CB3-4C30-A2BD-9CB1847C5494}"/>
              </a:ext>
            </a:extLst>
          </p:cNvPr>
          <p:cNvSpPr txBox="1"/>
          <p:nvPr/>
        </p:nvSpPr>
        <p:spPr>
          <a:xfrm>
            <a:off x="3211033" y="1256898"/>
            <a:ext cx="17522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 Каким опытом лицей может поделиться с партнерами?</a:t>
            </a:r>
            <a:endParaRPr lang="ru-RU" sz="4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20EB9-B043-4F8A-B0D3-5C905797FB18}"/>
              </a:ext>
            </a:extLst>
          </p:cNvPr>
          <p:cNvSpPr txBox="1"/>
          <p:nvPr/>
        </p:nvSpPr>
        <p:spPr>
          <a:xfrm>
            <a:off x="1862301" y="3504754"/>
            <a:ext cx="2065939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 учебного предмета «Индивидуальный проект».</a:t>
            </a: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подготовки команда к участию в конкурсах и соревнованиях;</a:t>
            </a: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организации проектно-исследовательской деятельности учащихся и проведения школьной конференции; </a:t>
            </a: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endParaRPr lang="ru-RU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just" defTabSz="914400" hangingPunct="1">
              <a:buFont typeface="Arial" panose="020B0604020202020204" pitchFamily="34" charset="0"/>
              <a:buChar char="•"/>
            </a:pP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региональной опытно-экспериментальной площадки.</a:t>
            </a:r>
          </a:p>
        </p:txBody>
      </p:sp>
    </p:spTree>
    <p:extLst>
      <p:ext uri="{BB962C8B-B14F-4D97-AF65-F5344CB8AC3E}">
        <p14:creationId xmlns:p14="http://schemas.microsoft.com/office/powerpoint/2010/main" val="22813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3693396-4253-4AEA-B931-80607F37A8A4}"/>
              </a:ext>
            </a:extLst>
          </p:cNvPr>
          <p:cNvSpPr txBox="1"/>
          <p:nvPr/>
        </p:nvSpPr>
        <p:spPr>
          <a:xfrm>
            <a:off x="1456660" y="5074673"/>
            <a:ext cx="21470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/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618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DFA413-CAC6-C046-A9EE-1AC96201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784" y="10890448"/>
            <a:ext cx="21031200" cy="1296144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" y="0"/>
            <a:ext cx="24384000" cy="6351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" y="8586192"/>
            <a:ext cx="243501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0024190" cy="11250488"/>
          </a:xfrm>
          <a:prstGeom prst="rect">
            <a:avLst/>
          </a:prstGeom>
        </p:spPr>
      </p:pic>
      <p:sp>
        <p:nvSpPr>
          <p:cNvPr id="5" name="Rectangle 41"/>
          <p:cNvSpPr/>
          <p:nvPr/>
        </p:nvSpPr>
        <p:spPr>
          <a:xfrm>
            <a:off x="6935416" y="8658200"/>
            <a:ext cx="15411444" cy="367407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9392" y="8907681"/>
            <a:ext cx="15178310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ДОВУЗОВСКИХ ПРОГРАММ,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ОРГАНИЗАЦИИ ПРИЕМА В БАКАЛАВРИАТ И МАГИСТРАТУРУ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3784" y="10218240"/>
            <a:ext cx="5616624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Санкт-Петербург, </a:t>
            </a:r>
          </a:p>
          <a:p>
            <a:pPr defTabSz="914400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Кантемировская, д. 3, </a:t>
            </a:r>
            <a:b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лит. А, ауд.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08024" y="9725797"/>
            <a:ext cx="5616624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>
              <a:defRPr/>
            </a:pP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Телефон/Эл. адрес</a:t>
            </a:r>
          </a:p>
          <a:p>
            <a:pPr defTabSz="914400">
              <a:defRPr/>
            </a:pP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abitur-spb@hse.ru </a:t>
            </a:r>
          </a:p>
          <a:p>
            <a:pPr defTabSz="914400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812)  644-62-12 </a:t>
            </a: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://spb.hse.ru/ba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15879" y="10204914"/>
            <a:ext cx="5616624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914400">
              <a:defRPr/>
            </a:pP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 сети</a:t>
            </a:r>
          </a:p>
          <a:p>
            <a:pPr defTabSz="914400"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http://vk.com/hse_abitur</a:t>
            </a:r>
          </a:p>
        </p:txBody>
      </p:sp>
    </p:spTree>
    <p:extLst>
      <p:ext uri="{BB962C8B-B14F-4D97-AF65-F5344CB8AC3E}">
        <p14:creationId xmlns:p14="http://schemas.microsoft.com/office/powerpoint/2010/main" val="3443947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752312" y="-507340"/>
            <a:ext cx="3655276" cy="275397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783282" y="844292"/>
            <a:ext cx="1290736" cy="129073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0086964" y="1310280"/>
            <a:ext cx="1374944" cy="137494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8713286" y="0"/>
            <a:ext cx="5670714" cy="296167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952688" y="12231002"/>
            <a:ext cx="2989026" cy="1484998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70252F-49C7-431C-9011-73BA9D20D2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561" y="1286934"/>
            <a:ext cx="10612878" cy="1114213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08160" y="12906286"/>
            <a:ext cx="1629806" cy="80971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Адрес: ТехтТехтТехтТехтТехтТехтТехтТехтТехтТехтТехтТехтТехт"/>
          <p:cNvSpPr txBox="1"/>
          <p:nvPr/>
        </p:nvSpPr>
        <p:spPr>
          <a:xfrm>
            <a:off x="11368363" y="11508581"/>
            <a:ext cx="857950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>
              <a:spcAft>
                <a:spcPts val="600"/>
              </a:spcAft>
            </a:pPr>
            <a:r>
              <a:t>Адрес: ТехтТехтТехтТехтТехтТехтТехтТехтТехтТехтТехтТехтТехт</a:t>
            </a:r>
          </a:p>
        </p:txBody>
      </p:sp>
      <p:sp>
        <p:nvSpPr>
          <p:cNvPr id="101" name="www.text"/>
          <p:cNvSpPr txBox="1"/>
          <p:nvPr/>
        </p:nvSpPr>
        <p:spPr>
          <a:xfrm>
            <a:off x="4436135" y="11508581"/>
            <a:ext cx="1407573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>
              <a:spcAft>
                <a:spcPts val="600"/>
              </a:spcAft>
            </a:pPr>
            <a:r>
              <a:t>www.text</a:t>
            </a:r>
          </a:p>
        </p:txBody>
      </p:sp>
      <p:sp>
        <p:nvSpPr>
          <p:cNvPr id="102" name="Телефон.: +Х (ХХХ) ХХХ ХХХХ"/>
          <p:cNvSpPr txBox="1"/>
          <p:nvPr/>
        </p:nvSpPr>
        <p:spPr>
          <a:xfrm>
            <a:off x="6620083" y="11508581"/>
            <a:ext cx="4328255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>
              <a:spcAft>
                <a:spcPts val="600"/>
              </a:spcAft>
            </a:pPr>
            <a:r>
              <a:t>Телефон.: +Х (ХХХ) ХХХ ХХХХ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416"/>
            <a:ext cx="24384000" cy="120986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4384000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КАПИТАЛ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322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rot="5400000">
            <a:off x="10354407" y="-10354405"/>
            <a:ext cx="3675190" cy="24384002"/>
          </a:xfrm>
          <a:custGeom>
            <a:avLst/>
            <a:gdLst/>
            <a:ahLst/>
            <a:cxnLst/>
            <a:rect l="l" t="t" r="r" b="b"/>
            <a:pathLst>
              <a:path w="4231005" h="5746750">
                <a:moveTo>
                  <a:pt x="2625852" y="0"/>
                </a:moveTo>
                <a:lnTo>
                  <a:pt x="0" y="0"/>
                </a:lnTo>
                <a:lnTo>
                  <a:pt x="0" y="5746457"/>
                </a:lnTo>
                <a:lnTo>
                  <a:pt x="2625852" y="5746457"/>
                </a:lnTo>
                <a:lnTo>
                  <a:pt x="4231005" y="2873248"/>
                </a:lnTo>
                <a:lnTo>
                  <a:pt x="2625852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/>
            <a:endParaRPr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7535" y="615467"/>
            <a:ext cx="16432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ru-RU" sz="6000" b="1" kern="1200" dirty="0" smtClean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Open Sans"/>
              </a:rPr>
              <a:t>Всероссийская олимпиада школьников по экономике</a:t>
            </a:r>
            <a:endParaRPr lang="en-US" sz="60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Open San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57786645"/>
              </p:ext>
            </p:extLst>
          </p:nvPr>
        </p:nvGraphicFramePr>
        <p:xfrm>
          <a:off x="3335016" y="2969568"/>
          <a:ext cx="17065896" cy="1096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69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sz="14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Базис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785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2701</Words>
  <Application>Microsoft Office PowerPoint</Application>
  <PresentationFormat>Произвольный</PresentationFormat>
  <Paragraphs>538</Paragraphs>
  <Slides>76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76</vt:i4>
      </vt:variant>
    </vt:vector>
  </HeadingPairs>
  <TitlesOfParts>
    <vt:vector size="102" baseType="lpstr">
      <vt:lpstr>a_AntiqueTrady</vt:lpstr>
      <vt:lpstr>a_AntiqueTradyRgh</vt:lpstr>
      <vt:lpstr>Arial</vt:lpstr>
      <vt:lpstr>Arial Narrow</vt:lpstr>
      <vt:lpstr>Calibri</vt:lpstr>
      <vt:lpstr>Calibri Light</vt:lpstr>
      <vt:lpstr>Century Gothic</vt:lpstr>
      <vt:lpstr>Corbel</vt:lpstr>
      <vt:lpstr>DecorC</vt:lpstr>
      <vt:lpstr>Entypo</vt:lpstr>
      <vt:lpstr>Helvetica</vt:lpstr>
      <vt:lpstr>Helvetica Light</vt:lpstr>
      <vt:lpstr>Helvetica Neue</vt:lpstr>
      <vt:lpstr>Open Sans</vt:lpstr>
      <vt:lpstr>Open Sans Semibold</vt:lpstr>
      <vt:lpstr>Roboto condensed</vt:lpstr>
      <vt:lpstr>Times New Roman</vt:lpstr>
      <vt:lpstr>Vijaya</vt:lpstr>
      <vt:lpstr>White</vt:lpstr>
      <vt:lpstr>1_Тема Office</vt:lpstr>
      <vt:lpstr>Office Theme</vt:lpstr>
      <vt:lpstr>Тема Office</vt:lpstr>
      <vt:lpstr>2_Тема Office</vt:lpstr>
      <vt:lpstr>1_Office Theme</vt:lpstr>
      <vt:lpstr>3_Тема Office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XV научно-практическая конференция старшеклассников  «Молодые исследователи»</vt:lpstr>
      <vt:lpstr>Динамика количества работ, представленных на конференцию «Молодые исследователи»,              и количества учащихся, принявших участие в конференции </vt:lpstr>
      <vt:lpstr>Победители и призеры конференции  «Молодые исследователи»- 2021  (количество человек) 44 % участников отмечены специальными дипломами победителей и призеров </vt:lpstr>
      <vt:lpstr>Соотношение участников из административных районов Санкт- Петербурга </vt:lpstr>
      <vt:lpstr>Соотношение участников из разных типов ОУ </vt:lpstr>
      <vt:lpstr>Количество поданных на конференцию работ  по направлениям (количество работ) </vt:lpstr>
      <vt:lpstr>Распределение проблем  (в % от общего количества работ) </vt:lpstr>
      <vt:lpstr>Этапы проведения конкурса:  </vt:lpstr>
      <vt:lpstr>Презентация PowerPoint</vt:lpstr>
      <vt:lpstr>    Литературный конкурс «Каждый пишет, как он слышит…»  </vt:lpstr>
      <vt:lpstr>   </vt:lpstr>
      <vt:lpstr>   </vt:lpstr>
      <vt:lpstr>   </vt:lpstr>
      <vt:lpstr>        Этапы проведения конкурса:  I. Отборочный этап  1 октября 2021 г. - 1 марта 2022 г.   II. Экспертиза работ конкурса 2 марта 2022 г.- 12 апреля 2022 г.   III. Заключительный этап. Подведение итогов конкурса. Торжественное награждение победителей и лауреатов  Апрель 2022       </vt:lpstr>
      <vt:lpstr>  Подробнее о конкурсных мероприятиях можно посмотреть на официальных сайтах  ГБОУ гимназии №11 и НИУ ВШЭ СПб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ВНЕУРОЧНОЙ ДЕЯТЕЛЬНОСТИ В РАМКАХ ОСНОВНОЙ ОБРАЗОВАТЕЛЬНОЙ ПРОГРАММЫ СРЕДНЕГО ОБЩЕГО ОБРАЗОВАНИЯ  </vt:lpstr>
      <vt:lpstr>Нормативные документы</vt:lpstr>
      <vt:lpstr>Что менять?</vt:lpstr>
      <vt:lpstr>План внеурочной деятельности</vt:lpstr>
      <vt:lpstr>План внеурочной деятельности</vt:lpstr>
      <vt:lpstr>Перечень программ</vt:lpstr>
      <vt:lpstr>Презентация PowerPoint</vt:lpstr>
      <vt:lpstr>Воспитательные мероприятия     </vt:lpstr>
      <vt:lpstr>Клуб «Успешный выпускник»</vt:lpstr>
      <vt:lpstr>Клуб «Успешный выпускник»</vt:lpstr>
      <vt:lpstr>Профессиональные пробы</vt:lpstr>
      <vt:lpstr>Гуманитарный профиль.  10 класс</vt:lpstr>
      <vt:lpstr>Гуманитарный профиль.  10-11 класс</vt:lpstr>
      <vt:lpstr>Социально-экономический профиль. 10 класс</vt:lpstr>
      <vt:lpstr>Исследовательские экспедиции</vt:lpstr>
      <vt:lpstr>Презентация PowerPoint</vt:lpstr>
      <vt:lpstr>Презентация PowerPoint</vt:lpstr>
      <vt:lpstr>Презентация PowerPoint</vt:lpstr>
      <vt:lpstr>НИУ ВШЭ (Москва)</vt:lpstr>
      <vt:lpstr>Презентация PowerPoint</vt:lpstr>
      <vt:lpstr>Презентация PowerPoint</vt:lpstr>
      <vt:lpstr>Образовательная среда 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Тарасова Алина Геннадьевна</cp:lastModifiedBy>
  <cp:revision>61</cp:revision>
  <dcterms:modified xsi:type="dcterms:W3CDTF">2021-09-24T11:36:02Z</dcterms:modified>
</cp:coreProperties>
</file>