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2" r:id="rId5"/>
    <p:sldId id="260" r:id="rId6"/>
    <p:sldId id="263" r:id="rId7"/>
  </p:sldIdLst>
  <p:sldSz cx="18288000" cy="10287000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>
      <p:cViewPr varScale="1">
        <p:scale>
          <a:sx n="74" d="100"/>
          <a:sy n="74" d="100"/>
        </p:scale>
        <p:origin x="57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05DEBC-6CCE-45AA-9893-3D613D0AB472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842848B-09EF-485B-A9AD-3E874A37E72C}">
      <dgm:prSet phldrT="[Текст]"/>
      <dgm:spPr/>
      <dgm:t>
        <a:bodyPr/>
        <a:lstStyle/>
        <a:p>
          <a:r>
            <a:rPr lang="ru-RU" dirty="0" smtClean="0"/>
            <a:t>Жизненная ситуация, требующая разрешения</a:t>
          </a:r>
          <a:endParaRPr lang="ru-RU" dirty="0"/>
        </a:p>
      </dgm:t>
    </dgm:pt>
    <dgm:pt modelId="{E17425B4-28F3-4177-9BC8-81448E5A1B78}" type="parTrans" cxnId="{D07BA9DA-1919-4209-9101-4A064CE081FC}">
      <dgm:prSet/>
      <dgm:spPr/>
      <dgm:t>
        <a:bodyPr/>
        <a:lstStyle/>
        <a:p>
          <a:endParaRPr lang="ru-RU"/>
        </a:p>
      </dgm:t>
    </dgm:pt>
    <dgm:pt modelId="{DBDAA9AC-5596-49F1-BA69-57ABE9EFC1C1}" type="sibTrans" cxnId="{D07BA9DA-1919-4209-9101-4A064CE081FC}">
      <dgm:prSet/>
      <dgm:spPr/>
      <dgm:t>
        <a:bodyPr/>
        <a:lstStyle/>
        <a:p>
          <a:endParaRPr lang="ru-RU"/>
        </a:p>
      </dgm:t>
    </dgm:pt>
    <dgm:pt modelId="{C53554C3-0A73-4E0B-9EA7-7DB59BAC2552}">
      <dgm:prSet phldrT="[Текст]"/>
      <dgm:spPr/>
      <dgm:t>
        <a:bodyPr/>
        <a:lstStyle/>
        <a:p>
          <a:r>
            <a:rPr lang="ru-RU" dirty="0" smtClean="0"/>
            <a:t>Варианты решения ситуации, сконструированные человеком</a:t>
          </a:r>
          <a:endParaRPr lang="ru-RU" dirty="0"/>
        </a:p>
      </dgm:t>
    </dgm:pt>
    <dgm:pt modelId="{28D4D67C-77F8-4BE4-A276-6280B7B83BAB}" type="parTrans" cxnId="{2B7D49E5-5E79-461B-B321-C923B849AF92}">
      <dgm:prSet/>
      <dgm:spPr/>
      <dgm:t>
        <a:bodyPr/>
        <a:lstStyle/>
        <a:p>
          <a:endParaRPr lang="ru-RU"/>
        </a:p>
      </dgm:t>
    </dgm:pt>
    <dgm:pt modelId="{530A83BB-50A1-4D76-A3D8-B9941798775B}" type="sibTrans" cxnId="{2B7D49E5-5E79-461B-B321-C923B849AF92}">
      <dgm:prSet/>
      <dgm:spPr/>
      <dgm:t>
        <a:bodyPr/>
        <a:lstStyle/>
        <a:p>
          <a:endParaRPr lang="ru-RU"/>
        </a:p>
      </dgm:t>
    </dgm:pt>
    <dgm:pt modelId="{0D91B7CD-D849-4B7B-AE10-EF7D60D415D6}">
      <dgm:prSet phldrT="[Текст]"/>
      <dgm:spPr/>
      <dgm:t>
        <a:bodyPr/>
        <a:lstStyle/>
        <a:p>
          <a:r>
            <a:rPr lang="ru-RU" dirty="0" smtClean="0"/>
            <a:t>Осознанное решение через определение варианта действия</a:t>
          </a:r>
          <a:endParaRPr lang="ru-RU" dirty="0"/>
        </a:p>
      </dgm:t>
    </dgm:pt>
    <dgm:pt modelId="{6FC5CD63-92E0-4E3D-9C9B-74E788A7C628}" type="parTrans" cxnId="{6A224AFB-ECC0-4979-A6F0-A93475C10D2F}">
      <dgm:prSet/>
      <dgm:spPr/>
      <dgm:t>
        <a:bodyPr/>
        <a:lstStyle/>
        <a:p>
          <a:endParaRPr lang="ru-RU"/>
        </a:p>
      </dgm:t>
    </dgm:pt>
    <dgm:pt modelId="{E7123C6B-3614-47A8-959D-9353ADD4A90B}" type="sibTrans" cxnId="{6A224AFB-ECC0-4979-A6F0-A93475C10D2F}">
      <dgm:prSet/>
      <dgm:spPr/>
      <dgm:t>
        <a:bodyPr/>
        <a:lstStyle/>
        <a:p>
          <a:endParaRPr lang="ru-RU"/>
        </a:p>
      </dgm:t>
    </dgm:pt>
    <dgm:pt modelId="{E27BA4F9-C964-4A29-BB42-5B47406E943C}" type="pres">
      <dgm:prSet presAssocID="{1B05DEBC-6CCE-45AA-9893-3D613D0AB47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D22FE82-7F09-4C55-9A50-1243C580FB54}" type="pres">
      <dgm:prSet presAssocID="{2842848B-09EF-485B-A9AD-3E874A37E72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26AD04-CA19-49BB-9765-C5F9CA4643E7}" type="pres">
      <dgm:prSet presAssocID="{2842848B-09EF-485B-A9AD-3E874A37E72C}" presName="spNode" presStyleCnt="0"/>
      <dgm:spPr/>
    </dgm:pt>
    <dgm:pt modelId="{DA5F0592-14A1-4D85-A668-33DC9A396CB3}" type="pres">
      <dgm:prSet presAssocID="{DBDAA9AC-5596-49F1-BA69-57ABE9EFC1C1}" presName="sibTrans" presStyleLbl="sibTrans1D1" presStyleIdx="0" presStyleCnt="3"/>
      <dgm:spPr/>
      <dgm:t>
        <a:bodyPr/>
        <a:lstStyle/>
        <a:p>
          <a:endParaRPr lang="ru-RU"/>
        </a:p>
      </dgm:t>
    </dgm:pt>
    <dgm:pt modelId="{7F0C3A3F-38D8-4190-BE2F-2CE322C6E3FE}" type="pres">
      <dgm:prSet presAssocID="{C53554C3-0A73-4E0B-9EA7-7DB59BAC255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F81A4F-1C4F-482A-93ED-9CD353FDDCBF}" type="pres">
      <dgm:prSet presAssocID="{C53554C3-0A73-4E0B-9EA7-7DB59BAC2552}" presName="spNode" presStyleCnt="0"/>
      <dgm:spPr/>
    </dgm:pt>
    <dgm:pt modelId="{72AD5A22-8CE8-45E3-A0B6-D4AD20616104}" type="pres">
      <dgm:prSet presAssocID="{530A83BB-50A1-4D76-A3D8-B9941798775B}" presName="sibTrans" presStyleLbl="sibTrans1D1" presStyleIdx="1" presStyleCnt="3"/>
      <dgm:spPr/>
      <dgm:t>
        <a:bodyPr/>
        <a:lstStyle/>
        <a:p>
          <a:endParaRPr lang="ru-RU"/>
        </a:p>
      </dgm:t>
    </dgm:pt>
    <dgm:pt modelId="{28ED16EB-3F1F-4341-8AE9-6059A37FFE89}" type="pres">
      <dgm:prSet presAssocID="{0D91B7CD-D849-4B7B-AE10-EF7D60D415D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65A88F-FCE7-471E-9A78-6385F241CF3D}" type="pres">
      <dgm:prSet presAssocID="{0D91B7CD-D849-4B7B-AE10-EF7D60D415D6}" presName="spNode" presStyleCnt="0"/>
      <dgm:spPr/>
    </dgm:pt>
    <dgm:pt modelId="{0A40AAD4-8C90-48CC-898E-59F624AD7F17}" type="pres">
      <dgm:prSet presAssocID="{E7123C6B-3614-47A8-959D-9353ADD4A90B}" presName="sibTrans" presStyleLbl="sibTrans1D1" presStyleIdx="2" presStyleCnt="3"/>
      <dgm:spPr/>
      <dgm:t>
        <a:bodyPr/>
        <a:lstStyle/>
        <a:p>
          <a:endParaRPr lang="ru-RU"/>
        </a:p>
      </dgm:t>
    </dgm:pt>
  </dgm:ptLst>
  <dgm:cxnLst>
    <dgm:cxn modelId="{8E700A1D-DE6A-402E-B674-6CB9DACA2D3A}" type="presOf" srcId="{530A83BB-50A1-4D76-A3D8-B9941798775B}" destId="{72AD5A22-8CE8-45E3-A0B6-D4AD20616104}" srcOrd="0" destOrd="0" presId="urn:microsoft.com/office/officeart/2005/8/layout/cycle5"/>
    <dgm:cxn modelId="{6992B2C2-B8F5-4D31-B598-71D542034549}" type="presOf" srcId="{E7123C6B-3614-47A8-959D-9353ADD4A90B}" destId="{0A40AAD4-8C90-48CC-898E-59F624AD7F17}" srcOrd="0" destOrd="0" presId="urn:microsoft.com/office/officeart/2005/8/layout/cycle5"/>
    <dgm:cxn modelId="{6CE9AE28-B653-4FF2-A5E0-D55DEDE81BF1}" type="presOf" srcId="{0D91B7CD-D849-4B7B-AE10-EF7D60D415D6}" destId="{28ED16EB-3F1F-4341-8AE9-6059A37FFE89}" srcOrd="0" destOrd="0" presId="urn:microsoft.com/office/officeart/2005/8/layout/cycle5"/>
    <dgm:cxn modelId="{346D5785-B432-484F-BCE1-E75DCB292C6F}" type="presOf" srcId="{1B05DEBC-6CCE-45AA-9893-3D613D0AB472}" destId="{E27BA4F9-C964-4A29-BB42-5B47406E943C}" srcOrd="0" destOrd="0" presId="urn:microsoft.com/office/officeart/2005/8/layout/cycle5"/>
    <dgm:cxn modelId="{2B7D49E5-5E79-461B-B321-C923B849AF92}" srcId="{1B05DEBC-6CCE-45AA-9893-3D613D0AB472}" destId="{C53554C3-0A73-4E0B-9EA7-7DB59BAC2552}" srcOrd="1" destOrd="0" parTransId="{28D4D67C-77F8-4BE4-A276-6280B7B83BAB}" sibTransId="{530A83BB-50A1-4D76-A3D8-B9941798775B}"/>
    <dgm:cxn modelId="{300E272F-6ECD-4CE2-98D7-8F1B5463981E}" type="presOf" srcId="{2842848B-09EF-485B-A9AD-3E874A37E72C}" destId="{BD22FE82-7F09-4C55-9A50-1243C580FB54}" srcOrd="0" destOrd="0" presId="urn:microsoft.com/office/officeart/2005/8/layout/cycle5"/>
    <dgm:cxn modelId="{CC6B4FEC-22A9-4090-899F-7624AEF675F7}" type="presOf" srcId="{DBDAA9AC-5596-49F1-BA69-57ABE9EFC1C1}" destId="{DA5F0592-14A1-4D85-A668-33DC9A396CB3}" srcOrd="0" destOrd="0" presId="urn:microsoft.com/office/officeart/2005/8/layout/cycle5"/>
    <dgm:cxn modelId="{6A224AFB-ECC0-4979-A6F0-A93475C10D2F}" srcId="{1B05DEBC-6CCE-45AA-9893-3D613D0AB472}" destId="{0D91B7CD-D849-4B7B-AE10-EF7D60D415D6}" srcOrd="2" destOrd="0" parTransId="{6FC5CD63-92E0-4E3D-9C9B-74E788A7C628}" sibTransId="{E7123C6B-3614-47A8-959D-9353ADD4A90B}"/>
    <dgm:cxn modelId="{CEA20591-4188-4418-9CC4-EB8A1EEC2446}" type="presOf" srcId="{C53554C3-0A73-4E0B-9EA7-7DB59BAC2552}" destId="{7F0C3A3F-38D8-4190-BE2F-2CE322C6E3FE}" srcOrd="0" destOrd="0" presId="urn:microsoft.com/office/officeart/2005/8/layout/cycle5"/>
    <dgm:cxn modelId="{D07BA9DA-1919-4209-9101-4A064CE081FC}" srcId="{1B05DEBC-6CCE-45AA-9893-3D613D0AB472}" destId="{2842848B-09EF-485B-A9AD-3E874A37E72C}" srcOrd="0" destOrd="0" parTransId="{E17425B4-28F3-4177-9BC8-81448E5A1B78}" sibTransId="{DBDAA9AC-5596-49F1-BA69-57ABE9EFC1C1}"/>
    <dgm:cxn modelId="{2EDF1822-2EB2-45F6-BD65-875272A1986B}" type="presParOf" srcId="{E27BA4F9-C964-4A29-BB42-5B47406E943C}" destId="{BD22FE82-7F09-4C55-9A50-1243C580FB54}" srcOrd="0" destOrd="0" presId="urn:microsoft.com/office/officeart/2005/8/layout/cycle5"/>
    <dgm:cxn modelId="{706EE04C-6DCF-4FA3-A73B-77B43743926D}" type="presParOf" srcId="{E27BA4F9-C964-4A29-BB42-5B47406E943C}" destId="{CF26AD04-CA19-49BB-9765-C5F9CA4643E7}" srcOrd="1" destOrd="0" presId="urn:microsoft.com/office/officeart/2005/8/layout/cycle5"/>
    <dgm:cxn modelId="{09CCE665-7EBD-4417-9236-0E77BEA6F313}" type="presParOf" srcId="{E27BA4F9-C964-4A29-BB42-5B47406E943C}" destId="{DA5F0592-14A1-4D85-A668-33DC9A396CB3}" srcOrd="2" destOrd="0" presId="urn:microsoft.com/office/officeart/2005/8/layout/cycle5"/>
    <dgm:cxn modelId="{58EED38F-D89E-417A-B865-B168DBFBD934}" type="presParOf" srcId="{E27BA4F9-C964-4A29-BB42-5B47406E943C}" destId="{7F0C3A3F-38D8-4190-BE2F-2CE322C6E3FE}" srcOrd="3" destOrd="0" presId="urn:microsoft.com/office/officeart/2005/8/layout/cycle5"/>
    <dgm:cxn modelId="{B02D4B55-6658-4BCB-BF5D-9CA16E273330}" type="presParOf" srcId="{E27BA4F9-C964-4A29-BB42-5B47406E943C}" destId="{7CF81A4F-1C4F-482A-93ED-9CD353FDDCBF}" srcOrd="4" destOrd="0" presId="urn:microsoft.com/office/officeart/2005/8/layout/cycle5"/>
    <dgm:cxn modelId="{6CB974B5-098C-4513-9250-CE13F3CA3403}" type="presParOf" srcId="{E27BA4F9-C964-4A29-BB42-5B47406E943C}" destId="{72AD5A22-8CE8-45E3-A0B6-D4AD20616104}" srcOrd="5" destOrd="0" presId="urn:microsoft.com/office/officeart/2005/8/layout/cycle5"/>
    <dgm:cxn modelId="{C05315CD-E20B-4507-9F4E-CB55731E08A4}" type="presParOf" srcId="{E27BA4F9-C964-4A29-BB42-5B47406E943C}" destId="{28ED16EB-3F1F-4341-8AE9-6059A37FFE89}" srcOrd="6" destOrd="0" presId="urn:microsoft.com/office/officeart/2005/8/layout/cycle5"/>
    <dgm:cxn modelId="{67AD1491-D852-4586-AF88-11F54C8A2C69}" type="presParOf" srcId="{E27BA4F9-C964-4A29-BB42-5B47406E943C}" destId="{B065A88F-FCE7-471E-9A78-6385F241CF3D}" srcOrd="7" destOrd="0" presId="urn:microsoft.com/office/officeart/2005/8/layout/cycle5"/>
    <dgm:cxn modelId="{86293C79-2C8B-46B7-8F50-B988A3046906}" type="presParOf" srcId="{E27BA4F9-C964-4A29-BB42-5B47406E943C}" destId="{0A40AAD4-8C90-48CC-898E-59F624AD7F17}" srcOrd="8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85DC31-1FD1-4093-956A-09CFCFC5AB12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51B3DBE-3B75-4F71-ADD2-74A30874653B}">
      <dgm:prSet phldrT="[Текст]"/>
      <dgm:spPr/>
      <dgm:t>
        <a:bodyPr/>
        <a:lstStyle/>
        <a:p>
          <a:r>
            <a:rPr lang="ru-RU" dirty="0" smtClean="0"/>
            <a:t>Жизненная ситуация</a:t>
          </a:r>
          <a:endParaRPr lang="ru-RU" dirty="0"/>
        </a:p>
      </dgm:t>
    </dgm:pt>
    <dgm:pt modelId="{60579033-910E-45B1-86D9-5ACDE4CFFFF1}" type="parTrans" cxnId="{45A13749-515F-4E18-BCBF-D8EEA7E97D95}">
      <dgm:prSet/>
      <dgm:spPr/>
      <dgm:t>
        <a:bodyPr/>
        <a:lstStyle/>
        <a:p>
          <a:endParaRPr lang="ru-RU"/>
        </a:p>
      </dgm:t>
    </dgm:pt>
    <dgm:pt modelId="{27A487E3-8C86-4038-81D2-E48BB7E61DCB}" type="sibTrans" cxnId="{45A13749-515F-4E18-BCBF-D8EEA7E97D95}">
      <dgm:prSet/>
      <dgm:spPr/>
      <dgm:t>
        <a:bodyPr/>
        <a:lstStyle/>
        <a:p>
          <a:endParaRPr lang="ru-RU"/>
        </a:p>
      </dgm:t>
    </dgm:pt>
    <dgm:pt modelId="{7FAEE6E2-EBAC-4CB5-BCE6-8531092B7EB8}">
      <dgm:prSet phldrT="[Текст]"/>
      <dgm:spPr/>
      <dgm:t>
        <a:bodyPr/>
        <a:lstStyle/>
        <a:p>
          <a:r>
            <a:rPr lang="ru-RU" dirty="0" smtClean="0"/>
            <a:t>Социум</a:t>
          </a:r>
          <a:endParaRPr lang="ru-RU" dirty="0"/>
        </a:p>
      </dgm:t>
    </dgm:pt>
    <dgm:pt modelId="{6CE89DFD-E1B2-4643-9AB4-87417C25154B}" type="parTrans" cxnId="{CFE8A8EE-CC97-415A-8E8F-44CEF39F0514}">
      <dgm:prSet/>
      <dgm:spPr/>
      <dgm:t>
        <a:bodyPr/>
        <a:lstStyle/>
        <a:p>
          <a:endParaRPr lang="ru-RU"/>
        </a:p>
      </dgm:t>
    </dgm:pt>
    <dgm:pt modelId="{7E648ADE-E941-4300-85D0-4AF9CA9312B4}" type="sibTrans" cxnId="{CFE8A8EE-CC97-415A-8E8F-44CEF39F0514}">
      <dgm:prSet/>
      <dgm:spPr/>
      <dgm:t>
        <a:bodyPr/>
        <a:lstStyle/>
        <a:p>
          <a:endParaRPr lang="ru-RU"/>
        </a:p>
      </dgm:t>
    </dgm:pt>
    <dgm:pt modelId="{52F67E27-BCBF-4CDA-9E43-70721E6F44F1}">
      <dgm:prSet phldrT="[Текст]"/>
      <dgm:spPr/>
      <dgm:t>
        <a:bodyPr/>
        <a:lstStyle/>
        <a:p>
          <a:r>
            <a:rPr lang="ru-RU" dirty="0" smtClean="0"/>
            <a:t>Социально одобряемые решения ситуации</a:t>
          </a:r>
          <a:endParaRPr lang="ru-RU" dirty="0"/>
        </a:p>
      </dgm:t>
    </dgm:pt>
    <dgm:pt modelId="{27CE1BBA-E6FB-4FC8-A694-F1137619CFEB}" type="parTrans" cxnId="{6E744A98-AFE7-4671-8B89-BD321792EDA2}">
      <dgm:prSet/>
      <dgm:spPr/>
      <dgm:t>
        <a:bodyPr/>
        <a:lstStyle/>
        <a:p>
          <a:endParaRPr lang="ru-RU"/>
        </a:p>
      </dgm:t>
    </dgm:pt>
    <dgm:pt modelId="{A5E3E851-AE2F-4373-8CCB-AD24CE851842}" type="sibTrans" cxnId="{6E744A98-AFE7-4671-8B89-BD321792EDA2}">
      <dgm:prSet/>
      <dgm:spPr/>
      <dgm:t>
        <a:bodyPr/>
        <a:lstStyle/>
        <a:p>
          <a:endParaRPr lang="ru-RU"/>
        </a:p>
      </dgm:t>
    </dgm:pt>
    <dgm:pt modelId="{14CE5515-606A-41BB-8EB4-179E39553D99}">
      <dgm:prSet phldrT="[Текст]"/>
      <dgm:spPr/>
      <dgm:t>
        <a:bodyPr/>
        <a:lstStyle/>
        <a:p>
          <a:r>
            <a:rPr lang="ru-RU" dirty="0" smtClean="0"/>
            <a:t>Человек</a:t>
          </a:r>
          <a:endParaRPr lang="ru-RU" dirty="0"/>
        </a:p>
      </dgm:t>
    </dgm:pt>
    <dgm:pt modelId="{C9D5A5FD-3BE3-41BD-8077-109DF90F062D}" type="parTrans" cxnId="{A75DFBB3-74A9-4184-95F2-50DF5EB34964}">
      <dgm:prSet/>
      <dgm:spPr/>
      <dgm:t>
        <a:bodyPr/>
        <a:lstStyle/>
        <a:p>
          <a:endParaRPr lang="ru-RU"/>
        </a:p>
      </dgm:t>
    </dgm:pt>
    <dgm:pt modelId="{C9A778FC-212D-4CEA-B39F-21E7556F9FA7}" type="sibTrans" cxnId="{A75DFBB3-74A9-4184-95F2-50DF5EB34964}">
      <dgm:prSet/>
      <dgm:spPr/>
      <dgm:t>
        <a:bodyPr/>
        <a:lstStyle/>
        <a:p>
          <a:endParaRPr lang="ru-RU"/>
        </a:p>
      </dgm:t>
    </dgm:pt>
    <dgm:pt modelId="{49E53C23-8FE5-4664-9B0C-83FDFE051E1F}">
      <dgm:prSet phldrT="[Текст]"/>
      <dgm:spPr/>
      <dgm:t>
        <a:bodyPr/>
        <a:lstStyle/>
        <a:p>
          <a:r>
            <a:rPr lang="ru-RU" dirty="0" smtClean="0"/>
            <a:t>Осознанное решение человека</a:t>
          </a:r>
          <a:endParaRPr lang="ru-RU" dirty="0"/>
        </a:p>
      </dgm:t>
    </dgm:pt>
    <dgm:pt modelId="{EF39DA97-3A4B-41B8-902D-17AF5897B631}" type="parTrans" cxnId="{BA3E09BF-FFBD-4BD1-BFDC-43584810E31B}">
      <dgm:prSet/>
      <dgm:spPr/>
      <dgm:t>
        <a:bodyPr/>
        <a:lstStyle/>
        <a:p>
          <a:endParaRPr lang="ru-RU"/>
        </a:p>
      </dgm:t>
    </dgm:pt>
    <dgm:pt modelId="{53AC62C6-AD82-40BB-AB01-57457327BCBD}" type="sibTrans" cxnId="{BA3E09BF-FFBD-4BD1-BFDC-43584810E31B}">
      <dgm:prSet/>
      <dgm:spPr/>
      <dgm:t>
        <a:bodyPr/>
        <a:lstStyle/>
        <a:p>
          <a:endParaRPr lang="ru-RU"/>
        </a:p>
      </dgm:t>
    </dgm:pt>
    <dgm:pt modelId="{3EDCA732-14EE-46D6-8D57-6D161FB7D5F2}" type="pres">
      <dgm:prSet presAssocID="{5985DC31-1FD1-4093-956A-09CFCFC5AB1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2D87F9C-1968-4785-966F-D2673904F3A9}" type="pres">
      <dgm:prSet presAssocID="{851B3DBE-3B75-4F71-ADD2-74A30874653B}" presName="root1" presStyleCnt="0"/>
      <dgm:spPr/>
    </dgm:pt>
    <dgm:pt modelId="{C7706A6E-CC84-450B-80C1-E51D0E71DC28}" type="pres">
      <dgm:prSet presAssocID="{851B3DBE-3B75-4F71-ADD2-74A30874653B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40BC8FD-7F53-4AFE-9F94-B44FEB20A100}" type="pres">
      <dgm:prSet presAssocID="{851B3DBE-3B75-4F71-ADD2-74A30874653B}" presName="level2hierChild" presStyleCnt="0"/>
      <dgm:spPr/>
    </dgm:pt>
    <dgm:pt modelId="{15A2FDE4-78A3-4257-B862-D4D6F88CAA1F}" type="pres">
      <dgm:prSet presAssocID="{6CE89DFD-E1B2-4643-9AB4-87417C25154B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B5981BD8-3F89-4F86-A44A-FACFF92ED496}" type="pres">
      <dgm:prSet presAssocID="{6CE89DFD-E1B2-4643-9AB4-87417C25154B}" presName="connTx" presStyleLbl="parChTrans1D2" presStyleIdx="0" presStyleCnt="2"/>
      <dgm:spPr/>
      <dgm:t>
        <a:bodyPr/>
        <a:lstStyle/>
        <a:p>
          <a:endParaRPr lang="ru-RU"/>
        </a:p>
      </dgm:t>
    </dgm:pt>
    <dgm:pt modelId="{6DA36521-9168-40F1-9B65-8F35B6E03A88}" type="pres">
      <dgm:prSet presAssocID="{7FAEE6E2-EBAC-4CB5-BCE6-8531092B7EB8}" presName="root2" presStyleCnt="0"/>
      <dgm:spPr/>
    </dgm:pt>
    <dgm:pt modelId="{98F2A52F-2209-41C1-840C-BBAF72A3EB83}" type="pres">
      <dgm:prSet presAssocID="{7FAEE6E2-EBAC-4CB5-BCE6-8531092B7EB8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1BA69A8-D3FF-4B71-8E05-89FED57E5085}" type="pres">
      <dgm:prSet presAssocID="{7FAEE6E2-EBAC-4CB5-BCE6-8531092B7EB8}" presName="level3hierChild" presStyleCnt="0"/>
      <dgm:spPr/>
    </dgm:pt>
    <dgm:pt modelId="{7D7F8BFA-5D56-43AD-B994-B1EAF352ED59}" type="pres">
      <dgm:prSet presAssocID="{27CE1BBA-E6FB-4FC8-A694-F1137619CFEB}" presName="conn2-1" presStyleLbl="parChTrans1D3" presStyleIdx="0" presStyleCnt="2"/>
      <dgm:spPr/>
      <dgm:t>
        <a:bodyPr/>
        <a:lstStyle/>
        <a:p>
          <a:endParaRPr lang="ru-RU"/>
        </a:p>
      </dgm:t>
    </dgm:pt>
    <dgm:pt modelId="{FBD8F2D5-8E7F-4347-9D60-E83DEF689F9E}" type="pres">
      <dgm:prSet presAssocID="{27CE1BBA-E6FB-4FC8-A694-F1137619CFEB}" presName="connTx" presStyleLbl="parChTrans1D3" presStyleIdx="0" presStyleCnt="2"/>
      <dgm:spPr/>
      <dgm:t>
        <a:bodyPr/>
        <a:lstStyle/>
        <a:p>
          <a:endParaRPr lang="ru-RU"/>
        </a:p>
      </dgm:t>
    </dgm:pt>
    <dgm:pt modelId="{FA0DAA21-F5B3-4624-BCB1-5846A9BD4B1B}" type="pres">
      <dgm:prSet presAssocID="{52F67E27-BCBF-4CDA-9E43-70721E6F44F1}" presName="root2" presStyleCnt="0"/>
      <dgm:spPr/>
    </dgm:pt>
    <dgm:pt modelId="{28C2DC1B-C39E-45BF-AE08-6D987B47CB3D}" type="pres">
      <dgm:prSet presAssocID="{52F67E27-BCBF-4CDA-9E43-70721E6F44F1}" presName="LevelTwoTextNod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D98FAE-A207-470F-9C6A-FBC24C3B516F}" type="pres">
      <dgm:prSet presAssocID="{52F67E27-BCBF-4CDA-9E43-70721E6F44F1}" presName="level3hierChild" presStyleCnt="0"/>
      <dgm:spPr/>
    </dgm:pt>
    <dgm:pt modelId="{A31EE9E6-4152-430D-A88B-79A487F1A1C6}" type="pres">
      <dgm:prSet presAssocID="{C9D5A5FD-3BE3-41BD-8077-109DF90F062D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1C52571D-FAFD-47A1-B9DE-A9B1D8779102}" type="pres">
      <dgm:prSet presAssocID="{C9D5A5FD-3BE3-41BD-8077-109DF90F062D}" presName="connTx" presStyleLbl="parChTrans1D2" presStyleIdx="1" presStyleCnt="2"/>
      <dgm:spPr/>
      <dgm:t>
        <a:bodyPr/>
        <a:lstStyle/>
        <a:p>
          <a:endParaRPr lang="ru-RU"/>
        </a:p>
      </dgm:t>
    </dgm:pt>
    <dgm:pt modelId="{B6BEE8DE-4F00-4BAE-8E0E-764A8CCF6C50}" type="pres">
      <dgm:prSet presAssocID="{14CE5515-606A-41BB-8EB4-179E39553D99}" presName="root2" presStyleCnt="0"/>
      <dgm:spPr/>
    </dgm:pt>
    <dgm:pt modelId="{3BD4849B-B470-4E6F-873E-F5B170B7EC47}" type="pres">
      <dgm:prSet presAssocID="{14CE5515-606A-41BB-8EB4-179E39553D99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B675ED5-2FAB-458A-9DD2-0909FB2B4EA9}" type="pres">
      <dgm:prSet presAssocID="{14CE5515-606A-41BB-8EB4-179E39553D99}" presName="level3hierChild" presStyleCnt="0"/>
      <dgm:spPr/>
    </dgm:pt>
    <dgm:pt modelId="{C6E6DB30-891A-4A5E-AA37-8B364CC79061}" type="pres">
      <dgm:prSet presAssocID="{EF39DA97-3A4B-41B8-902D-17AF5897B631}" presName="conn2-1" presStyleLbl="parChTrans1D3" presStyleIdx="1" presStyleCnt="2"/>
      <dgm:spPr/>
      <dgm:t>
        <a:bodyPr/>
        <a:lstStyle/>
        <a:p>
          <a:endParaRPr lang="ru-RU"/>
        </a:p>
      </dgm:t>
    </dgm:pt>
    <dgm:pt modelId="{BB14C80E-9CAB-4943-81EF-3FB8EE98117A}" type="pres">
      <dgm:prSet presAssocID="{EF39DA97-3A4B-41B8-902D-17AF5897B631}" presName="connTx" presStyleLbl="parChTrans1D3" presStyleIdx="1" presStyleCnt="2"/>
      <dgm:spPr/>
      <dgm:t>
        <a:bodyPr/>
        <a:lstStyle/>
        <a:p>
          <a:endParaRPr lang="ru-RU"/>
        </a:p>
      </dgm:t>
    </dgm:pt>
    <dgm:pt modelId="{FA24B0D5-3C43-42E6-BC66-A35D1904B699}" type="pres">
      <dgm:prSet presAssocID="{49E53C23-8FE5-4664-9B0C-83FDFE051E1F}" presName="root2" presStyleCnt="0"/>
      <dgm:spPr/>
    </dgm:pt>
    <dgm:pt modelId="{AFA47C09-A9FA-4500-82BD-6A40DFF26003}" type="pres">
      <dgm:prSet presAssocID="{49E53C23-8FE5-4664-9B0C-83FDFE051E1F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BE4EB58-4BFE-4F75-9959-50D24CA3535D}" type="pres">
      <dgm:prSet presAssocID="{49E53C23-8FE5-4664-9B0C-83FDFE051E1F}" presName="level3hierChild" presStyleCnt="0"/>
      <dgm:spPr/>
    </dgm:pt>
  </dgm:ptLst>
  <dgm:cxnLst>
    <dgm:cxn modelId="{45123DD8-C50A-4E85-A47E-1EB7433FF1B2}" type="presOf" srcId="{5985DC31-1FD1-4093-956A-09CFCFC5AB12}" destId="{3EDCA732-14EE-46D6-8D57-6D161FB7D5F2}" srcOrd="0" destOrd="0" presId="urn:microsoft.com/office/officeart/2005/8/layout/hierarchy2"/>
    <dgm:cxn modelId="{157C5566-9359-461C-859E-D29CF195ECC0}" type="presOf" srcId="{C9D5A5FD-3BE3-41BD-8077-109DF90F062D}" destId="{A31EE9E6-4152-430D-A88B-79A487F1A1C6}" srcOrd="0" destOrd="0" presId="urn:microsoft.com/office/officeart/2005/8/layout/hierarchy2"/>
    <dgm:cxn modelId="{A75DFBB3-74A9-4184-95F2-50DF5EB34964}" srcId="{851B3DBE-3B75-4F71-ADD2-74A30874653B}" destId="{14CE5515-606A-41BB-8EB4-179E39553D99}" srcOrd="1" destOrd="0" parTransId="{C9D5A5FD-3BE3-41BD-8077-109DF90F062D}" sibTransId="{C9A778FC-212D-4CEA-B39F-21E7556F9FA7}"/>
    <dgm:cxn modelId="{C5D5261F-B95C-41D6-AD9E-F40F71FC8014}" type="presOf" srcId="{27CE1BBA-E6FB-4FC8-A694-F1137619CFEB}" destId="{FBD8F2D5-8E7F-4347-9D60-E83DEF689F9E}" srcOrd="1" destOrd="0" presId="urn:microsoft.com/office/officeart/2005/8/layout/hierarchy2"/>
    <dgm:cxn modelId="{BA3E09BF-FFBD-4BD1-BFDC-43584810E31B}" srcId="{14CE5515-606A-41BB-8EB4-179E39553D99}" destId="{49E53C23-8FE5-4664-9B0C-83FDFE051E1F}" srcOrd="0" destOrd="0" parTransId="{EF39DA97-3A4B-41B8-902D-17AF5897B631}" sibTransId="{53AC62C6-AD82-40BB-AB01-57457327BCBD}"/>
    <dgm:cxn modelId="{A02F2130-BE06-4C81-A57F-E6336E6EC77B}" type="presOf" srcId="{7FAEE6E2-EBAC-4CB5-BCE6-8531092B7EB8}" destId="{98F2A52F-2209-41C1-840C-BBAF72A3EB83}" srcOrd="0" destOrd="0" presId="urn:microsoft.com/office/officeart/2005/8/layout/hierarchy2"/>
    <dgm:cxn modelId="{45A13749-515F-4E18-BCBF-D8EEA7E97D95}" srcId="{5985DC31-1FD1-4093-956A-09CFCFC5AB12}" destId="{851B3DBE-3B75-4F71-ADD2-74A30874653B}" srcOrd="0" destOrd="0" parTransId="{60579033-910E-45B1-86D9-5ACDE4CFFFF1}" sibTransId="{27A487E3-8C86-4038-81D2-E48BB7E61DCB}"/>
    <dgm:cxn modelId="{6E744A98-AFE7-4671-8B89-BD321792EDA2}" srcId="{7FAEE6E2-EBAC-4CB5-BCE6-8531092B7EB8}" destId="{52F67E27-BCBF-4CDA-9E43-70721E6F44F1}" srcOrd="0" destOrd="0" parTransId="{27CE1BBA-E6FB-4FC8-A694-F1137619CFEB}" sibTransId="{A5E3E851-AE2F-4373-8CCB-AD24CE851842}"/>
    <dgm:cxn modelId="{D01F7929-E359-4728-8015-4CD7A5C41E42}" type="presOf" srcId="{EF39DA97-3A4B-41B8-902D-17AF5897B631}" destId="{C6E6DB30-891A-4A5E-AA37-8B364CC79061}" srcOrd="0" destOrd="0" presId="urn:microsoft.com/office/officeart/2005/8/layout/hierarchy2"/>
    <dgm:cxn modelId="{40B0B0B8-5AFD-44D4-9B3D-C140F927C20F}" type="presOf" srcId="{27CE1BBA-E6FB-4FC8-A694-F1137619CFEB}" destId="{7D7F8BFA-5D56-43AD-B994-B1EAF352ED59}" srcOrd="0" destOrd="0" presId="urn:microsoft.com/office/officeart/2005/8/layout/hierarchy2"/>
    <dgm:cxn modelId="{3C77513F-055D-410A-BDB6-09BEFD582C63}" type="presOf" srcId="{EF39DA97-3A4B-41B8-902D-17AF5897B631}" destId="{BB14C80E-9CAB-4943-81EF-3FB8EE98117A}" srcOrd="1" destOrd="0" presId="urn:microsoft.com/office/officeart/2005/8/layout/hierarchy2"/>
    <dgm:cxn modelId="{F98736D3-6EE0-4E99-8E90-C846E0FCB683}" type="presOf" srcId="{49E53C23-8FE5-4664-9B0C-83FDFE051E1F}" destId="{AFA47C09-A9FA-4500-82BD-6A40DFF26003}" srcOrd="0" destOrd="0" presId="urn:microsoft.com/office/officeart/2005/8/layout/hierarchy2"/>
    <dgm:cxn modelId="{BC724A13-DA92-4D9F-B399-B08BE8D0B65C}" type="presOf" srcId="{52F67E27-BCBF-4CDA-9E43-70721E6F44F1}" destId="{28C2DC1B-C39E-45BF-AE08-6D987B47CB3D}" srcOrd="0" destOrd="0" presId="urn:microsoft.com/office/officeart/2005/8/layout/hierarchy2"/>
    <dgm:cxn modelId="{072837F9-73E0-4AC9-A950-6254EAF9F338}" type="presOf" srcId="{6CE89DFD-E1B2-4643-9AB4-87417C25154B}" destId="{B5981BD8-3F89-4F86-A44A-FACFF92ED496}" srcOrd="1" destOrd="0" presId="urn:microsoft.com/office/officeart/2005/8/layout/hierarchy2"/>
    <dgm:cxn modelId="{B769D47B-09E0-4E0A-9970-BA024F422F1C}" type="presOf" srcId="{C9D5A5FD-3BE3-41BD-8077-109DF90F062D}" destId="{1C52571D-FAFD-47A1-B9DE-A9B1D8779102}" srcOrd="1" destOrd="0" presId="urn:microsoft.com/office/officeart/2005/8/layout/hierarchy2"/>
    <dgm:cxn modelId="{CFE8A8EE-CC97-415A-8E8F-44CEF39F0514}" srcId="{851B3DBE-3B75-4F71-ADD2-74A30874653B}" destId="{7FAEE6E2-EBAC-4CB5-BCE6-8531092B7EB8}" srcOrd="0" destOrd="0" parTransId="{6CE89DFD-E1B2-4643-9AB4-87417C25154B}" sibTransId="{7E648ADE-E941-4300-85D0-4AF9CA9312B4}"/>
    <dgm:cxn modelId="{D4594AC1-CE08-4AB8-8758-86FFF386F94A}" type="presOf" srcId="{851B3DBE-3B75-4F71-ADD2-74A30874653B}" destId="{C7706A6E-CC84-450B-80C1-E51D0E71DC28}" srcOrd="0" destOrd="0" presId="urn:microsoft.com/office/officeart/2005/8/layout/hierarchy2"/>
    <dgm:cxn modelId="{D6685658-9B36-4C4C-9B1F-56EB731AFD5C}" type="presOf" srcId="{6CE89DFD-E1B2-4643-9AB4-87417C25154B}" destId="{15A2FDE4-78A3-4257-B862-D4D6F88CAA1F}" srcOrd="0" destOrd="0" presId="urn:microsoft.com/office/officeart/2005/8/layout/hierarchy2"/>
    <dgm:cxn modelId="{F95EB703-A670-4B00-BEDA-AB75ED28CD38}" type="presOf" srcId="{14CE5515-606A-41BB-8EB4-179E39553D99}" destId="{3BD4849B-B470-4E6F-873E-F5B170B7EC47}" srcOrd="0" destOrd="0" presId="urn:microsoft.com/office/officeart/2005/8/layout/hierarchy2"/>
    <dgm:cxn modelId="{14B86F16-4665-43BA-B565-B39218F152DD}" type="presParOf" srcId="{3EDCA732-14EE-46D6-8D57-6D161FB7D5F2}" destId="{A2D87F9C-1968-4785-966F-D2673904F3A9}" srcOrd="0" destOrd="0" presId="urn:microsoft.com/office/officeart/2005/8/layout/hierarchy2"/>
    <dgm:cxn modelId="{AB3A4E79-BD22-488D-97A3-E36B358A3BF3}" type="presParOf" srcId="{A2D87F9C-1968-4785-966F-D2673904F3A9}" destId="{C7706A6E-CC84-450B-80C1-E51D0E71DC28}" srcOrd="0" destOrd="0" presId="urn:microsoft.com/office/officeart/2005/8/layout/hierarchy2"/>
    <dgm:cxn modelId="{F33D36E3-49CA-4D1F-9965-1B36926C21F4}" type="presParOf" srcId="{A2D87F9C-1968-4785-966F-D2673904F3A9}" destId="{640BC8FD-7F53-4AFE-9F94-B44FEB20A100}" srcOrd="1" destOrd="0" presId="urn:microsoft.com/office/officeart/2005/8/layout/hierarchy2"/>
    <dgm:cxn modelId="{D4E9D63A-64A5-490D-9DAA-11C216E055F0}" type="presParOf" srcId="{640BC8FD-7F53-4AFE-9F94-B44FEB20A100}" destId="{15A2FDE4-78A3-4257-B862-D4D6F88CAA1F}" srcOrd="0" destOrd="0" presId="urn:microsoft.com/office/officeart/2005/8/layout/hierarchy2"/>
    <dgm:cxn modelId="{F4B50E1C-9000-4008-8D5A-911389AB2A15}" type="presParOf" srcId="{15A2FDE4-78A3-4257-B862-D4D6F88CAA1F}" destId="{B5981BD8-3F89-4F86-A44A-FACFF92ED496}" srcOrd="0" destOrd="0" presId="urn:microsoft.com/office/officeart/2005/8/layout/hierarchy2"/>
    <dgm:cxn modelId="{6D756AC7-43C0-4A25-BEDC-BF2C3F43F4D9}" type="presParOf" srcId="{640BC8FD-7F53-4AFE-9F94-B44FEB20A100}" destId="{6DA36521-9168-40F1-9B65-8F35B6E03A88}" srcOrd="1" destOrd="0" presId="urn:microsoft.com/office/officeart/2005/8/layout/hierarchy2"/>
    <dgm:cxn modelId="{B3FD22DF-9012-4074-B6A9-EDA8464D943C}" type="presParOf" srcId="{6DA36521-9168-40F1-9B65-8F35B6E03A88}" destId="{98F2A52F-2209-41C1-840C-BBAF72A3EB83}" srcOrd="0" destOrd="0" presId="urn:microsoft.com/office/officeart/2005/8/layout/hierarchy2"/>
    <dgm:cxn modelId="{DEDB68B8-8A20-4147-A088-2D06015141C2}" type="presParOf" srcId="{6DA36521-9168-40F1-9B65-8F35B6E03A88}" destId="{61BA69A8-D3FF-4B71-8E05-89FED57E5085}" srcOrd="1" destOrd="0" presId="urn:microsoft.com/office/officeart/2005/8/layout/hierarchy2"/>
    <dgm:cxn modelId="{94B50BEC-10E3-49FE-B371-8690EE445681}" type="presParOf" srcId="{61BA69A8-D3FF-4B71-8E05-89FED57E5085}" destId="{7D7F8BFA-5D56-43AD-B994-B1EAF352ED59}" srcOrd="0" destOrd="0" presId="urn:microsoft.com/office/officeart/2005/8/layout/hierarchy2"/>
    <dgm:cxn modelId="{251B455A-27BA-4D39-857F-6A198B46DDF6}" type="presParOf" srcId="{7D7F8BFA-5D56-43AD-B994-B1EAF352ED59}" destId="{FBD8F2D5-8E7F-4347-9D60-E83DEF689F9E}" srcOrd="0" destOrd="0" presId="urn:microsoft.com/office/officeart/2005/8/layout/hierarchy2"/>
    <dgm:cxn modelId="{3695A04E-9764-4FE4-B067-845ED350D75D}" type="presParOf" srcId="{61BA69A8-D3FF-4B71-8E05-89FED57E5085}" destId="{FA0DAA21-F5B3-4624-BCB1-5846A9BD4B1B}" srcOrd="1" destOrd="0" presId="urn:microsoft.com/office/officeart/2005/8/layout/hierarchy2"/>
    <dgm:cxn modelId="{D59F05CB-4028-4018-ACB0-7A9382A3441B}" type="presParOf" srcId="{FA0DAA21-F5B3-4624-BCB1-5846A9BD4B1B}" destId="{28C2DC1B-C39E-45BF-AE08-6D987B47CB3D}" srcOrd="0" destOrd="0" presId="urn:microsoft.com/office/officeart/2005/8/layout/hierarchy2"/>
    <dgm:cxn modelId="{B9C7122E-E954-4DBD-BCDD-9D5AFE2FC352}" type="presParOf" srcId="{FA0DAA21-F5B3-4624-BCB1-5846A9BD4B1B}" destId="{11D98FAE-A207-470F-9C6A-FBC24C3B516F}" srcOrd="1" destOrd="0" presId="urn:microsoft.com/office/officeart/2005/8/layout/hierarchy2"/>
    <dgm:cxn modelId="{521ABA76-C467-419A-AD58-4BAE0A391A9C}" type="presParOf" srcId="{640BC8FD-7F53-4AFE-9F94-B44FEB20A100}" destId="{A31EE9E6-4152-430D-A88B-79A487F1A1C6}" srcOrd="2" destOrd="0" presId="urn:microsoft.com/office/officeart/2005/8/layout/hierarchy2"/>
    <dgm:cxn modelId="{2B9247BB-255A-4ACD-BAC9-B8048629510C}" type="presParOf" srcId="{A31EE9E6-4152-430D-A88B-79A487F1A1C6}" destId="{1C52571D-FAFD-47A1-B9DE-A9B1D8779102}" srcOrd="0" destOrd="0" presId="urn:microsoft.com/office/officeart/2005/8/layout/hierarchy2"/>
    <dgm:cxn modelId="{5D2C5EC4-91DA-4536-9E04-DC1513E56AE8}" type="presParOf" srcId="{640BC8FD-7F53-4AFE-9F94-B44FEB20A100}" destId="{B6BEE8DE-4F00-4BAE-8E0E-764A8CCF6C50}" srcOrd="3" destOrd="0" presId="urn:microsoft.com/office/officeart/2005/8/layout/hierarchy2"/>
    <dgm:cxn modelId="{21C4126D-633E-47FD-B432-17E845EB6F66}" type="presParOf" srcId="{B6BEE8DE-4F00-4BAE-8E0E-764A8CCF6C50}" destId="{3BD4849B-B470-4E6F-873E-F5B170B7EC47}" srcOrd="0" destOrd="0" presId="urn:microsoft.com/office/officeart/2005/8/layout/hierarchy2"/>
    <dgm:cxn modelId="{1919C663-1D7C-4BB0-B69C-3E2A68292C49}" type="presParOf" srcId="{B6BEE8DE-4F00-4BAE-8E0E-764A8CCF6C50}" destId="{6B675ED5-2FAB-458A-9DD2-0909FB2B4EA9}" srcOrd="1" destOrd="0" presId="urn:microsoft.com/office/officeart/2005/8/layout/hierarchy2"/>
    <dgm:cxn modelId="{389395C2-F737-41DE-8F5A-5BD682EC990C}" type="presParOf" srcId="{6B675ED5-2FAB-458A-9DD2-0909FB2B4EA9}" destId="{C6E6DB30-891A-4A5E-AA37-8B364CC79061}" srcOrd="0" destOrd="0" presId="urn:microsoft.com/office/officeart/2005/8/layout/hierarchy2"/>
    <dgm:cxn modelId="{8B7113BE-2D3F-46FC-8EC9-3CAF34364B86}" type="presParOf" srcId="{C6E6DB30-891A-4A5E-AA37-8B364CC79061}" destId="{BB14C80E-9CAB-4943-81EF-3FB8EE98117A}" srcOrd="0" destOrd="0" presId="urn:microsoft.com/office/officeart/2005/8/layout/hierarchy2"/>
    <dgm:cxn modelId="{94EEC50D-62C3-4594-B75E-B76B1DCE0E2D}" type="presParOf" srcId="{6B675ED5-2FAB-458A-9DD2-0909FB2B4EA9}" destId="{FA24B0D5-3C43-42E6-BC66-A35D1904B699}" srcOrd="1" destOrd="0" presId="urn:microsoft.com/office/officeart/2005/8/layout/hierarchy2"/>
    <dgm:cxn modelId="{55E40818-D516-4C66-9BB4-6BBA519C3A02}" type="presParOf" srcId="{FA24B0D5-3C43-42E6-BC66-A35D1904B699}" destId="{AFA47C09-A9FA-4500-82BD-6A40DFF26003}" srcOrd="0" destOrd="0" presId="urn:microsoft.com/office/officeart/2005/8/layout/hierarchy2"/>
    <dgm:cxn modelId="{349A0C24-30D9-4D27-AE13-56368B190A2B}" type="presParOf" srcId="{FA24B0D5-3C43-42E6-BC66-A35D1904B699}" destId="{4BE4EB58-4BFE-4F75-9959-50D24CA3535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C71119C-0BC8-43D5-B0C0-734123AC870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FBD880-BD73-418D-9C69-D5BEC996C026}">
      <dgm:prSet phldrT="[Текст]"/>
      <dgm:spPr/>
      <dgm:t>
        <a:bodyPr/>
        <a:lstStyle/>
        <a:p>
          <a:r>
            <a:rPr lang="ru-RU" dirty="0" smtClean="0"/>
            <a:t>Актуализация жизненной ситуации</a:t>
          </a:r>
          <a:endParaRPr lang="ru-RU" dirty="0"/>
        </a:p>
      </dgm:t>
    </dgm:pt>
    <dgm:pt modelId="{C9279CDB-86A6-4DB6-A398-68359BB62864}" type="parTrans" cxnId="{59C5E96A-9877-4497-8EDA-6774A91D016B}">
      <dgm:prSet/>
      <dgm:spPr/>
      <dgm:t>
        <a:bodyPr/>
        <a:lstStyle/>
        <a:p>
          <a:endParaRPr lang="ru-RU"/>
        </a:p>
      </dgm:t>
    </dgm:pt>
    <dgm:pt modelId="{84625AFF-2326-4497-B063-2EA88BC56B90}" type="sibTrans" cxnId="{59C5E96A-9877-4497-8EDA-6774A91D016B}">
      <dgm:prSet/>
      <dgm:spPr/>
      <dgm:t>
        <a:bodyPr/>
        <a:lstStyle/>
        <a:p>
          <a:endParaRPr lang="ru-RU"/>
        </a:p>
      </dgm:t>
    </dgm:pt>
    <dgm:pt modelId="{3F8B3F51-AAF8-4B4C-B4A0-0EAC54926286}">
      <dgm:prSet phldrT="[Текст]"/>
      <dgm:spPr/>
      <dgm:t>
        <a:bodyPr/>
        <a:lstStyle/>
        <a:p>
          <a:r>
            <a:rPr lang="ru-RU" dirty="0" smtClean="0"/>
            <a:t>Принятие решения на основе полученной информации</a:t>
          </a:r>
          <a:endParaRPr lang="ru-RU" dirty="0"/>
        </a:p>
      </dgm:t>
    </dgm:pt>
    <dgm:pt modelId="{F3A6C7F3-37D5-4C5B-9723-89E9B8C316FB}" type="parTrans" cxnId="{ACF77CB5-9970-4D15-A6A8-09B12B08617C}">
      <dgm:prSet/>
      <dgm:spPr/>
      <dgm:t>
        <a:bodyPr/>
        <a:lstStyle/>
        <a:p>
          <a:endParaRPr lang="ru-RU"/>
        </a:p>
      </dgm:t>
    </dgm:pt>
    <dgm:pt modelId="{B91D6CDA-8A5B-44C7-B024-1AA08A77903C}" type="sibTrans" cxnId="{ACF77CB5-9970-4D15-A6A8-09B12B08617C}">
      <dgm:prSet/>
      <dgm:spPr/>
      <dgm:t>
        <a:bodyPr/>
        <a:lstStyle/>
        <a:p>
          <a:endParaRPr lang="ru-RU"/>
        </a:p>
      </dgm:t>
    </dgm:pt>
    <dgm:pt modelId="{74ABF026-7396-47C0-80D1-4418D2A5A9B3}">
      <dgm:prSet phldrT="[Текст]"/>
      <dgm:spPr/>
      <dgm:t>
        <a:bodyPr/>
        <a:lstStyle/>
        <a:p>
          <a:r>
            <a:rPr lang="ru-RU" dirty="0" smtClean="0"/>
            <a:t>Рефлексия жизненной ситуации</a:t>
          </a:r>
          <a:endParaRPr lang="ru-RU" dirty="0"/>
        </a:p>
      </dgm:t>
    </dgm:pt>
    <dgm:pt modelId="{395F0379-D5BE-4AC0-8255-E4E56BBFC4FB}" type="parTrans" cxnId="{3A2E714C-C9AD-4E06-A984-54B316BD2DAE}">
      <dgm:prSet/>
      <dgm:spPr/>
      <dgm:t>
        <a:bodyPr/>
        <a:lstStyle/>
        <a:p>
          <a:endParaRPr lang="ru-RU"/>
        </a:p>
      </dgm:t>
    </dgm:pt>
    <dgm:pt modelId="{9AFAD62B-001D-4875-AB51-45D63FE84695}" type="sibTrans" cxnId="{3A2E714C-C9AD-4E06-A984-54B316BD2DAE}">
      <dgm:prSet/>
      <dgm:spPr/>
      <dgm:t>
        <a:bodyPr/>
        <a:lstStyle/>
        <a:p>
          <a:endParaRPr lang="ru-RU"/>
        </a:p>
      </dgm:t>
    </dgm:pt>
    <dgm:pt modelId="{6D50BF7F-39AE-4D31-B772-CAC6CD1F40DD}">
      <dgm:prSet/>
      <dgm:spPr/>
      <dgm:t>
        <a:bodyPr/>
        <a:lstStyle/>
        <a:p>
          <a:r>
            <a:rPr lang="ru-RU" dirty="0" smtClean="0"/>
            <a:t>Набор культурных решений жизненной ситуации</a:t>
          </a:r>
          <a:endParaRPr lang="ru-RU" dirty="0"/>
        </a:p>
      </dgm:t>
    </dgm:pt>
    <dgm:pt modelId="{742B5231-8F76-4B2F-AA17-D86F4D4A849E}" type="parTrans" cxnId="{8ED0E376-FFA1-4E6B-AA0A-1D482E6B623F}">
      <dgm:prSet/>
      <dgm:spPr/>
      <dgm:t>
        <a:bodyPr/>
        <a:lstStyle/>
        <a:p>
          <a:endParaRPr lang="ru-RU"/>
        </a:p>
      </dgm:t>
    </dgm:pt>
    <dgm:pt modelId="{B0BFE83B-5F7A-4564-8185-A23B8856F233}" type="sibTrans" cxnId="{8ED0E376-FFA1-4E6B-AA0A-1D482E6B623F}">
      <dgm:prSet/>
      <dgm:spPr/>
      <dgm:t>
        <a:bodyPr/>
        <a:lstStyle/>
        <a:p>
          <a:endParaRPr lang="ru-RU"/>
        </a:p>
      </dgm:t>
    </dgm:pt>
    <dgm:pt modelId="{4CD078FF-E89F-4E43-A018-7CE8CD4EC435}">
      <dgm:prSet phldrT="[Текст]"/>
      <dgm:spPr/>
      <dgm:t>
        <a:bodyPr/>
        <a:lstStyle/>
        <a:p>
          <a:r>
            <a:rPr lang="ru-RU" dirty="0" smtClean="0"/>
            <a:t>Поступок</a:t>
          </a:r>
          <a:endParaRPr lang="ru-RU" dirty="0"/>
        </a:p>
      </dgm:t>
    </dgm:pt>
    <dgm:pt modelId="{B8708A46-0695-4C31-A9C9-B335D94F2FCF}" type="parTrans" cxnId="{15CD8A7D-98E7-4573-A9F9-8141BA77BCC0}">
      <dgm:prSet/>
      <dgm:spPr/>
      <dgm:t>
        <a:bodyPr/>
        <a:lstStyle/>
        <a:p>
          <a:endParaRPr lang="ru-RU"/>
        </a:p>
      </dgm:t>
    </dgm:pt>
    <dgm:pt modelId="{1EB2DD69-B68A-4FEB-8C3F-68BF6B7042FB}" type="sibTrans" cxnId="{15CD8A7D-98E7-4573-A9F9-8141BA77BCC0}">
      <dgm:prSet/>
      <dgm:spPr/>
      <dgm:t>
        <a:bodyPr/>
        <a:lstStyle/>
        <a:p>
          <a:endParaRPr lang="ru-RU"/>
        </a:p>
      </dgm:t>
    </dgm:pt>
    <dgm:pt modelId="{4CF08E62-5F99-48E1-A942-B1CAD2C510D6}">
      <dgm:prSet phldrT="[Текст]"/>
      <dgm:spPr/>
      <dgm:t>
        <a:bodyPr/>
        <a:lstStyle/>
        <a:p>
          <a:r>
            <a:rPr lang="ru-RU" dirty="0" smtClean="0"/>
            <a:t>Опыт решения жизненной ситуации различными людьми</a:t>
          </a:r>
          <a:endParaRPr lang="ru-RU" dirty="0"/>
        </a:p>
      </dgm:t>
    </dgm:pt>
    <dgm:pt modelId="{E5612DB5-0920-4677-9E54-547C424736E0}" type="parTrans" cxnId="{8BE4E814-C961-41FC-A45C-CAE71BF3F658}">
      <dgm:prSet/>
      <dgm:spPr/>
      <dgm:t>
        <a:bodyPr/>
        <a:lstStyle/>
        <a:p>
          <a:endParaRPr lang="ru-RU"/>
        </a:p>
      </dgm:t>
    </dgm:pt>
    <dgm:pt modelId="{D814027B-0DD7-4B2A-9559-09D42DC39C0D}" type="sibTrans" cxnId="{8BE4E814-C961-41FC-A45C-CAE71BF3F658}">
      <dgm:prSet/>
      <dgm:spPr/>
      <dgm:t>
        <a:bodyPr/>
        <a:lstStyle/>
        <a:p>
          <a:endParaRPr lang="ru-RU"/>
        </a:p>
      </dgm:t>
    </dgm:pt>
    <dgm:pt modelId="{21669509-01FC-448A-A055-8924CE0B2DD8}">
      <dgm:prSet phldrT="[Текст]"/>
      <dgm:spPr/>
      <dgm:t>
        <a:bodyPr/>
        <a:lstStyle/>
        <a:p>
          <a:r>
            <a:rPr lang="ru-RU" dirty="0" smtClean="0"/>
            <a:t>Анализ возможных решений</a:t>
          </a:r>
          <a:endParaRPr lang="ru-RU" dirty="0"/>
        </a:p>
      </dgm:t>
    </dgm:pt>
    <dgm:pt modelId="{07E74381-B22D-4736-B221-145C16AF7AF7}" type="parTrans" cxnId="{8973523D-1571-49AA-94CE-9E81E3C05CF9}">
      <dgm:prSet/>
      <dgm:spPr/>
      <dgm:t>
        <a:bodyPr/>
        <a:lstStyle/>
        <a:p>
          <a:endParaRPr lang="ru-RU"/>
        </a:p>
      </dgm:t>
    </dgm:pt>
    <dgm:pt modelId="{ABEA720A-8C29-4B14-A3F1-CB725A586C96}" type="sibTrans" cxnId="{8973523D-1571-49AA-94CE-9E81E3C05CF9}">
      <dgm:prSet/>
      <dgm:spPr/>
      <dgm:t>
        <a:bodyPr/>
        <a:lstStyle/>
        <a:p>
          <a:endParaRPr lang="ru-RU"/>
        </a:p>
      </dgm:t>
    </dgm:pt>
    <dgm:pt modelId="{4B7016C2-7208-4DEF-B6D8-7F24AC03DDF7}">
      <dgm:prSet phldrT="[Текст]"/>
      <dgm:spPr/>
      <dgm:t>
        <a:bodyPr/>
        <a:lstStyle/>
        <a:p>
          <a:r>
            <a:rPr lang="ru-RU" dirty="0" smtClean="0"/>
            <a:t>Информация, необходимая для принятия решения</a:t>
          </a:r>
          <a:endParaRPr lang="ru-RU" dirty="0"/>
        </a:p>
      </dgm:t>
    </dgm:pt>
    <dgm:pt modelId="{CFA7FBD6-48E7-4514-B90C-CE0E9FA1E954}" type="parTrans" cxnId="{82D91028-CDFB-41FB-88B0-C01300FCADA3}">
      <dgm:prSet/>
      <dgm:spPr/>
      <dgm:t>
        <a:bodyPr/>
        <a:lstStyle/>
        <a:p>
          <a:endParaRPr lang="ru-RU"/>
        </a:p>
      </dgm:t>
    </dgm:pt>
    <dgm:pt modelId="{1AE17F4A-6DE0-4865-8547-FE4D021B1F4D}" type="sibTrans" cxnId="{82D91028-CDFB-41FB-88B0-C01300FCADA3}">
      <dgm:prSet/>
      <dgm:spPr/>
      <dgm:t>
        <a:bodyPr/>
        <a:lstStyle/>
        <a:p>
          <a:endParaRPr lang="ru-RU"/>
        </a:p>
      </dgm:t>
    </dgm:pt>
    <dgm:pt modelId="{9BCE5F4B-86D1-4147-88CD-817C3D21949A}" type="pres">
      <dgm:prSet presAssocID="{6C71119C-0BC8-43D5-B0C0-734123AC870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84A30C-3152-467D-BCAC-6F839152C2F9}" type="pres">
      <dgm:prSet presAssocID="{36FBD880-BD73-418D-9C69-D5BEC996C026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A2F6F0-A94F-4DE0-B5F8-9D997282DE88}" type="pres">
      <dgm:prSet presAssocID="{84625AFF-2326-4497-B063-2EA88BC56B90}" presName="sibTrans" presStyleCnt="0"/>
      <dgm:spPr/>
    </dgm:pt>
    <dgm:pt modelId="{CA45CFB3-B30F-4815-A4CC-46F4A50273E5}" type="pres">
      <dgm:prSet presAssocID="{6D50BF7F-39AE-4D31-B772-CAC6CD1F40DD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4CFE93-4A70-4337-86E4-0C05B23FC5E6}" type="pres">
      <dgm:prSet presAssocID="{B0BFE83B-5F7A-4564-8185-A23B8856F233}" presName="sibTrans" presStyleCnt="0"/>
      <dgm:spPr/>
    </dgm:pt>
    <dgm:pt modelId="{6B172A7A-1457-4C9C-9D56-66105CB0045B}" type="pres">
      <dgm:prSet presAssocID="{3F8B3F51-AAF8-4B4C-B4A0-0EAC54926286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AAC8A0-B264-469A-9FE5-0B9744F27C97}" type="pres">
      <dgm:prSet presAssocID="{B91D6CDA-8A5B-44C7-B024-1AA08A77903C}" presName="sibTrans" presStyleCnt="0"/>
      <dgm:spPr/>
    </dgm:pt>
    <dgm:pt modelId="{B8BC1FB4-9B0B-4095-ABEB-6C1384CD5B71}" type="pres">
      <dgm:prSet presAssocID="{4CD078FF-E89F-4E43-A018-7CE8CD4EC435}" presName="node" presStyleLbl="node1" presStyleIdx="3" presStyleCnt="8" custLinFactNeighborX="-360" custLinFactNeighborY="-31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5AA2AE-C6FC-4F35-9CB3-1258B8A5636F}" type="pres">
      <dgm:prSet presAssocID="{1EB2DD69-B68A-4FEB-8C3F-68BF6B7042FB}" presName="sibTrans" presStyleCnt="0"/>
      <dgm:spPr/>
    </dgm:pt>
    <dgm:pt modelId="{180AA4A4-5F29-42D5-9C97-64BFE229B19F}" type="pres">
      <dgm:prSet presAssocID="{74ABF026-7396-47C0-80D1-4418D2A5A9B3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05879A-BB79-4147-B6C6-EE35FC2FD8DD}" type="pres">
      <dgm:prSet presAssocID="{9AFAD62B-001D-4875-AB51-45D63FE84695}" presName="sibTrans" presStyleCnt="0"/>
      <dgm:spPr/>
    </dgm:pt>
    <dgm:pt modelId="{E98527B8-2EEC-4F8E-A237-E2A017ECE6AD}" type="pres">
      <dgm:prSet presAssocID="{21669509-01FC-448A-A055-8924CE0B2DD8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4E9082-3486-4A73-A828-07056794EC3B}" type="pres">
      <dgm:prSet presAssocID="{ABEA720A-8C29-4B14-A3F1-CB725A586C96}" presName="sibTrans" presStyleCnt="0"/>
      <dgm:spPr/>
    </dgm:pt>
    <dgm:pt modelId="{02F45E4E-22E5-4EC5-AED2-7F74128A3CA3}" type="pres">
      <dgm:prSet presAssocID="{4B7016C2-7208-4DEF-B6D8-7F24AC03DDF7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50DB1B-AAE7-4E75-890E-791B48042660}" type="pres">
      <dgm:prSet presAssocID="{1AE17F4A-6DE0-4865-8547-FE4D021B1F4D}" presName="sibTrans" presStyleCnt="0"/>
      <dgm:spPr/>
    </dgm:pt>
    <dgm:pt modelId="{6B973BFD-27A2-4804-97FC-E690AA0ED0AD}" type="pres">
      <dgm:prSet presAssocID="{4CF08E62-5F99-48E1-A942-B1CAD2C510D6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2E714C-C9AD-4E06-A984-54B316BD2DAE}" srcId="{6C71119C-0BC8-43D5-B0C0-734123AC870F}" destId="{74ABF026-7396-47C0-80D1-4418D2A5A9B3}" srcOrd="4" destOrd="0" parTransId="{395F0379-D5BE-4AC0-8255-E4E56BBFC4FB}" sibTransId="{9AFAD62B-001D-4875-AB51-45D63FE84695}"/>
    <dgm:cxn modelId="{8BE4E814-C961-41FC-A45C-CAE71BF3F658}" srcId="{6C71119C-0BC8-43D5-B0C0-734123AC870F}" destId="{4CF08E62-5F99-48E1-A942-B1CAD2C510D6}" srcOrd="7" destOrd="0" parTransId="{E5612DB5-0920-4677-9E54-547C424736E0}" sibTransId="{D814027B-0DD7-4B2A-9559-09D42DC39C0D}"/>
    <dgm:cxn modelId="{E39C4CE6-42B6-4CF0-BC1C-0DE5CDEC466B}" type="presOf" srcId="{21669509-01FC-448A-A055-8924CE0B2DD8}" destId="{E98527B8-2EEC-4F8E-A237-E2A017ECE6AD}" srcOrd="0" destOrd="0" presId="urn:microsoft.com/office/officeart/2005/8/layout/default"/>
    <dgm:cxn modelId="{8ED0E376-FFA1-4E6B-AA0A-1D482E6B623F}" srcId="{6C71119C-0BC8-43D5-B0C0-734123AC870F}" destId="{6D50BF7F-39AE-4D31-B772-CAC6CD1F40DD}" srcOrd="1" destOrd="0" parTransId="{742B5231-8F76-4B2F-AA17-D86F4D4A849E}" sibTransId="{B0BFE83B-5F7A-4564-8185-A23B8856F233}"/>
    <dgm:cxn modelId="{82D91028-CDFB-41FB-88B0-C01300FCADA3}" srcId="{6C71119C-0BC8-43D5-B0C0-734123AC870F}" destId="{4B7016C2-7208-4DEF-B6D8-7F24AC03DDF7}" srcOrd="6" destOrd="0" parTransId="{CFA7FBD6-48E7-4514-B90C-CE0E9FA1E954}" sibTransId="{1AE17F4A-6DE0-4865-8547-FE4D021B1F4D}"/>
    <dgm:cxn modelId="{B8FBCD9C-0ED5-4409-A027-625A76C7DE79}" type="presOf" srcId="{36FBD880-BD73-418D-9C69-D5BEC996C026}" destId="{5584A30C-3152-467D-BCAC-6F839152C2F9}" srcOrd="0" destOrd="0" presId="urn:microsoft.com/office/officeart/2005/8/layout/default"/>
    <dgm:cxn modelId="{925A6AA9-B915-48A9-9468-5BA9CE21668E}" type="presOf" srcId="{74ABF026-7396-47C0-80D1-4418D2A5A9B3}" destId="{180AA4A4-5F29-42D5-9C97-64BFE229B19F}" srcOrd="0" destOrd="0" presId="urn:microsoft.com/office/officeart/2005/8/layout/default"/>
    <dgm:cxn modelId="{435036F8-78FE-43D4-BBCE-D3C44E17D2BE}" type="presOf" srcId="{4CF08E62-5F99-48E1-A942-B1CAD2C510D6}" destId="{6B973BFD-27A2-4804-97FC-E690AA0ED0AD}" srcOrd="0" destOrd="0" presId="urn:microsoft.com/office/officeart/2005/8/layout/default"/>
    <dgm:cxn modelId="{55F18478-107D-4BDB-96B0-93964E52DB53}" type="presOf" srcId="{6D50BF7F-39AE-4D31-B772-CAC6CD1F40DD}" destId="{CA45CFB3-B30F-4815-A4CC-46F4A50273E5}" srcOrd="0" destOrd="0" presId="urn:microsoft.com/office/officeart/2005/8/layout/default"/>
    <dgm:cxn modelId="{30C59AAE-379C-4E5A-B779-4C10040CFED7}" type="presOf" srcId="{3F8B3F51-AAF8-4B4C-B4A0-0EAC54926286}" destId="{6B172A7A-1457-4C9C-9D56-66105CB0045B}" srcOrd="0" destOrd="0" presId="urn:microsoft.com/office/officeart/2005/8/layout/default"/>
    <dgm:cxn modelId="{59C5E96A-9877-4497-8EDA-6774A91D016B}" srcId="{6C71119C-0BC8-43D5-B0C0-734123AC870F}" destId="{36FBD880-BD73-418D-9C69-D5BEC996C026}" srcOrd="0" destOrd="0" parTransId="{C9279CDB-86A6-4DB6-A398-68359BB62864}" sibTransId="{84625AFF-2326-4497-B063-2EA88BC56B90}"/>
    <dgm:cxn modelId="{ACF77CB5-9970-4D15-A6A8-09B12B08617C}" srcId="{6C71119C-0BC8-43D5-B0C0-734123AC870F}" destId="{3F8B3F51-AAF8-4B4C-B4A0-0EAC54926286}" srcOrd="2" destOrd="0" parTransId="{F3A6C7F3-37D5-4C5B-9723-89E9B8C316FB}" sibTransId="{B91D6CDA-8A5B-44C7-B024-1AA08A77903C}"/>
    <dgm:cxn modelId="{D0FB1728-4825-478B-9186-10022815C1BE}" type="presOf" srcId="{4B7016C2-7208-4DEF-B6D8-7F24AC03DDF7}" destId="{02F45E4E-22E5-4EC5-AED2-7F74128A3CA3}" srcOrd="0" destOrd="0" presId="urn:microsoft.com/office/officeart/2005/8/layout/default"/>
    <dgm:cxn modelId="{14A4E5A1-884E-4B16-89E4-9B9C08E9C0B9}" type="presOf" srcId="{6C71119C-0BC8-43D5-B0C0-734123AC870F}" destId="{9BCE5F4B-86D1-4147-88CD-817C3D21949A}" srcOrd="0" destOrd="0" presId="urn:microsoft.com/office/officeart/2005/8/layout/default"/>
    <dgm:cxn modelId="{15CD8A7D-98E7-4573-A9F9-8141BA77BCC0}" srcId="{6C71119C-0BC8-43D5-B0C0-734123AC870F}" destId="{4CD078FF-E89F-4E43-A018-7CE8CD4EC435}" srcOrd="3" destOrd="0" parTransId="{B8708A46-0695-4C31-A9C9-B335D94F2FCF}" sibTransId="{1EB2DD69-B68A-4FEB-8C3F-68BF6B7042FB}"/>
    <dgm:cxn modelId="{8973523D-1571-49AA-94CE-9E81E3C05CF9}" srcId="{6C71119C-0BC8-43D5-B0C0-734123AC870F}" destId="{21669509-01FC-448A-A055-8924CE0B2DD8}" srcOrd="5" destOrd="0" parTransId="{07E74381-B22D-4736-B221-145C16AF7AF7}" sibTransId="{ABEA720A-8C29-4B14-A3F1-CB725A586C96}"/>
    <dgm:cxn modelId="{D74B0608-CE44-4DE3-A707-33034681A3E0}" type="presOf" srcId="{4CD078FF-E89F-4E43-A018-7CE8CD4EC435}" destId="{B8BC1FB4-9B0B-4095-ABEB-6C1384CD5B71}" srcOrd="0" destOrd="0" presId="urn:microsoft.com/office/officeart/2005/8/layout/default"/>
    <dgm:cxn modelId="{753B9536-06A5-40B8-BC48-CC838235F6C6}" type="presParOf" srcId="{9BCE5F4B-86D1-4147-88CD-817C3D21949A}" destId="{5584A30C-3152-467D-BCAC-6F839152C2F9}" srcOrd="0" destOrd="0" presId="urn:microsoft.com/office/officeart/2005/8/layout/default"/>
    <dgm:cxn modelId="{398A777E-FD22-4C99-8E8D-0C69F6F105CC}" type="presParOf" srcId="{9BCE5F4B-86D1-4147-88CD-817C3D21949A}" destId="{E5A2F6F0-A94F-4DE0-B5F8-9D997282DE88}" srcOrd="1" destOrd="0" presId="urn:microsoft.com/office/officeart/2005/8/layout/default"/>
    <dgm:cxn modelId="{FF5D4D64-DBE4-4FEE-8893-B48E3D9E438E}" type="presParOf" srcId="{9BCE5F4B-86D1-4147-88CD-817C3D21949A}" destId="{CA45CFB3-B30F-4815-A4CC-46F4A50273E5}" srcOrd="2" destOrd="0" presId="urn:microsoft.com/office/officeart/2005/8/layout/default"/>
    <dgm:cxn modelId="{AD58B805-1772-4E37-B351-79CCC0652AFF}" type="presParOf" srcId="{9BCE5F4B-86D1-4147-88CD-817C3D21949A}" destId="{414CFE93-4A70-4337-86E4-0C05B23FC5E6}" srcOrd="3" destOrd="0" presId="urn:microsoft.com/office/officeart/2005/8/layout/default"/>
    <dgm:cxn modelId="{735FDCCE-3521-4BDA-9F61-2C7C6748CB8A}" type="presParOf" srcId="{9BCE5F4B-86D1-4147-88CD-817C3D21949A}" destId="{6B172A7A-1457-4C9C-9D56-66105CB0045B}" srcOrd="4" destOrd="0" presId="urn:microsoft.com/office/officeart/2005/8/layout/default"/>
    <dgm:cxn modelId="{4A826710-42A4-48AB-90CF-4F2B2C944904}" type="presParOf" srcId="{9BCE5F4B-86D1-4147-88CD-817C3D21949A}" destId="{73AAC8A0-B264-469A-9FE5-0B9744F27C97}" srcOrd="5" destOrd="0" presId="urn:microsoft.com/office/officeart/2005/8/layout/default"/>
    <dgm:cxn modelId="{8C9CF133-20C6-4281-9444-8CE45996EE8C}" type="presParOf" srcId="{9BCE5F4B-86D1-4147-88CD-817C3D21949A}" destId="{B8BC1FB4-9B0B-4095-ABEB-6C1384CD5B71}" srcOrd="6" destOrd="0" presId="urn:microsoft.com/office/officeart/2005/8/layout/default"/>
    <dgm:cxn modelId="{AC8EB36B-9601-45C3-A4F3-5B16749962B7}" type="presParOf" srcId="{9BCE5F4B-86D1-4147-88CD-817C3D21949A}" destId="{005AA2AE-C6FC-4F35-9CB3-1258B8A5636F}" srcOrd="7" destOrd="0" presId="urn:microsoft.com/office/officeart/2005/8/layout/default"/>
    <dgm:cxn modelId="{65BE7EE5-6F8A-4D51-91BC-4B1A226B1ADC}" type="presParOf" srcId="{9BCE5F4B-86D1-4147-88CD-817C3D21949A}" destId="{180AA4A4-5F29-42D5-9C97-64BFE229B19F}" srcOrd="8" destOrd="0" presId="urn:microsoft.com/office/officeart/2005/8/layout/default"/>
    <dgm:cxn modelId="{218B8614-01FB-4854-8B1E-049CE9EBE06B}" type="presParOf" srcId="{9BCE5F4B-86D1-4147-88CD-817C3D21949A}" destId="{2A05879A-BB79-4147-B6C6-EE35FC2FD8DD}" srcOrd="9" destOrd="0" presId="urn:microsoft.com/office/officeart/2005/8/layout/default"/>
    <dgm:cxn modelId="{8BD78AEB-BC6A-430C-90C4-7B0AC3BA6BA4}" type="presParOf" srcId="{9BCE5F4B-86D1-4147-88CD-817C3D21949A}" destId="{E98527B8-2EEC-4F8E-A237-E2A017ECE6AD}" srcOrd="10" destOrd="0" presId="urn:microsoft.com/office/officeart/2005/8/layout/default"/>
    <dgm:cxn modelId="{2109574E-2E26-484C-88AE-2B7D6BD85B25}" type="presParOf" srcId="{9BCE5F4B-86D1-4147-88CD-817C3D21949A}" destId="{A44E9082-3486-4A73-A828-07056794EC3B}" srcOrd="11" destOrd="0" presId="urn:microsoft.com/office/officeart/2005/8/layout/default"/>
    <dgm:cxn modelId="{07249962-62F2-4F5B-BE1C-2D8F04C65C88}" type="presParOf" srcId="{9BCE5F4B-86D1-4147-88CD-817C3D21949A}" destId="{02F45E4E-22E5-4EC5-AED2-7F74128A3CA3}" srcOrd="12" destOrd="0" presId="urn:microsoft.com/office/officeart/2005/8/layout/default"/>
    <dgm:cxn modelId="{D18F6B05-CB33-440F-877E-84C7355F6023}" type="presParOf" srcId="{9BCE5F4B-86D1-4147-88CD-817C3D21949A}" destId="{0450DB1B-AAE7-4E75-890E-791B48042660}" srcOrd="13" destOrd="0" presId="urn:microsoft.com/office/officeart/2005/8/layout/default"/>
    <dgm:cxn modelId="{49759187-967C-4C4A-B3EB-BBEE077D559B}" type="presParOf" srcId="{9BCE5F4B-86D1-4147-88CD-817C3D21949A}" destId="{6B973BFD-27A2-4804-97FC-E690AA0ED0AD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FF89099-2A18-46A2-ACF8-A4F05E10C7F4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E6B123-65B5-4625-9240-0BC29E45BA3B}">
      <dgm:prSet phldrT="[Текст]"/>
      <dgm:spPr/>
      <dgm:t>
        <a:bodyPr/>
        <a:lstStyle/>
        <a:p>
          <a:r>
            <a:rPr lang="ru-RU" dirty="0" smtClean="0"/>
            <a:t>Предмет выбора</a:t>
          </a:r>
          <a:endParaRPr lang="ru-RU" dirty="0"/>
        </a:p>
      </dgm:t>
    </dgm:pt>
    <dgm:pt modelId="{01884D7A-5D0F-4D07-A001-54853E4F9C74}" type="parTrans" cxnId="{4BC5C2D5-A1A2-4992-B28E-E4E287650F9F}">
      <dgm:prSet/>
      <dgm:spPr/>
      <dgm:t>
        <a:bodyPr/>
        <a:lstStyle/>
        <a:p>
          <a:endParaRPr lang="ru-RU"/>
        </a:p>
      </dgm:t>
    </dgm:pt>
    <dgm:pt modelId="{591019BC-6013-4A43-9C29-6B9FAF382C3F}" type="sibTrans" cxnId="{4BC5C2D5-A1A2-4992-B28E-E4E287650F9F}">
      <dgm:prSet/>
      <dgm:spPr/>
      <dgm:t>
        <a:bodyPr/>
        <a:lstStyle/>
        <a:p>
          <a:endParaRPr lang="ru-RU"/>
        </a:p>
      </dgm:t>
    </dgm:pt>
    <dgm:pt modelId="{0EBA5B4E-6F09-4F20-8B69-4053BC6C684D}">
      <dgm:prSet phldrT="[Текст]"/>
      <dgm:spPr/>
      <dgm:t>
        <a:bodyPr/>
        <a:lstStyle/>
        <a:p>
          <a:r>
            <a:rPr lang="ru-RU" dirty="0" smtClean="0"/>
            <a:t>- школа, </a:t>
          </a:r>
        </a:p>
        <a:p>
          <a:r>
            <a:rPr lang="ru-RU" dirty="0" smtClean="0"/>
            <a:t>- образовательная программа, </a:t>
          </a:r>
        </a:p>
        <a:p>
          <a:r>
            <a:rPr lang="ru-RU" dirty="0" smtClean="0"/>
            <a:t>- учебный план, </a:t>
          </a:r>
        </a:p>
        <a:p>
          <a:r>
            <a:rPr lang="ru-RU" dirty="0" smtClean="0"/>
            <a:t>- уровень изучения отдельного предмета, </a:t>
          </a:r>
        </a:p>
        <a:p>
          <a:r>
            <a:rPr lang="ru-RU" dirty="0" smtClean="0"/>
            <a:t>- иностранный язык,</a:t>
          </a:r>
        </a:p>
        <a:p>
          <a:r>
            <a:rPr lang="ru-RU" dirty="0" smtClean="0"/>
            <a:t>- программы внеурочной деятельности, </a:t>
          </a:r>
        </a:p>
        <a:p>
          <a:r>
            <a:rPr lang="ru-RU" dirty="0" smtClean="0"/>
            <a:t>- программа </a:t>
          </a:r>
          <a:r>
            <a:rPr lang="ru-RU" dirty="0" err="1" smtClean="0"/>
            <a:t>допобразования</a:t>
          </a:r>
          <a:r>
            <a:rPr lang="ru-RU" dirty="0" smtClean="0"/>
            <a:t>, </a:t>
          </a:r>
        </a:p>
        <a:p>
          <a:r>
            <a:rPr lang="ru-RU" dirty="0" smtClean="0"/>
            <a:t>- домашнее задание, </a:t>
          </a:r>
        </a:p>
        <a:p>
          <a:r>
            <a:rPr lang="ru-RU" dirty="0" smtClean="0"/>
            <a:t>- форма образования, </a:t>
          </a:r>
        </a:p>
        <a:p>
          <a:r>
            <a:rPr lang="ru-RU" dirty="0" smtClean="0"/>
            <a:t>- социальная активность</a:t>
          </a:r>
          <a:endParaRPr lang="ru-RU" dirty="0"/>
        </a:p>
      </dgm:t>
    </dgm:pt>
    <dgm:pt modelId="{18FB8CD2-770B-417B-A652-558005A6A39F}" type="parTrans" cxnId="{4635FDF0-35D3-4460-9D59-0479540D57B9}">
      <dgm:prSet/>
      <dgm:spPr/>
      <dgm:t>
        <a:bodyPr/>
        <a:lstStyle/>
        <a:p>
          <a:endParaRPr lang="ru-RU"/>
        </a:p>
      </dgm:t>
    </dgm:pt>
    <dgm:pt modelId="{8D3DEB98-9F0E-4A31-90DE-CD1B36448214}" type="sibTrans" cxnId="{4635FDF0-35D3-4460-9D59-0479540D57B9}">
      <dgm:prSet/>
      <dgm:spPr/>
      <dgm:t>
        <a:bodyPr/>
        <a:lstStyle/>
        <a:p>
          <a:endParaRPr lang="ru-RU"/>
        </a:p>
      </dgm:t>
    </dgm:pt>
    <dgm:pt modelId="{86410089-35D8-42E2-8F4B-2802072C006B}">
      <dgm:prSet phldrT="[Текст]" custT="1"/>
      <dgm:spPr/>
      <dgm:t>
        <a:bodyPr/>
        <a:lstStyle/>
        <a:p>
          <a:r>
            <a:rPr lang="ru-RU" sz="2000" dirty="0" smtClean="0"/>
            <a:t>- Ассамблеи достижений,</a:t>
          </a:r>
        </a:p>
        <a:p>
          <a:r>
            <a:rPr lang="ru-RU" sz="2000" dirty="0" smtClean="0"/>
            <a:t>- олимпиады, </a:t>
          </a:r>
        </a:p>
        <a:p>
          <a:r>
            <a:rPr lang="ru-RU" sz="2000" dirty="0" smtClean="0"/>
            <a:t>- конкурсы, </a:t>
          </a:r>
        </a:p>
        <a:p>
          <a:r>
            <a:rPr lang="ru-RU" sz="2000" dirty="0" smtClean="0"/>
            <a:t>- концерты,  - проекты,  </a:t>
          </a:r>
        </a:p>
        <a:p>
          <a:r>
            <a:rPr lang="ru-RU" sz="2000" dirty="0" smtClean="0"/>
            <a:t>- дискуссионные площадки,</a:t>
          </a:r>
        </a:p>
        <a:p>
          <a:r>
            <a:rPr lang="ru-RU" sz="2000" dirty="0" smtClean="0"/>
            <a:t>- волонтерское движение</a:t>
          </a:r>
          <a:endParaRPr lang="ru-RU" sz="2000" dirty="0"/>
        </a:p>
      </dgm:t>
    </dgm:pt>
    <dgm:pt modelId="{E6A8347E-510A-4879-BD10-BE8E8FBF9911}" type="parTrans" cxnId="{C0F41D07-4007-4C31-A2C6-ABFCDED0CF66}">
      <dgm:prSet/>
      <dgm:spPr/>
      <dgm:t>
        <a:bodyPr/>
        <a:lstStyle/>
        <a:p>
          <a:endParaRPr lang="ru-RU"/>
        </a:p>
      </dgm:t>
    </dgm:pt>
    <dgm:pt modelId="{D11543F5-A64B-48F1-9855-C808C6063247}" type="sibTrans" cxnId="{C0F41D07-4007-4C31-A2C6-ABFCDED0CF66}">
      <dgm:prSet/>
      <dgm:spPr/>
      <dgm:t>
        <a:bodyPr/>
        <a:lstStyle/>
        <a:p>
          <a:endParaRPr lang="ru-RU"/>
        </a:p>
      </dgm:t>
    </dgm:pt>
    <dgm:pt modelId="{C6021585-83A3-4161-AF6D-491FA95D8317}">
      <dgm:prSet phldrT="[Текст]"/>
      <dgm:spPr/>
      <dgm:t>
        <a:bodyPr/>
        <a:lstStyle/>
        <a:p>
          <a:r>
            <a:rPr lang="ru-RU" dirty="0" smtClean="0"/>
            <a:t>Информационное поле, необходимое и достаточное для осуществления выбора</a:t>
          </a:r>
          <a:endParaRPr lang="ru-RU" dirty="0"/>
        </a:p>
      </dgm:t>
    </dgm:pt>
    <dgm:pt modelId="{A481EFF9-8A3D-437B-842F-0C7BF95ED0CE}" type="parTrans" cxnId="{D5D22BF3-E060-40DE-947F-A8E6D4592CB8}">
      <dgm:prSet/>
      <dgm:spPr/>
      <dgm:t>
        <a:bodyPr/>
        <a:lstStyle/>
        <a:p>
          <a:endParaRPr lang="ru-RU"/>
        </a:p>
      </dgm:t>
    </dgm:pt>
    <dgm:pt modelId="{4050A3AA-6AAA-45F5-A726-52839473DA04}" type="sibTrans" cxnId="{D5D22BF3-E060-40DE-947F-A8E6D4592CB8}">
      <dgm:prSet/>
      <dgm:spPr/>
      <dgm:t>
        <a:bodyPr/>
        <a:lstStyle/>
        <a:p>
          <a:endParaRPr lang="ru-RU"/>
        </a:p>
      </dgm:t>
    </dgm:pt>
    <dgm:pt modelId="{81EBB0B8-C7A9-4092-A269-C3530D507F4E}">
      <dgm:prSet phldrT="[Текст]" custT="1"/>
      <dgm:spPr/>
      <dgm:t>
        <a:bodyPr/>
        <a:lstStyle/>
        <a:p>
          <a:r>
            <a:rPr lang="ru-RU" sz="2000" dirty="0" smtClean="0"/>
            <a:t>- Школьное самоуправление,</a:t>
          </a:r>
        </a:p>
        <a:p>
          <a:r>
            <a:rPr lang="ru-RU" sz="2000" dirty="0" smtClean="0"/>
            <a:t>- коммуникативно-диалоговые технологии,</a:t>
          </a:r>
        </a:p>
        <a:p>
          <a:r>
            <a:rPr lang="ru-RU" sz="2000" dirty="0" smtClean="0"/>
            <a:t>- рефлексивные технологии, </a:t>
          </a:r>
        </a:p>
        <a:p>
          <a:r>
            <a:rPr lang="ru-RU" sz="2000" dirty="0" smtClean="0"/>
            <a:t>- личностно ориентированное образование </a:t>
          </a:r>
          <a:endParaRPr lang="ru-RU" sz="2000" dirty="0"/>
        </a:p>
      </dgm:t>
    </dgm:pt>
    <dgm:pt modelId="{2D90B667-108A-4E24-9237-1199F548E8CE}" type="parTrans" cxnId="{258A2786-941D-4554-9EDA-54515BD02636}">
      <dgm:prSet/>
      <dgm:spPr/>
      <dgm:t>
        <a:bodyPr/>
        <a:lstStyle/>
        <a:p>
          <a:endParaRPr lang="ru-RU"/>
        </a:p>
      </dgm:t>
    </dgm:pt>
    <dgm:pt modelId="{2800B698-D43E-445E-A20B-060CA394FA9B}" type="sibTrans" cxnId="{258A2786-941D-4554-9EDA-54515BD02636}">
      <dgm:prSet/>
      <dgm:spPr/>
      <dgm:t>
        <a:bodyPr/>
        <a:lstStyle/>
        <a:p>
          <a:endParaRPr lang="ru-RU"/>
        </a:p>
      </dgm:t>
    </dgm:pt>
    <dgm:pt modelId="{1A0BC034-4281-4C4C-9595-352A9B429A5F}">
      <dgm:prSet phldrT="[Текст]" custT="1"/>
      <dgm:spPr/>
      <dgm:t>
        <a:bodyPr/>
        <a:lstStyle/>
        <a:p>
          <a:r>
            <a:rPr lang="ru-RU" sz="2000" dirty="0" smtClean="0"/>
            <a:t>-комплексное сопровождение, </a:t>
          </a:r>
        </a:p>
        <a:p>
          <a:r>
            <a:rPr lang="ru-RU" sz="2000" dirty="0" smtClean="0"/>
            <a:t>-  школа родителя, </a:t>
          </a:r>
        </a:p>
        <a:p>
          <a:r>
            <a:rPr lang="ru-RU" sz="2000" dirty="0" smtClean="0"/>
            <a:t>- сайт, </a:t>
          </a:r>
        </a:p>
        <a:p>
          <a:r>
            <a:rPr lang="ru-RU" sz="2000" dirty="0" smtClean="0"/>
            <a:t>- </a:t>
          </a:r>
          <a:r>
            <a:rPr lang="ru-RU" sz="2000" dirty="0" err="1" smtClean="0"/>
            <a:t>инфозоны</a:t>
          </a:r>
          <a:r>
            <a:rPr lang="ru-RU" sz="2000" dirty="0" smtClean="0"/>
            <a:t>,</a:t>
          </a:r>
        </a:p>
        <a:p>
          <a:r>
            <a:rPr lang="ru-RU" sz="2000" dirty="0" smtClean="0"/>
            <a:t>- информационные стенды, </a:t>
          </a:r>
        </a:p>
        <a:p>
          <a:r>
            <a:rPr lang="ru-RU" sz="2000" dirty="0" smtClean="0"/>
            <a:t>- индивидуально-групповые консультации, </a:t>
          </a:r>
        </a:p>
        <a:p>
          <a:r>
            <a:rPr lang="ru-RU" sz="2000" dirty="0" smtClean="0"/>
            <a:t>- мастер-классы,</a:t>
          </a:r>
        </a:p>
        <a:p>
          <a:r>
            <a:rPr lang="ru-RU" sz="2000" dirty="0" smtClean="0"/>
            <a:t>- Дни открытых дверей,</a:t>
          </a:r>
        </a:p>
        <a:p>
          <a:r>
            <a:rPr lang="ru-RU" sz="2000" dirty="0" smtClean="0"/>
            <a:t>- школьная газета, </a:t>
          </a:r>
        </a:p>
        <a:p>
          <a:r>
            <a:rPr lang="ru-RU" sz="2000" dirty="0" smtClean="0"/>
            <a:t>- школьное радио, </a:t>
          </a:r>
        </a:p>
        <a:p>
          <a:r>
            <a:rPr lang="ru-RU" sz="2000" dirty="0" smtClean="0"/>
            <a:t>- школьное </a:t>
          </a:r>
          <a:r>
            <a:rPr lang="ru-RU" sz="2000" dirty="0" err="1" smtClean="0"/>
            <a:t>тв</a:t>
          </a:r>
          <a:endParaRPr lang="ru-RU" sz="2000" dirty="0"/>
        </a:p>
      </dgm:t>
    </dgm:pt>
    <dgm:pt modelId="{F9DDBB4E-3ACE-4058-B89C-DDA16440B599}" type="parTrans" cxnId="{40A7A36A-145B-4479-A9BA-1132E73405CA}">
      <dgm:prSet/>
      <dgm:spPr/>
      <dgm:t>
        <a:bodyPr/>
        <a:lstStyle/>
        <a:p>
          <a:endParaRPr lang="ru-RU"/>
        </a:p>
      </dgm:t>
    </dgm:pt>
    <dgm:pt modelId="{7C5A9B35-D85B-4F3D-8EB7-7AEDF6C64F76}" type="sibTrans" cxnId="{40A7A36A-145B-4479-A9BA-1132E73405CA}">
      <dgm:prSet/>
      <dgm:spPr/>
      <dgm:t>
        <a:bodyPr/>
        <a:lstStyle/>
        <a:p>
          <a:endParaRPr lang="ru-RU"/>
        </a:p>
      </dgm:t>
    </dgm:pt>
    <dgm:pt modelId="{C735DB37-063C-4A3E-B6E9-0B192C982141}">
      <dgm:prSet phldrT="[Текст]"/>
      <dgm:spPr/>
      <dgm:t>
        <a:bodyPr/>
        <a:lstStyle/>
        <a:p>
          <a:r>
            <a:rPr lang="ru-RU" dirty="0" smtClean="0"/>
            <a:t>Условия, порождающие необходимость выбора, способствующие формированию мотивации к осуществлению выбора, обеспечивающие свободу личности</a:t>
          </a:r>
          <a:endParaRPr lang="ru-RU" dirty="0"/>
        </a:p>
      </dgm:t>
    </dgm:pt>
    <dgm:pt modelId="{F11CC25F-AECD-4D6F-88BE-5288D069972B}" type="parTrans" cxnId="{978FD434-8CB7-4F1D-AC78-CC61060077F3}">
      <dgm:prSet/>
      <dgm:spPr/>
      <dgm:t>
        <a:bodyPr/>
        <a:lstStyle/>
        <a:p>
          <a:endParaRPr lang="ru-RU"/>
        </a:p>
      </dgm:t>
    </dgm:pt>
    <dgm:pt modelId="{6E04772B-D7AC-46C5-90A9-4A43D7DA5CC2}" type="sibTrans" cxnId="{978FD434-8CB7-4F1D-AC78-CC61060077F3}">
      <dgm:prSet/>
      <dgm:spPr/>
      <dgm:t>
        <a:bodyPr/>
        <a:lstStyle/>
        <a:p>
          <a:endParaRPr lang="ru-RU"/>
        </a:p>
      </dgm:t>
    </dgm:pt>
    <dgm:pt modelId="{6FA9AB94-A800-4A22-8C72-7A924136C4E8}">
      <dgm:prSet phldrT="[Текст]"/>
      <dgm:spPr/>
      <dgm:t>
        <a:bodyPr/>
        <a:lstStyle/>
        <a:p>
          <a:r>
            <a:rPr lang="ru-RU" dirty="0" smtClean="0"/>
            <a:t>Приобретение, накопление опыта выбора</a:t>
          </a:r>
          <a:endParaRPr lang="ru-RU" dirty="0"/>
        </a:p>
      </dgm:t>
    </dgm:pt>
    <dgm:pt modelId="{552B780E-2CE2-46B4-8837-98348C253327}" type="parTrans" cxnId="{E12D8E6F-C902-496D-BF4E-CF84451B8645}">
      <dgm:prSet/>
      <dgm:spPr/>
      <dgm:t>
        <a:bodyPr/>
        <a:lstStyle/>
        <a:p>
          <a:endParaRPr lang="ru-RU"/>
        </a:p>
      </dgm:t>
    </dgm:pt>
    <dgm:pt modelId="{D77F9A0B-3E43-4E68-AC38-B67B2B12969C}" type="sibTrans" cxnId="{E12D8E6F-C902-496D-BF4E-CF84451B8645}">
      <dgm:prSet/>
      <dgm:spPr/>
      <dgm:t>
        <a:bodyPr/>
        <a:lstStyle/>
        <a:p>
          <a:endParaRPr lang="ru-RU"/>
        </a:p>
      </dgm:t>
    </dgm:pt>
    <dgm:pt modelId="{1CF3FA48-6203-4F8E-A0F1-2EBA86000268}" type="pres">
      <dgm:prSet presAssocID="{BFF89099-2A18-46A2-ACF8-A4F05E10C7F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525579A-1816-4B86-A7F8-BC7284C89780}" type="pres">
      <dgm:prSet presAssocID="{3DE6B123-65B5-4625-9240-0BC29E45BA3B}" presName="root" presStyleCnt="0"/>
      <dgm:spPr/>
    </dgm:pt>
    <dgm:pt modelId="{438BB0BA-B651-495D-A0DD-B34916533B52}" type="pres">
      <dgm:prSet presAssocID="{3DE6B123-65B5-4625-9240-0BC29E45BA3B}" presName="rootComposite" presStyleCnt="0"/>
      <dgm:spPr/>
    </dgm:pt>
    <dgm:pt modelId="{A07ECED3-8141-4FC4-B8F4-0264F5016AE6}" type="pres">
      <dgm:prSet presAssocID="{3DE6B123-65B5-4625-9240-0BC29E45BA3B}" presName="rootText" presStyleLbl="node1" presStyleIdx="0" presStyleCnt="4" custScaleY="98981" custLinFactNeighborX="6193" custLinFactNeighborY="-37679"/>
      <dgm:spPr/>
      <dgm:t>
        <a:bodyPr/>
        <a:lstStyle/>
        <a:p>
          <a:endParaRPr lang="ru-RU"/>
        </a:p>
      </dgm:t>
    </dgm:pt>
    <dgm:pt modelId="{56837E22-4BFE-4A6A-893E-98DA810286D8}" type="pres">
      <dgm:prSet presAssocID="{3DE6B123-65B5-4625-9240-0BC29E45BA3B}" presName="rootConnector" presStyleLbl="node1" presStyleIdx="0" presStyleCnt="4"/>
      <dgm:spPr/>
      <dgm:t>
        <a:bodyPr/>
        <a:lstStyle/>
        <a:p>
          <a:endParaRPr lang="ru-RU"/>
        </a:p>
      </dgm:t>
    </dgm:pt>
    <dgm:pt modelId="{EF8ED925-344E-4132-BF64-D83B7B66AA25}" type="pres">
      <dgm:prSet presAssocID="{3DE6B123-65B5-4625-9240-0BC29E45BA3B}" presName="childShape" presStyleCnt="0"/>
      <dgm:spPr/>
    </dgm:pt>
    <dgm:pt modelId="{DDEF2F36-7371-434C-9ADC-A8D29ACCC21D}" type="pres">
      <dgm:prSet presAssocID="{18FB8CD2-770B-417B-A652-558005A6A39F}" presName="Name13" presStyleLbl="parChTrans1D2" presStyleIdx="0" presStyleCnt="4"/>
      <dgm:spPr/>
      <dgm:t>
        <a:bodyPr/>
        <a:lstStyle/>
        <a:p>
          <a:endParaRPr lang="ru-RU"/>
        </a:p>
      </dgm:t>
    </dgm:pt>
    <dgm:pt modelId="{8B6A9D18-5B0E-4A8C-83A4-8508C857C32B}" type="pres">
      <dgm:prSet presAssocID="{0EBA5B4E-6F09-4F20-8B69-4053BC6C684D}" presName="childText" presStyleLbl="bgAcc1" presStyleIdx="0" presStyleCnt="4" custScaleY="3050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0D5D32-9CFC-46EE-B0C7-33FC972243AB}" type="pres">
      <dgm:prSet presAssocID="{C735DB37-063C-4A3E-B6E9-0B192C982141}" presName="root" presStyleCnt="0"/>
      <dgm:spPr/>
    </dgm:pt>
    <dgm:pt modelId="{9B844038-0500-4941-90DA-8A1C62DF713E}" type="pres">
      <dgm:prSet presAssocID="{C735DB37-063C-4A3E-B6E9-0B192C982141}" presName="rootComposite" presStyleCnt="0"/>
      <dgm:spPr/>
    </dgm:pt>
    <dgm:pt modelId="{DA41614B-1B98-4D22-9BCC-83EFBE581DE6}" type="pres">
      <dgm:prSet presAssocID="{C735DB37-063C-4A3E-B6E9-0B192C982141}" presName="rootText" presStyleLbl="node1" presStyleIdx="1" presStyleCnt="4" custScaleY="191085" custLinFactNeighborX="-1584" custLinFactNeighborY="-37679"/>
      <dgm:spPr/>
      <dgm:t>
        <a:bodyPr/>
        <a:lstStyle/>
        <a:p>
          <a:endParaRPr lang="ru-RU"/>
        </a:p>
      </dgm:t>
    </dgm:pt>
    <dgm:pt modelId="{CA083CFC-7943-4D2F-871A-52867E782D09}" type="pres">
      <dgm:prSet presAssocID="{C735DB37-063C-4A3E-B6E9-0B192C982141}" presName="rootConnector" presStyleLbl="node1" presStyleIdx="1" presStyleCnt="4"/>
      <dgm:spPr/>
      <dgm:t>
        <a:bodyPr/>
        <a:lstStyle/>
        <a:p>
          <a:endParaRPr lang="ru-RU"/>
        </a:p>
      </dgm:t>
    </dgm:pt>
    <dgm:pt modelId="{52E2547D-BC4A-44D1-BAB6-D1C214D791E1}" type="pres">
      <dgm:prSet presAssocID="{C735DB37-063C-4A3E-B6E9-0B192C982141}" presName="childShape" presStyleCnt="0"/>
      <dgm:spPr/>
    </dgm:pt>
    <dgm:pt modelId="{BC7F4062-6FA8-4800-A1CB-BD218E2098BC}" type="pres">
      <dgm:prSet presAssocID="{E6A8347E-510A-4879-BD10-BE8E8FBF9911}" presName="Name13" presStyleLbl="parChTrans1D2" presStyleIdx="1" presStyleCnt="4"/>
      <dgm:spPr/>
      <dgm:t>
        <a:bodyPr/>
        <a:lstStyle/>
        <a:p>
          <a:endParaRPr lang="ru-RU"/>
        </a:p>
      </dgm:t>
    </dgm:pt>
    <dgm:pt modelId="{3C4CE318-AFB0-4E0E-AE69-BAFD161A9A69}" type="pres">
      <dgm:prSet presAssocID="{86410089-35D8-42E2-8F4B-2802072C006B}" presName="childText" presStyleLbl="bgAcc1" presStyleIdx="1" presStyleCnt="4" custScaleY="2014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5CDE76-8D81-4252-8804-E0BFCD28C4C8}" type="pres">
      <dgm:prSet presAssocID="{C6021585-83A3-4161-AF6D-491FA95D8317}" presName="root" presStyleCnt="0"/>
      <dgm:spPr/>
    </dgm:pt>
    <dgm:pt modelId="{01C8AADD-6002-403B-919D-2DF5D195146D}" type="pres">
      <dgm:prSet presAssocID="{C6021585-83A3-4161-AF6D-491FA95D8317}" presName="rootComposite" presStyleCnt="0"/>
      <dgm:spPr/>
    </dgm:pt>
    <dgm:pt modelId="{C2407773-021C-4603-8BFA-3411C060E6EC}" type="pres">
      <dgm:prSet presAssocID="{C6021585-83A3-4161-AF6D-491FA95D8317}" presName="rootText" presStyleLbl="node1" presStyleIdx="2" presStyleCnt="4" custLinFactNeighborX="-987" custLinFactNeighborY="-29306"/>
      <dgm:spPr/>
      <dgm:t>
        <a:bodyPr/>
        <a:lstStyle/>
        <a:p>
          <a:endParaRPr lang="ru-RU"/>
        </a:p>
      </dgm:t>
    </dgm:pt>
    <dgm:pt modelId="{8BE37FF7-BE20-466E-9409-55B47BAA71AC}" type="pres">
      <dgm:prSet presAssocID="{C6021585-83A3-4161-AF6D-491FA95D8317}" presName="rootConnector" presStyleLbl="node1" presStyleIdx="2" presStyleCnt="4"/>
      <dgm:spPr/>
      <dgm:t>
        <a:bodyPr/>
        <a:lstStyle/>
        <a:p>
          <a:endParaRPr lang="ru-RU"/>
        </a:p>
      </dgm:t>
    </dgm:pt>
    <dgm:pt modelId="{E162B2B1-7AA6-4FCA-B9C1-8132A598CF09}" type="pres">
      <dgm:prSet presAssocID="{C6021585-83A3-4161-AF6D-491FA95D8317}" presName="childShape" presStyleCnt="0"/>
      <dgm:spPr/>
    </dgm:pt>
    <dgm:pt modelId="{CE3525EC-1406-48AD-9A4F-BD33F4022AC1}" type="pres">
      <dgm:prSet presAssocID="{F9DDBB4E-3ACE-4058-B89C-DDA16440B599}" presName="Name13" presStyleLbl="parChTrans1D2" presStyleIdx="2" presStyleCnt="4"/>
      <dgm:spPr/>
      <dgm:t>
        <a:bodyPr/>
        <a:lstStyle/>
        <a:p>
          <a:endParaRPr lang="ru-RU"/>
        </a:p>
      </dgm:t>
    </dgm:pt>
    <dgm:pt modelId="{C4B6DADF-7307-41B6-AF80-4823C1D5448E}" type="pres">
      <dgm:prSet presAssocID="{1A0BC034-4281-4C4C-9595-352A9B429A5F}" presName="childText" presStyleLbl="bgAcc1" presStyleIdx="2" presStyleCnt="4" custScaleY="312494" custLinFactNeighborX="2549" custLinFactNeighborY="-14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B2D2A0-EC10-4CB6-9166-8B4CA236935C}" type="pres">
      <dgm:prSet presAssocID="{6FA9AB94-A800-4A22-8C72-7A924136C4E8}" presName="root" presStyleCnt="0"/>
      <dgm:spPr/>
    </dgm:pt>
    <dgm:pt modelId="{6AFB4171-0EB2-45E2-9CB5-534A890E602A}" type="pres">
      <dgm:prSet presAssocID="{6FA9AB94-A800-4A22-8C72-7A924136C4E8}" presName="rootComposite" presStyleCnt="0"/>
      <dgm:spPr/>
    </dgm:pt>
    <dgm:pt modelId="{08C85291-CD89-4087-8A78-2AC945CD76A8}" type="pres">
      <dgm:prSet presAssocID="{6FA9AB94-A800-4A22-8C72-7A924136C4E8}" presName="rootText" presStyleLbl="node1" presStyleIdx="3" presStyleCnt="4" custLinFactNeighborX="-2484" custLinFactNeighborY="-25119"/>
      <dgm:spPr/>
      <dgm:t>
        <a:bodyPr/>
        <a:lstStyle/>
        <a:p>
          <a:endParaRPr lang="ru-RU"/>
        </a:p>
      </dgm:t>
    </dgm:pt>
    <dgm:pt modelId="{69493AFD-C073-4283-81C0-A4F88909A575}" type="pres">
      <dgm:prSet presAssocID="{6FA9AB94-A800-4A22-8C72-7A924136C4E8}" presName="rootConnector" presStyleLbl="node1" presStyleIdx="3" presStyleCnt="4"/>
      <dgm:spPr/>
      <dgm:t>
        <a:bodyPr/>
        <a:lstStyle/>
        <a:p>
          <a:endParaRPr lang="ru-RU"/>
        </a:p>
      </dgm:t>
    </dgm:pt>
    <dgm:pt modelId="{873180FD-38B2-4F59-B5DF-9E9D5D0071B0}" type="pres">
      <dgm:prSet presAssocID="{6FA9AB94-A800-4A22-8C72-7A924136C4E8}" presName="childShape" presStyleCnt="0"/>
      <dgm:spPr/>
    </dgm:pt>
    <dgm:pt modelId="{00016366-0129-45A1-B23D-9548F7AAAB09}" type="pres">
      <dgm:prSet presAssocID="{2D90B667-108A-4E24-9237-1199F548E8CE}" presName="Name13" presStyleLbl="parChTrans1D2" presStyleIdx="3" presStyleCnt="4"/>
      <dgm:spPr/>
      <dgm:t>
        <a:bodyPr/>
        <a:lstStyle/>
        <a:p>
          <a:endParaRPr lang="ru-RU"/>
        </a:p>
      </dgm:t>
    </dgm:pt>
    <dgm:pt modelId="{489CE9CD-C781-40EF-BDB9-BB8AC25278F5}" type="pres">
      <dgm:prSet presAssocID="{81EBB0B8-C7A9-4092-A269-C3530D507F4E}" presName="childText" presStyleLbl="bgAcc1" presStyleIdx="3" presStyleCnt="4" custScaleY="2181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F13932-3321-4367-921C-F84E6ECC3742}" type="presOf" srcId="{1A0BC034-4281-4C4C-9595-352A9B429A5F}" destId="{C4B6DADF-7307-41B6-AF80-4823C1D5448E}" srcOrd="0" destOrd="0" presId="urn:microsoft.com/office/officeart/2005/8/layout/hierarchy3"/>
    <dgm:cxn modelId="{4635FDF0-35D3-4460-9D59-0479540D57B9}" srcId="{3DE6B123-65B5-4625-9240-0BC29E45BA3B}" destId="{0EBA5B4E-6F09-4F20-8B69-4053BC6C684D}" srcOrd="0" destOrd="0" parTransId="{18FB8CD2-770B-417B-A652-558005A6A39F}" sibTransId="{8D3DEB98-9F0E-4A31-90DE-CD1B36448214}"/>
    <dgm:cxn modelId="{4BC5C2D5-A1A2-4992-B28E-E4E287650F9F}" srcId="{BFF89099-2A18-46A2-ACF8-A4F05E10C7F4}" destId="{3DE6B123-65B5-4625-9240-0BC29E45BA3B}" srcOrd="0" destOrd="0" parTransId="{01884D7A-5D0F-4D07-A001-54853E4F9C74}" sibTransId="{591019BC-6013-4A43-9C29-6B9FAF382C3F}"/>
    <dgm:cxn modelId="{CB3C671B-8BF1-4521-A4D2-6287754B63A1}" type="presOf" srcId="{6FA9AB94-A800-4A22-8C72-7A924136C4E8}" destId="{69493AFD-C073-4283-81C0-A4F88909A575}" srcOrd="1" destOrd="0" presId="urn:microsoft.com/office/officeart/2005/8/layout/hierarchy3"/>
    <dgm:cxn modelId="{BDBEEBF8-C145-4090-9C3E-E7CF2D81D150}" type="presOf" srcId="{C735DB37-063C-4A3E-B6E9-0B192C982141}" destId="{DA41614B-1B98-4D22-9BCC-83EFBE581DE6}" srcOrd="0" destOrd="0" presId="urn:microsoft.com/office/officeart/2005/8/layout/hierarchy3"/>
    <dgm:cxn modelId="{E12D8E6F-C902-496D-BF4E-CF84451B8645}" srcId="{BFF89099-2A18-46A2-ACF8-A4F05E10C7F4}" destId="{6FA9AB94-A800-4A22-8C72-7A924136C4E8}" srcOrd="3" destOrd="0" parTransId="{552B780E-2CE2-46B4-8837-98348C253327}" sibTransId="{D77F9A0B-3E43-4E68-AC38-B67B2B12969C}"/>
    <dgm:cxn modelId="{E7AFDDA5-1EBF-4022-93FB-F01F40C3DA43}" type="presOf" srcId="{F9DDBB4E-3ACE-4058-B89C-DDA16440B599}" destId="{CE3525EC-1406-48AD-9A4F-BD33F4022AC1}" srcOrd="0" destOrd="0" presId="urn:microsoft.com/office/officeart/2005/8/layout/hierarchy3"/>
    <dgm:cxn modelId="{E4BB5ABB-B0E2-4AD2-9A0B-F1EEF5DB632B}" type="presOf" srcId="{C6021585-83A3-4161-AF6D-491FA95D8317}" destId="{C2407773-021C-4603-8BFA-3411C060E6EC}" srcOrd="0" destOrd="0" presId="urn:microsoft.com/office/officeart/2005/8/layout/hierarchy3"/>
    <dgm:cxn modelId="{D5D22BF3-E060-40DE-947F-A8E6D4592CB8}" srcId="{BFF89099-2A18-46A2-ACF8-A4F05E10C7F4}" destId="{C6021585-83A3-4161-AF6D-491FA95D8317}" srcOrd="2" destOrd="0" parTransId="{A481EFF9-8A3D-437B-842F-0C7BF95ED0CE}" sibTransId="{4050A3AA-6AAA-45F5-A726-52839473DA04}"/>
    <dgm:cxn modelId="{E6E38E84-F228-482C-BB75-F273AF2EF7C3}" type="presOf" srcId="{C735DB37-063C-4A3E-B6E9-0B192C982141}" destId="{CA083CFC-7943-4D2F-871A-52867E782D09}" srcOrd="1" destOrd="0" presId="urn:microsoft.com/office/officeart/2005/8/layout/hierarchy3"/>
    <dgm:cxn modelId="{1EF85088-3881-4552-8B5D-0C808C9C7148}" type="presOf" srcId="{18FB8CD2-770B-417B-A652-558005A6A39F}" destId="{DDEF2F36-7371-434C-9ADC-A8D29ACCC21D}" srcOrd="0" destOrd="0" presId="urn:microsoft.com/office/officeart/2005/8/layout/hierarchy3"/>
    <dgm:cxn modelId="{98C850A7-2E5E-45CE-B7F6-808152C80681}" type="presOf" srcId="{2D90B667-108A-4E24-9237-1199F548E8CE}" destId="{00016366-0129-45A1-B23D-9548F7AAAB09}" srcOrd="0" destOrd="0" presId="urn:microsoft.com/office/officeart/2005/8/layout/hierarchy3"/>
    <dgm:cxn modelId="{D85447AD-F0CC-4182-AB31-7B331E5C5798}" type="presOf" srcId="{C6021585-83A3-4161-AF6D-491FA95D8317}" destId="{8BE37FF7-BE20-466E-9409-55B47BAA71AC}" srcOrd="1" destOrd="0" presId="urn:microsoft.com/office/officeart/2005/8/layout/hierarchy3"/>
    <dgm:cxn modelId="{978FD434-8CB7-4F1D-AC78-CC61060077F3}" srcId="{BFF89099-2A18-46A2-ACF8-A4F05E10C7F4}" destId="{C735DB37-063C-4A3E-B6E9-0B192C982141}" srcOrd="1" destOrd="0" parTransId="{F11CC25F-AECD-4D6F-88BE-5288D069972B}" sibTransId="{6E04772B-D7AC-46C5-90A9-4A43D7DA5CC2}"/>
    <dgm:cxn modelId="{40A7A36A-145B-4479-A9BA-1132E73405CA}" srcId="{C6021585-83A3-4161-AF6D-491FA95D8317}" destId="{1A0BC034-4281-4C4C-9595-352A9B429A5F}" srcOrd="0" destOrd="0" parTransId="{F9DDBB4E-3ACE-4058-B89C-DDA16440B599}" sibTransId="{7C5A9B35-D85B-4F3D-8EB7-7AEDF6C64F76}"/>
    <dgm:cxn modelId="{B9894113-5400-4FF8-BE79-A74395024570}" type="presOf" srcId="{0EBA5B4E-6F09-4F20-8B69-4053BC6C684D}" destId="{8B6A9D18-5B0E-4A8C-83A4-8508C857C32B}" srcOrd="0" destOrd="0" presId="urn:microsoft.com/office/officeart/2005/8/layout/hierarchy3"/>
    <dgm:cxn modelId="{258A2786-941D-4554-9EDA-54515BD02636}" srcId="{6FA9AB94-A800-4A22-8C72-7A924136C4E8}" destId="{81EBB0B8-C7A9-4092-A269-C3530D507F4E}" srcOrd="0" destOrd="0" parTransId="{2D90B667-108A-4E24-9237-1199F548E8CE}" sibTransId="{2800B698-D43E-445E-A20B-060CA394FA9B}"/>
    <dgm:cxn modelId="{AFB0F273-688C-4C03-B320-F812D090D151}" type="presOf" srcId="{BFF89099-2A18-46A2-ACF8-A4F05E10C7F4}" destId="{1CF3FA48-6203-4F8E-A0F1-2EBA86000268}" srcOrd="0" destOrd="0" presId="urn:microsoft.com/office/officeart/2005/8/layout/hierarchy3"/>
    <dgm:cxn modelId="{92448FCB-A27F-4BA8-A28A-EED6438F162B}" type="presOf" srcId="{E6A8347E-510A-4879-BD10-BE8E8FBF9911}" destId="{BC7F4062-6FA8-4800-A1CB-BD218E2098BC}" srcOrd="0" destOrd="0" presId="urn:microsoft.com/office/officeart/2005/8/layout/hierarchy3"/>
    <dgm:cxn modelId="{4DF3815E-AF14-4307-B615-3EE53C8F596F}" type="presOf" srcId="{86410089-35D8-42E2-8F4B-2802072C006B}" destId="{3C4CE318-AFB0-4E0E-AE69-BAFD161A9A69}" srcOrd="0" destOrd="0" presId="urn:microsoft.com/office/officeart/2005/8/layout/hierarchy3"/>
    <dgm:cxn modelId="{1D837F27-CD95-481F-A5D3-1F4B86672147}" type="presOf" srcId="{3DE6B123-65B5-4625-9240-0BC29E45BA3B}" destId="{56837E22-4BFE-4A6A-893E-98DA810286D8}" srcOrd="1" destOrd="0" presId="urn:microsoft.com/office/officeart/2005/8/layout/hierarchy3"/>
    <dgm:cxn modelId="{02D26093-AA48-4A12-B7B2-7AB74B822B1B}" type="presOf" srcId="{6FA9AB94-A800-4A22-8C72-7A924136C4E8}" destId="{08C85291-CD89-4087-8A78-2AC945CD76A8}" srcOrd="0" destOrd="0" presId="urn:microsoft.com/office/officeart/2005/8/layout/hierarchy3"/>
    <dgm:cxn modelId="{C0F41D07-4007-4C31-A2C6-ABFCDED0CF66}" srcId="{C735DB37-063C-4A3E-B6E9-0B192C982141}" destId="{86410089-35D8-42E2-8F4B-2802072C006B}" srcOrd="0" destOrd="0" parTransId="{E6A8347E-510A-4879-BD10-BE8E8FBF9911}" sibTransId="{D11543F5-A64B-48F1-9855-C808C6063247}"/>
    <dgm:cxn modelId="{EBE2490A-8F0E-4C39-BDFE-E4BD29CB3880}" type="presOf" srcId="{81EBB0B8-C7A9-4092-A269-C3530D507F4E}" destId="{489CE9CD-C781-40EF-BDB9-BB8AC25278F5}" srcOrd="0" destOrd="0" presId="urn:microsoft.com/office/officeart/2005/8/layout/hierarchy3"/>
    <dgm:cxn modelId="{06DE8123-B3F1-4E64-AF73-65D919ACDD76}" type="presOf" srcId="{3DE6B123-65B5-4625-9240-0BC29E45BA3B}" destId="{A07ECED3-8141-4FC4-B8F4-0264F5016AE6}" srcOrd="0" destOrd="0" presId="urn:microsoft.com/office/officeart/2005/8/layout/hierarchy3"/>
    <dgm:cxn modelId="{4061F580-3756-401C-BA19-782333EDB501}" type="presParOf" srcId="{1CF3FA48-6203-4F8E-A0F1-2EBA86000268}" destId="{3525579A-1816-4B86-A7F8-BC7284C89780}" srcOrd="0" destOrd="0" presId="urn:microsoft.com/office/officeart/2005/8/layout/hierarchy3"/>
    <dgm:cxn modelId="{3F99A6F5-0443-4A2A-B851-4F96FA09DC31}" type="presParOf" srcId="{3525579A-1816-4B86-A7F8-BC7284C89780}" destId="{438BB0BA-B651-495D-A0DD-B34916533B52}" srcOrd="0" destOrd="0" presId="urn:microsoft.com/office/officeart/2005/8/layout/hierarchy3"/>
    <dgm:cxn modelId="{E5D86419-1194-454B-A43C-67369D74F9B1}" type="presParOf" srcId="{438BB0BA-B651-495D-A0DD-B34916533B52}" destId="{A07ECED3-8141-4FC4-B8F4-0264F5016AE6}" srcOrd="0" destOrd="0" presId="urn:microsoft.com/office/officeart/2005/8/layout/hierarchy3"/>
    <dgm:cxn modelId="{4BCBE280-6558-4D81-8FE6-99DBA86BAAAC}" type="presParOf" srcId="{438BB0BA-B651-495D-A0DD-B34916533B52}" destId="{56837E22-4BFE-4A6A-893E-98DA810286D8}" srcOrd="1" destOrd="0" presId="urn:microsoft.com/office/officeart/2005/8/layout/hierarchy3"/>
    <dgm:cxn modelId="{5F3FE42F-CEA6-4949-8504-665A09FFF3C1}" type="presParOf" srcId="{3525579A-1816-4B86-A7F8-BC7284C89780}" destId="{EF8ED925-344E-4132-BF64-D83B7B66AA25}" srcOrd="1" destOrd="0" presId="urn:microsoft.com/office/officeart/2005/8/layout/hierarchy3"/>
    <dgm:cxn modelId="{E8D94C1E-87A1-4CD3-A301-248A90B06FBB}" type="presParOf" srcId="{EF8ED925-344E-4132-BF64-D83B7B66AA25}" destId="{DDEF2F36-7371-434C-9ADC-A8D29ACCC21D}" srcOrd="0" destOrd="0" presId="urn:microsoft.com/office/officeart/2005/8/layout/hierarchy3"/>
    <dgm:cxn modelId="{129ED91F-1350-4DC1-BB0B-6B8D59FC055E}" type="presParOf" srcId="{EF8ED925-344E-4132-BF64-D83B7B66AA25}" destId="{8B6A9D18-5B0E-4A8C-83A4-8508C857C32B}" srcOrd="1" destOrd="0" presId="urn:microsoft.com/office/officeart/2005/8/layout/hierarchy3"/>
    <dgm:cxn modelId="{2AEADEA8-9437-4A10-A17F-FE3751E25C78}" type="presParOf" srcId="{1CF3FA48-6203-4F8E-A0F1-2EBA86000268}" destId="{680D5D32-9CFC-46EE-B0C7-33FC972243AB}" srcOrd="1" destOrd="0" presId="urn:microsoft.com/office/officeart/2005/8/layout/hierarchy3"/>
    <dgm:cxn modelId="{890D18F8-789C-4769-96C4-A1058BF0F4D1}" type="presParOf" srcId="{680D5D32-9CFC-46EE-B0C7-33FC972243AB}" destId="{9B844038-0500-4941-90DA-8A1C62DF713E}" srcOrd="0" destOrd="0" presId="urn:microsoft.com/office/officeart/2005/8/layout/hierarchy3"/>
    <dgm:cxn modelId="{BB825574-3E37-4897-A8CC-298F66758CFE}" type="presParOf" srcId="{9B844038-0500-4941-90DA-8A1C62DF713E}" destId="{DA41614B-1B98-4D22-9BCC-83EFBE581DE6}" srcOrd="0" destOrd="0" presId="urn:microsoft.com/office/officeart/2005/8/layout/hierarchy3"/>
    <dgm:cxn modelId="{90D5DE61-3C20-41A2-A02B-02964511D752}" type="presParOf" srcId="{9B844038-0500-4941-90DA-8A1C62DF713E}" destId="{CA083CFC-7943-4D2F-871A-52867E782D09}" srcOrd="1" destOrd="0" presId="urn:microsoft.com/office/officeart/2005/8/layout/hierarchy3"/>
    <dgm:cxn modelId="{8FBFB834-7CBE-4806-9EA3-F36305CBB4DA}" type="presParOf" srcId="{680D5D32-9CFC-46EE-B0C7-33FC972243AB}" destId="{52E2547D-BC4A-44D1-BAB6-D1C214D791E1}" srcOrd="1" destOrd="0" presId="urn:microsoft.com/office/officeart/2005/8/layout/hierarchy3"/>
    <dgm:cxn modelId="{91CDD9A5-2835-494C-B4AC-3E9F3B4CFF82}" type="presParOf" srcId="{52E2547D-BC4A-44D1-BAB6-D1C214D791E1}" destId="{BC7F4062-6FA8-4800-A1CB-BD218E2098BC}" srcOrd="0" destOrd="0" presId="urn:microsoft.com/office/officeart/2005/8/layout/hierarchy3"/>
    <dgm:cxn modelId="{7986B3C2-F504-4A48-863E-361387C70BDC}" type="presParOf" srcId="{52E2547D-BC4A-44D1-BAB6-D1C214D791E1}" destId="{3C4CE318-AFB0-4E0E-AE69-BAFD161A9A69}" srcOrd="1" destOrd="0" presId="urn:microsoft.com/office/officeart/2005/8/layout/hierarchy3"/>
    <dgm:cxn modelId="{929127EE-30F7-4FE3-BC88-004977F018F3}" type="presParOf" srcId="{1CF3FA48-6203-4F8E-A0F1-2EBA86000268}" destId="{A45CDE76-8D81-4252-8804-E0BFCD28C4C8}" srcOrd="2" destOrd="0" presId="urn:microsoft.com/office/officeart/2005/8/layout/hierarchy3"/>
    <dgm:cxn modelId="{AC8BDEAD-2AEE-4563-985D-4BC270BAD589}" type="presParOf" srcId="{A45CDE76-8D81-4252-8804-E0BFCD28C4C8}" destId="{01C8AADD-6002-403B-919D-2DF5D195146D}" srcOrd="0" destOrd="0" presId="urn:microsoft.com/office/officeart/2005/8/layout/hierarchy3"/>
    <dgm:cxn modelId="{B65B306D-ADDC-47F7-A5FD-1D259E1A7AA4}" type="presParOf" srcId="{01C8AADD-6002-403B-919D-2DF5D195146D}" destId="{C2407773-021C-4603-8BFA-3411C060E6EC}" srcOrd="0" destOrd="0" presId="urn:microsoft.com/office/officeart/2005/8/layout/hierarchy3"/>
    <dgm:cxn modelId="{44F99BD9-E148-4276-AFF0-331772429A7C}" type="presParOf" srcId="{01C8AADD-6002-403B-919D-2DF5D195146D}" destId="{8BE37FF7-BE20-466E-9409-55B47BAA71AC}" srcOrd="1" destOrd="0" presId="urn:microsoft.com/office/officeart/2005/8/layout/hierarchy3"/>
    <dgm:cxn modelId="{52943C35-6D2F-4232-81A1-F1A1C98796FB}" type="presParOf" srcId="{A45CDE76-8D81-4252-8804-E0BFCD28C4C8}" destId="{E162B2B1-7AA6-4FCA-B9C1-8132A598CF09}" srcOrd="1" destOrd="0" presId="urn:microsoft.com/office/officeart/2005/8/layout/hierarchy3"/>
    <dgm:cxn modelId="{FACCEA50-F7A0-435B-A7C7-3618D6BD404D}" type="presParOf" srcId="{E162B2B1-7AA6-4FCA-B9C1-8132A598CF09}" destId="{CE3525EC-1406-48AD-9A4F-BD33F4022AC1}" srcOrd="0" destOrd="0" presId="urn:microsoft.com/office/officeart/2005/8/layout/hierarchy3"/>
    <dgm:cxn modelId="{ECFC7FE0-9ECC-43E9-B79C-69D61EFCA965}" type="presParOf" srcId="{E162B2B1-7AA6-4FCA-B9C1-8132A598CF09}" destId="{C4B6DADF-7307-41B6-AF80-4823C1D5448E}" srcOrd="1" destOrd="0" presId="urn:microsoft.com/office/officeart/2005/8/layout/hierarchy3"/>
    <dgm:cxn modelId="{5D8378BB-F216-4B98-8FC5-A13E895A3133}" type="presParOf" srcId="{1CF3FA48-6203-4F8E-A0F1-2EBA86000268}" destId="{93B2D2A0-EC10-4CB6-9166-8B4CA236935C}" srcOrd="3" destOrd="0" presId="urn:microsoft.com/office/officeart/2005/8/layout/hierarchy3"/>
    <dgm:cxn modelId="{4F476977-63E9-4985-A8EF-DC8ADE74C26A}" type="presParOf" srcId="{93B2D2A0-EC10-4CB6-9166-8B4CA236935C}" destId="{6AFB4171-0EB2-45E2-9CB5-534A890E602A}" srcOrd="0" destOrd="0" presId="urn:microsoft.com/office/officeart/2005/8/layout/hierarchy3"/>
    <dgm:cxn modelId="{88F1F24F-3176-4DF9-AADE-B9A25B0D017C}" type="presParOf" srcId="{6AFB4171-0EB2-45E2-9CB5-534A890E602A}" destId="{08C85291-CD89-4087-8A78-2AC945CD76A8}" srcOrd="0" destOrd="0" presId="urn:microsoft.com/office/officeart/2005/8/layout/hierarchy3"/>
    <dgm:cxn modelId="{9B41D085-4F9A-46DE-A9BF-FD32F9423000}" type="presParOf" srcId="{6AFB4171-0EB2-45E2-9CB5-534A890E602A}" destId="{69493AFD-C073-4283-81C0-A4F88909A575}" srcOrd="1" destOrd="0" presId="urn:microsoft.com/office/officeart/2005/8/layout/hierarchy3"/>
    <dgm:cxn modelId="{C3F62B2C-A24B-4BE9-BACB-285661F9132A}" type="presParOf" srcId="{93B2D2A0-EC10-4CB6-9166-8B4CA236935C}" destId="{873180FD-38B2-4F59-B5DF-9E9D5D0071B0}" srcOrd="1" destOrd="0" presId="urn:microsoft.com/office/officeart/2005/8/layout/hierarchy3"/>
    <dgm:cxn modelId="{6AF95EB0-2357-49B7-A0D8-26E3AE3929D1}" type="presParOf" srcId="{873180FD-38B2-4F59-B5DF-9E9D5D0071B0}" destId="{00016366-0129-45A1-B23D-9548F7AAAB09}" srcOrd="0" destOrd="0" presId="urn:microsoft.com/office/officeart/2005/8/layout/hierarchy3"/>
    <dgm:cxn modelId="{561C1471-37ED-4CF7-95C0-CCD1C2E28717}" type="presParOf" srcId="{873180FD-38B2-4F59-B5DF-9E9D5D0071B0}" destId="{489CE9CD-C781-40EF-BDB9-BB8AC25278F5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22FE82-7F09-4C55-9A50-1243C580FB54}">
      <dsp:nvSpPr>
        <dsp:cNvPr id="0" name=""/>
        <dsp:cNvSpPr/>
      </dsp:nvSpPr>
      <dsp:spPr>
        <a:xfrm>
          <a:off x="6807770" y="1857"/>
          <a:ext cx="3758058" cy="24427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Жизненная ситуация, требующая разрешения</a:t>
          </a:r>
          <a:endParaRPr lang="ru-RU" sz="3000" kern="1200" dirty="0"/>
        </a:p>
      </dsp:txBody>
      <dsp:txXfrm>
        <a:off x="6927015" y="121102"/>
        <a:ext cx="3519568" cy="2204248"/>
      </dsp:txXfrm>
    </dsp:sp>
    <dsp:sp modelId="{DA5F0592-14A1-4D85-A668-33DC9A396CB3}">
      <dsp:nvSpPr>
        <dsp:cNvPr id="0" name=""/>
        <dsp:cNvSpPr/>
      </dsp:nvSpPr>
      <dsp:spPr>
        <a:xfrm>
          <a:off x="5429075" y="1223226"/>
          <a:ext cx="6515448" cy="6515448"/>
        </a:xfrm>
        <a:custGeom>
          <a:avLst/>
          <a:gdLst/>
          <a:ahLst/>
          <a:cxnLst/>
          <a:rect l="0" t="0" r="0" b="0"/>
          <a:pathLst>
            <a:path>
              <a:moveTo>
                <a:pt x="5641135" y="1036887"/>
              </a:moveTo>
              <a:arcTo wR="3257724" hR="3257724" stAng="19021335" swAng="230198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0C3A3F-38D8-4190-BE2F-2CE322C6E3FE}">
      <dsp:nvSpPr>
        <dsp:cNvPr id="0" name=""/>
        <dsp:cNvSpPr/>
      </dsp:nvSpPr>
      <dsp:spPr>
        <a:xfrm>
          <a:off x="9629042" y="4888444"/>
          <a:ext cx="3758058" cy="24427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Варианты решения ситуации, сконструированные человеком</a:t>
          </a:r>
          <a:endParaRPr lang="ru-RU" sz="3000" kern="1200" dirty="0"/>
        </a:p>
      </dsp:txBody>
      <dsp:txXfrm>
        <a:off x="9748287" y="5007689"/>
        <a:ext cx="3519568" cy="2204248"/>
      </dsp:txXfrm>
    </dsp:sp>
    <dsp:sp modelId="{72AD5A22-8CE8-45E3-A0B6-D4AD20616104}">
      <dsp:nvSpPr>
        <dsp:cNvPr id="0" name=""/>
        <dsp:cNvSpPr/>
      </dsp:nvSpPr>
      <dsp:spPr>
        <a:xfrm>
          <a:off x="5429075" y="1223226"/>
          <a:ext cx="6515448" cy="6515448"/>
        </a:xfrm>
        <a:custGeom>
          <a:avLst/>
          <a:gdLst/>
          <a:ahLst/>
          <a:cxnLst/>
          <a:rect l="0" t="0" r="0" b="0"/>
          <a:pathLst>
            <a:path>
              <a:moveTo>
                <a:pt x="4257183" y="6358345"/>
              </a:moveTo>
              <a:arcTo wR="3257724" hR="3257724" stAng="4328022" swAng="214395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ED16EB-3F1F-4341-8AE9-6059A37FFE89}">
      <dsp:nvSpPr>
        <dsp:cNvPr id="0" name=""/>
        <dsp:cNvSpPr/>
      </dsp:nvSpPr>
      <dsp:spPr>
        <a:xfrm>
          <a:off x="3986498" y="4888444"/>
          <a:ext cx="3758058" cy="24427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Осознанное решение через определение варианта действия</a:t>
          </a:r>
          <a:endParaRPr lang="ru-RU" sz="3000" kern="1200" dirty="0"/>
        </a:p>
      </dsp:txBody>
      <dsp:txXfrm>
        <a:off x="4105743" y="5007689"/>
        <a:ext cx="3519568" cy="2204248"/>
      </dsp:txXfrm>
    </dsp:sp>
    <dsp:sp modelId="{0A40AAD4-8C90-48CC-898E-59F624AD7F17}">
      <dsp:nvSpPr>
        <dsp:cNvPr id="0" name=""/>
        <dsp:cNvSpPr/>
      </dsp:nvSpPr>
      <dsp:spPr>
        <a:xfrm>
          <a:off x="5429075" y="1223226"/>
          <a:ext cx="6515448" cy="6515448"/>
        </a:xfrm>
        <a:custGeom>
          <a:avLst/>
          <a:gdLst/>
          <a:ahLst/>
          <a:cxnLst/>
          <a:rect l="0" t="0" r="0" b="0"/>
          <a:pathLst>
            <a:path>
              <a:moveTo>
                <a:pt x="10545" y="2995815"/>
              </a:moveTo>
              <a:arcTo wR="3257724" hR="3257724" stAng="11076681" swAng="230198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706A6E-CC84-450B-80C1-E51D0E71DC28}">
      <dsp:nvSpPr>
        <dsp:cNvPr id="0" name=""/>
        <dsp:cNvSpPr/>
      </dsp:nvSpPr>
      <dsp:spPr>
        <a:xfrm>
          <a:off x="4100" y="2991389"/>
          <a:ext cx="4569841" cy="22849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kern="1200" dirty="0" smtClean="0"/>
            <a:t>Жизненная ситуация</a:t>
          </a:r>
          <a:endParaRPr lang="ru-RU" sz="4300" kern="1200" dirty="0"/>
        </a:p>
      </dsp:txBody>
      <dsp:txXfrm>
        <a:off x="71023" y="3058312"/>
        <a:ext cx="4435995" cy="2151074"/>
      </dsp:txXfrm>
    </dsp:sp>
    <dsp:sp modelId="{15A2FDE4-78A3-4257-B862-D4D6F88CAA1F}">
      <dsp:nvSpPr>
        <dsp:cNvPr id="0" name=""/>
        <dsp:cNvSpPr/>
      </dsp:nvSpPr>
      <dsp:spPr>
        <a:xfrm rot="19457599">
          <a:off x="4362355" y="3452062"/>
          <a:ext cx="2251111" cy="49746"/>
        </a:xfrm>
        <a:custGeom>
          <a:avLst/>
          <a:gdLst/>
          <a:ahLst/>
          <a:cxnLst/>
          <a:rect l="0" t="0" r="0" b="0"/>
          <a:pathLst>
            <a:path>
              <a:moveTo>
                <a:pt x="0" y="24873"/>
              </a:moveTo>
              <a:lnTo>
                <a:pt x="2251111" y="2487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5431632" y="3420657"/>
        <a:ext cx="112555" cy="112555"/>
      </dsp:txXfrm>
    </dsp:sp>
    <dsp:sp modelId="{98F2A52F-2209-41C1-840C-BBAF72A3EB83}">
      <dsp:nvSpPr>
        <dsp:cNvPr id="0" name=""/>
        <dsp:cNvSpPr/>
      </dsp:nvSpPr>
      <dsp:spPr>
        <a:xfrm>
          <a:off x="6401879" y="1677559"/>
          <a:ext cx="4569841" cy="22849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kern="1200" dirty="0" smtClean="0"/>
            <a:t>Социум</a:t>
          </a:r>
          <a:endParaRPr lang="ru-RU" sz="4300" kern="1200" dirty="0"/>
        </a:p>
      </dsp:txBody>
      <dsp:txXfrm>
        <a:off x="6468802" y="1744482"/>
        <a:ext cx="4435995" cy="2151074"/>
      </dsp:txXfrm>
    </dsp:sp>
    <dsp:sp modelId="{7D7F8BFA-5D56-43AD-B994-B1EAF352ED59}">
      <dsp:nvSpPr>
        <dsp:cNvPr id="0" name=""/>
        <dsp:cNvSpPr/>
      </dsp:nvSpPr>
      <dsp:spPr>
        <a:xfrm>
          <a:off x="10971720" y="2795147"/>
          <a:ext cx="1827936" cy="49746"/>
        </a:xfrm>
        <a:custGeom>
          <a:avLst/>
          <a:gdLst/>
          <a:ahLst/>
          <a:cxnLst/>
          <a:rect l="0" t="0" r="0" b="0"/>
          <a:pathLst>
            <a:path>
              <a:moveTo>
                <a:pt x="0" y="24873"/>
              </a:moveTo>
              <a:lnTo>
                <a:pt x="1827936" y="2487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1839990" y="2774322"/>
        <a:ext cx="91396" cy="91396"/>
      </dsp:txXfrm>
    </dsp:sp>
    <dsp:sp modelId="{28C2DC1B-C39E-45BF-AE08-6D987B47CB3D}">
      <dsp:nvSpPr>
        <dsp:cNvPr id="0" name=""/>
        <dsp:cNvSpPr/>
      </dsp:nvSpPr>
      <dsp:spPr>
        <a:xfrm>
          <a:off x="12799657" y="1677559"/>
          <a:ext cx="4569841" cy="22849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kern="1200" dirty="0" smtClean="0"/>
            <a:t>Социально одобряемые решения ситуации</a:t>
          </a:r>
          <a:endParaRPr lang="ru-RU" sz="4300" kern="1200" dirty="0"/>
        </a:p>
      </dsp:txBody>
      <dsp:txXfrm>
        <a:off x="12866580" y="1744482"/>
        <a:ext cx="4435995" cy="2151074"/>
      </dsp:txXfrm>
    </dsp:sp>
    <dsp:sp modelId="{A31EE9E6-4152-430D-A88B-79A487F1A1C6}">
      <dsp:nvSpPr>
        <dsp:cNvPr id="0" name=""/>
        <dsp:cNvSpPr/>
      </dsp:nvSpPr>
      <dsp:spPr>
        <a:xfrm rot="2142401">
          <a:off x="4362355" y="4765891"/>
          <a:ext cx="2251111" cy="49746"/>
        </a:xfrm>
        <a:custGeom>
          <a:avLst/>
          <a:gdLst/>
          <a:ahLst/>
          <a:cxnLst/>
          <a:rect l="0" t="0" r="0" b="0"/>
          <a:pathLst>
            <a:path>
              <a:moveTo>
                <a:pt x="0" y="24873"/>
              </a:moveTo>
              <a:lnTo>
                <a:pt x="2251111" y="2487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5431632" y="4734487"/>
        <a:ext cx="112555" cy="112555"/>
      </dsp:txXfrm>
    </dsp:sp>
    <dsp:sp modelId="{3BD4849B-B470-4E6F-873E-F5B170B7EC47}">
      <dsp:nvSpPr>
        <dsp:cNvPr id="0" name=""/>
        <dsp:cNvSpPr/>
      </dsp:nvSpPr>
      <dsp:spPr>
        <a:xfrm>
          <a:off x="6401879" y="4305219"/>
          <a:ext cx="4569841" cy="22849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kern="1200" dirty="0" smtClean="0"/>
            <a:t>Человек</a:t>
          </a:r>
          <a:endParaRPr lang="ru-RU" sz="4300" kern="1200" dirty="0"/>
        </a:p>
      </dsp:txBody>
      <dsp:txXfrm>
        <a:off x="6468802" y="4372142"/>
        <a:ext cx="4435995" cy="2151074"/>
      </dsp:txXfrm>
    </dsp:sp>
    <dsp:sp modelId="{C6E6DB30-891A-4A5E-AA37-8B364CC79061}">
      <dsp:nvSpPr>
        <dsp:cNvPr id="0" name=""/>
        <dsp:cNvSpPr/>
      </dsp:nvSpPr>
      <dsp:spPr>
        <a:xfrm>
          <a:off x="10971720" y="5422806"/>
          <a:ext cx="1827936" cy="49746"/>
        </a:xfrm>
        <a:custGeom>
          <a:avLst/>
          <a:gdLst/>
          <a:ahLst/>
          <a:cxnLst/>
          <a:rect l="0" t="0" r="0" b="0"/>
          <a:pathLst>
            <a:path>
              <a:moveTo>
                <a:pt x="0" y="24873"/>
              </a:moveTo>
              <a:lnTo>
                <a:pt x="1827936" y="2487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1839990" y="5401981"/>
        <a:ext cx="91396" cy="91396"/>
      </dsp:txXfrm>
    </dsp:sp>
    <dsp:sp modelId="{AFA47C09-A9FA-4500-82BD-6A40DFF26003}">
      <dsp:nvSpPr>
        <dsp:cNvPr id="0" name=""/>
        <dsp:cNvSpPr/>
      </dsp:nvSpPr>
      <dsp:spPr>
        <a:xfrm>
          <a:off x="12799657" y="4305219"/>
          <a:ext cx="4569841" cy="22849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kern="1200" dirty="0" smtClean="0"/>
            <a:t>Осознанное решение человека</a:t>
          </a:r>
          <a:endParaRPr lang="ru-RU" sz="4300" kern="1200" dirty="0"/>
        </a:p>
      </dsp:txBody>
      <dsp:txXfrm>
        <a:off x="12866580" y="4372142"/>
        <a:ext cx="4435995" cy="21510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84A30C-3152-467D-BCAC-6F839152C2F9}">
      <dsp:nvSpPr>
        <dsp:cNvPr id="0" name=""/>
        <dsp:cNvSpPr/>
      </dsp:nvSpPr>
      <dsp:spPr>
        <a:xfrm>
          <a:off x="3393" y="513179"/>
          <a:ext cx="2692003" cy="16152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Актуализация жизненной ситуации</a:t>
          </a:r>
          <a:endParaRPr lang="ru-RU" sz="2200" kern="1200" dirty="0"/>
        </a:p>
      </dsp:txBody>
      <dsp:txXfrm>
        <a:off x="3393" y="513179"/>
        <a:ext cx="2692003" cy="1615201"/>
      </dsp:txXfrm>
    </dsp:sp>
    <dsp:sp modelId="{CA45CFB3-B30F-4815-A4CC-46F4A50273E5}">
      <dsp:nvSpPr>
        <dsp:cNvPr id="0" name=""/>
        <dsp:cNvSpPr/>
      </dsp:nvSpPr>
      <dsp:spPr>
        <a:xfrm>
          <a:off x="2964596" y="513179"/>
          <a:ext cx="2692003" cy="16152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Набор культурных решений жизненной ситуации</a:t>
          </a:r>
          <a:endParaRPr lang="ru-RU" sz="2200" kern="1200" dirty="0"/>
        </a:p>
      </dsp:txBody>
      <dsp:txXfrm>
        <a:off x="2964596" y="513179"/>
        <a:ext cx="2692003" cy="1615201"/>
      </dsp:txXfrm>
    </dsp:sp>
    <dsp:sp modelId="{6B172A7A-1457-4C9C-9D56-66105CB0045B}">
      <dsp:nvSpPr>
        <dsp:cNvPr id="0" name=""/>
        <dsp:cNvSpPr/>
      </dsp:nvSpPr>
      <dsp:spPr>
        <a:xfrm>
          <a:off x="5925800" y="513179"/>
          <a:ext cx="2692003" cy="16152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Принятие решения на основе полученной информации</a:t>
          </a:r>
          <a:endParaRPr lang="ru-RU" sz="2200" kern="1200" dirty="0"/>
        </a:p>
      </dsp:txBody>
      <dsp:txXfrm>
        <a:off x="5925800" y="513179"/>
        <a:ext cx="2692003" cy="1615201"/>
      </dsp:txXfrm>
    </dsp:sp>
    <dsp:sp modelId="{B8BC1FB4-9B0B-4095-ABEB-6C1384CD5B71}">
      <dsp:nvSpPr>
        <dsp:cNvPr id="0" name=""/>
        <dsp:cNvSpPr/>
      </dsp:nvSpPr>
      <dsp:spPr>
        <a:xfrm>
          <a:off x="8877312" y="461832"/>
          <a:ext cx="2692003" cy="16152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Поступок</a:t>
          </a:r>
          <a:endParaRPr lang="ru-RU" sz="2200" kern="1200" dirty="0"/>
        </a:p>
      </dsp:txBody>
      <dsp:txXfrm>
        <a:off x="8877312" y="461832"/>
        <a:ext cx="2692003" cy="1615201"/>
      </dsp:txXfrm>
    </dsp:sp>
    <dsp:sp modelId="{180AA4A4-5F29-42D5-9C97-64BFE229B19F}">
      <dsp:nvSpPr>
        <dsp:cNvPr id="0" name=""/>
        <dsp:cNvSpPr/>
      </dsp:nvSpPr>
      <dsp:spPr>
        <a:xfrm>
          <a:off x="3393" y="2397581"/>
          <a:ext cx="2692003" cy="16152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Рефлексия жизненной ситуации</a:t>
          </a:r>
          <a:endParaRPr lang="ru-RU" sz="2200" kern="1200" dirty="0"/>
        </a:p>
      </dsp:txBody>
      <dsp:txXfrm>
        <a:off x="3393" y="2397581"/>
        <a:ext cx="2692003" cy="1615201"/>
      </dsp:txXfrm>
    </dsp:sp>
    <dsp:sp modelId="{E98527B8-2EEC-4F8E-A237-E2A017ECE6AD}">
      <dsp:nvSpPr>
        <dsp:cNvPr id="0" name=""/>
        <dsp:cNvSpPr/>
      </dsp:nvSpPr>
      <dsp:spPr>
        <a:xfrm>
          <a:off x="2964596" y="2397581"/>
          <a:ext cx="2692003" cy="16152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Анализ возможных решений</a:t>
          </a:r>
          <a:endParaRPr lang="ru-RU" sz="2200" kern="1200" dirty="0"/>
        </a:p>
      </dsp:txBody>
      <dsp:txXfrm>
        <a:off x="2964596" y="2397581"/>
        <a:ext cx="2692003" cy="1615201"/>
      </dsp:txXfrm>
    </dsp:sp>
    <dsp:sp modelId="{02F45E4E-22E5-4EC5-AED2-7F74128A3CA3}">
      <dsp:nvSpPr>
        <dsp:cNvPr id="0" name=""/>
        <dsp:cNvSpPr/>
      </dsp:nvSpPr>
      <dsp:spPr>
        <a:xfrm>
          <a:off x="5925800" y="2397581"/>
          <a:ext cx="2692003" cy="16152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Информация, необходимая для принятия решения</a:t>
          </a:r>
          <a:endParaRPr lang="ru-RU" sz="2200" kern="1200" dirty="0"/>
        </a:p>
      </dsp:txBody>
      <dsp:txXfrm>
        <a:off x="5925800" y="2397581"/>
        <a:ext cx="2692003" cy="1615201"/>
      </dsp:txXfrm>
    </dsp:sp>
    <dsp:sp modelId="{6B973BFD-27A2-4804-97FC-E690AA0ED0AD}">
      <dsp:nvSpPr>
        <dsp:cNvPr id="0" name=""/>
        <dsp:cNvSpPr/>
      </dsp:nvSpPr>
      <dsp:spPr>
        <a:xfrm>
          <a:off x="8887003" y="2397581"/>
          <a:ext cx="2692003" cy="16152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Опыт решения жизненной ситуации различными людьми</a:t>
          </a:r>
          <a:endParaRPr lang="ru-RU" sz="2200" kern="1200" dirty="0"/>
        </a:p>
      </dsp:txBody>
      <dsp:txXfrm>
        <a:off x="8887003" y="2397581"/>
        <a:ext cx="2692003" cy="161520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7ECED3-8141-4FC4-B8F4-0264F5016AE6}">
      <dsp:nvSpPr>
        <dsp:cNvPr id="0" name=""/>
        <dsp:cNvSpPr/>
      </dsp:nvSpPr>
      <dsp:spPr>
        <a:xfrm>
          <a:off x="228606" y="0"/>
          <a:ext cx="3640224" cy="18015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Предмет выбора</a:t>
          </a:r>
          <a:endParaRPr lang="ru-RU" sz="2500" kern="1200" dirty="0"/>
        </a:p>
      </dsp:txBody>
      <dsp:txXfrm>
        <a:off x="281372" y="52766"/>
        <a:ext cx="3534692" cy="1696033"/>
      </dsp:txXfrm>
    </dsp:sp>
    <dsp:sp modelId="{DDEF2F36-7371-434C-9ADC-A8D29ACCC21D}">
      <dsp:nvSpPr>
        <dsp:cNvPr id="0" name=""/>
        <dsp:cNvSpPr/>
      </dsp:nvSpPr>
      <dsp:spPr>
        <a:xfrm>
          <a:off x="592628" y="1801565"/>
          <a:ext cx="138583" cy="33076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07618"/>
              </a:lnTo>
              <a:lnTo>
                <a:pt x="138583" y="33076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6A9D18-5B0E-4A8C-83A4-8508C857C32B}">
      <dsp:nvSpPr>
        <dsp:cNvPr id="0" name=""/>
        <dsp:cNvSpPr/>
      </dsp:nvSpPr>
      <dsp:spPr>
        <a:xfrm>
          <a:off x="731212" y="2332802"/>
          <a:ext cx="2912179" cy="55527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- школа,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- образовательная программа,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- учебный план,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- уровень изучения отдельного предмета,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- иностранный язык,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- программы внеурочной деятельности,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- программа </a:t>
          </a:r>
          <a:r>
            <a:rPr lang="ru-RU" sz="2000" kern="1200" dirty="0" err="1" smtClean="0"/>
            <a:t>допобразования</a:t>
          </a:r>
          <a:r>
            <a:rPr lang="ru-RU" sz="2000" kern="1200" dirty="0" smtClean="0"/>
            <a:t>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- домашнее задание,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- форма образования,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- социальная активность</a:t>
          </a:r>
          <a:endParaRPr lang="ru-RU" sz="2000" kern="1200" dirty="0"/>
        </a:p>
      </dsp:txBody>
      <dsp:txXfrm>
        <a:off x="816507" y="2418097"/>
        <a:ext cx="2741589" cy="5382171"/>
      </dsp:txXfrm>
    </dsp:sp>
    <dsp:sp modelId="{DA41614B-1B98-4D22-9BCC-83EFBE581DE6}">
      <dsp:nvSpPr>
        <dsp:cNvPr id="0" name=""/>
        <dsp:cNvSpPr/>
      </dsp:nvSpPr>
      <dsp:spPr>
        <a:xfrm>
          <a:off x="4495786" y="0"/>
          <a:ext cx="3640224" cy="34779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Условия, порождающие необходимость выбора, способствующие формированию мотивации к осуществлению выбора, обеспечивающие свободу личности</a:t>
          </a:r>
          <a:endParaRPr lang="ru-RU" sz="2500" kern="1200" dirty="0"/>
        </a:p>
      </dsp:txBody>
      <dsp:txXfrm>
        <a:off x="4597652" y="101866"/>
        <a:ext cx="3436492" cy="3274229"/>
      </dsp:txXfrm>
    </dsp:sp>
    <dsp:sp modelId="{BC7F4062-6FA8-4800-A1CB-BD218E2098BC}">
      <dsp:nvSpPr>
        <dsp:cNvPr id="0" name=""/>
        <dsp:cNvSpPr/>
      </dsp:nvSpPr>
      <dsp:spPr>
        <a:xfrm>
          <a:off x="4859808" y="3477961"/>
          <a:ext cx="421683" cy="23649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64954"/>
              </a:lnTo>
              <a:lnTo>
                <a:pt x="421683" y="23649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4CE318-AFB0-4E0E-AE69-BAFD161A9A69}">
      <dsp:nvSpPr>
        <dsp:cNvPr id="0" name=""/>
        <dsp:cNvSpPr/>
      </dsp:nvSpPr>
      <dsp:spPr>
        <a:xfrm>
          <a:off x="5281492" y="4009198"/>
          <a:ext cx="2912179" cy="36674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- Ассамблеи достижений,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- олимпиады,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- конкурсы,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- концерты,  - проекты, 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- дискуссионные площадки,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- волонтерское движение</a:t>
          </a:r>
          <a:endParaRPr lang="ru-RU" sz="2000" kern="1200" dirty="0"/>
        </a:p>
      </dsp:txBody>
      <dsp:txXfrm>
        <a:off x="5366787" y="4094493"/>
        <a:ext cx="2741589" cy="3496844"/>
      </dsp:txXfrm>
    </dsp:sp>
    <dsp:sp modelId="{C2407773-021C-4603-8BFA-3411C060E6EC}">
      <dsp:nvSpPr>
        <dsp:cNvPr id="0" name=""/>
        <dsp:cNvSpPr/>
      </dsp:nvSpPr>
      <dsp:spPr>
        <a:xfrm>
          <a:off x="9067799" y="0"/>
          <a:ext cx="3640224" cy="1820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Информационное поле, необходимое и достаточное для осуществления выбора</a:t>
          </a:r>
          <a:endParaRPr lang="ru-RU" sz="2500" kern="1200" dirty="0"/>
        </a:p>
      </dsp:txBody>
      <dsp:txXfrm>
        <a:off x="9121108" y="53309"/>
        <a:ext cx="3533606" cy="1713494"/>
      </dsp:txXfrm>
    </dsp:sp>
    <dsp:sp modelId="{CE3525EC-1406-48AD-9A4F-BD33F4022AC1}">
      <dsp:nvSpPr>
        <dsp:cNvPr id="0" name=""/>
        <dsp:cNvSpPr/>
      </dsp:nvSpPr>
      <dsp:spPr>
        <a:xfrm>
          <a:off x="9431821" y="1820112"/>
          <a:ext cx="474182" cy="33478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47860"/>
              </a:lnTo>
              <a:lnTo>
                <a:pt x="474182" y="33478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B6DADF-7307-41B6-AF80-4823C1D5448E}">
      <dsp:nvSpPr>
        <dsp:cNvPr id="0" name=""/>
        <dsp:cNvSpPr/>
      </dsp:nvSpPr>
      <dsp:spPr>
        <a:xfrm>
          <a:off x="9906004" y="2324102"/>
          <a:ext cx="2912179" cy="56877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-комплексное сопровождение,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-  школа родителя,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- сайт,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- </a:t>
          </a:r>
          <a:r>
            <a:rPr lang="ru-RU" sz="2000" kern="1200" dirty="0" err="1" smtClean="0"/>
            <a:t>инфозоны</a:t>
          </a:r>
          <a:r>
            <a:rPr lang="ru-RU" sz="2000" kern="1200" dirty="0" smtClean="0"/>
            <a:t>,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- информационные стенды,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- индивидуально-групповые консультации,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- мастер-классы,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- Дни открытых дверей,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- школьная газета,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- школьное радио,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- школьное </a:t>
          </a:r>
          <a:r>
            <a:rPr lang="ru-RU" sz="2000" kern="1200" dirty="0" err="1" smtClean="0"/>
            <a:t>тв</a:t>
          </a:r>
          <a:endParaRPr lang="ru-RU" sz="2000" kern="1200" dirty="0"/>
        </a:p>
      </dsp:txBody>
      <dsp:txXfrm>
        <a:off x="9991299" y="2409397"/>
        <a:ext cx="2741589" cy="5517151"/>
      </dsp:txXfrm>
    </dsp:sp>
    <dsp:sp modelId="{08C85291-CD89-4087-8A78-2AC945CD76A8}">
      <dsp:nvSpPr>
        <dsp:cNvPr id="0" name=""/>
        <dsp:cNvSpPr/>
      </dsp:nvSpPr>
      <dsp:spPr>
        <a:xfrm>
          <a:off x="13563585" y="0"/>
          <a:ext cx="3640224" cy="1820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Приобретение, накопление опыта выбора</a:t>
          </a:r>
          <a:endParaRPr lang="ru-RU" sz="2500" kern="1200" dirty="0"/>
        </a:p>
      </dsp:txBody>
      <dsp:txXfrm>
        <a:off x="13616894" y="53309"/>
        <a:ext cx="3533606" cy="1713494"/>
      </dsp:txXfrm>
    </dsp:sp>
    <dsp:sp modelId="{00016366-0129-45A1-B23D-9548F7AAAB09}">
      <dsp:nvSpPr>
        <dsp:cNvPr id="0" name=""/>
        <dsp:cNvSpPr/>
      </dsp:nvSpPr>
      <dsp:spPr>
        <a:xfrm>
          <a:off x="13927607" y="1820112"/>
          <a:ext cx="454445" cy="25167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16779"/>
              </a:lnTo>
              <a:lnTo>
                <a:pt x="454445" y="25167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9CE9CD-C781-40EF-BDB9-BB8AC25278F5}">
      <dsp:nvSpPr>
        <dsp:cNvPr id="0" name=""/>
        <dsp:cNvSpPr/>
      </dsp:nvSpPr>
      <dsp:spPr>
        <a:xfrm>
          <a:off x="14382053" y="2351349"/>
          <a:ext cx="2912179" cy="39710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- Школьное самоуправление,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- коммуникативно-диалоговые технологии,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- рефлексивные технологии,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- личностно ориентированное образование </a:t>
          </a:r>
          <a:endParaRPr lang="ru-RU" sz="2000" kern="1200" dirty="0"/>
        </a:p>
      </dsp:txBody>
      <dsp:txXfrm>
        <a:off x="14467348" y="2436644"/>
        <a:ext cx="2741589" cy="38004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wav"/><Relationship Id="rId7" Type="http://schemas.openxmlformats.org/officeDocument/2006/relationships/image" Target="../media/image2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wav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3.png"/><Relationship Id="rId3" Type="http://schemas.microsoft.com/office/2007/relationships/media" Target="../media/media7.wav"/><Relationship Id="rId7" Type="http://schemas.openxmlformats.org/officeDocument/2006/relationships/slideLayout" Target="../slideLayouts/slideLayout2.xml"/><Relationship Id="rId12" Type="http://schemas.microsoft.com/office/2007/relationships/diagramDrawing" Target="../diagrams/drawing4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audio" Target="../media/media8.wav"/><Relationship Id="rId11" Type="http://schemas.openxmlformats.org/officeDocument/2006/relationships/diagramColors" Target="../diagrams/colors4.xml"/><Relationship Id="rId5" Type="http://schemas.microsoft.com/office/2007/relationships/media" Target="../media/media8.wav"/><Relationship Id="rId10" Type="http://schemas.openxmlformats.org/officeDocument/2006/relationships/diagramQuickStyle" Target="../diagrams/quickStyle4.xml"/><Relationship Id="rId4" Type="http://schemas.openxmlformats.org/officeDocument/2006/relationships/audio" Target="../media/media7.wav"/><Relationship Id="rId9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9.wav"/><Relationship Id="rId7" Type="http://schemas.openxmlformats.org/officeDocument/2006/relationships/image" Target="../media/image2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33400" y="1473898"/>
            <a:ext cx="9753599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Педагогический Конгресс:</a:t>
            </a:r>
          </a:p>
          <a:p>
            <a:pPr algn="ctr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«Новая грамотность»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619779" y="0"/>
            <a:ext cx="12938441" cy="11204107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6"/>
              <a:stretch>
                <a:fillRect l="-26806" r="-26779" b="24"/>
              </a:stretch>
            </a:blip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 b="-36"/>
          <a:stretch>
            <a:fillRect/>
          </a:stretch>
        </p:blipFill>
        <p:spPr>
          <a:xfrm>
            <a:off x="691334" y="471049"/>
            <a:ext cx="7868154" cy="93263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25970" y="2619988"/>
            <a:ext cx="8388706" cy="3416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анализировать ситуации выбора в учебной деятельности учащихся? </a:t>
            </a:r>
            <a:endParaRPr lang="ru-RU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581"/>
              </a:lnSpc>
            </a:pPr>
            <a:endParaRPr lang="ru-RU" sz="373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581"/>
              </a:lnSpc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(Секция №1. «Развитие критического мышления учащихся»)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D48DCD-8621-4AE3-A909-F1C43DA3D62E}"/>
              </a:ext>
            </a:extLst>
          </p:cNvPr>
          <p:cNvSpPr txBox="1"/>
          <p:nvPr/>
        </p:nvSpPr>
        <p:spPr>
          <a:xfrm>
            <a:off x="2286000" y="6510229"/>
            <a:ext cx="7273635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Карпицкая Ирина Леонидовна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ГБОУ школы № 691 с углубленным изучением иностранных языков Невского района Санкт-Петербурга «Невская школа»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A15FCE-D649-46D1-95F3-FB27C7F175C1}"/>
              </a:ext>
            </a:extLst>
          </p:cNvPr>
          <p:cNvSpPr txBox="1"/>
          <p:nvPr/>
        </p:nvSpPr>
        <p:spPr>
          <a:xfrm>
            <a:off x="2514599" y="9600764"/>
            <a:ext cx="5791199" cy="4303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81"/>
              </a:lnSpc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Санкт-Петербург,2020 г.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первы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  <p:pic>
        <p:nvPicPr>
          <p:cNvPr id="10" name="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860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0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7373600" cy="1143000"/>
          </a:xfrm>
        </p:spPr>
        <p:txBody>
          <a:bodyPr/>
          <a:lstStyle/>
          <a:p>
            <a:r>
              <a:rPr lang="ru-RU" dirty="0" smtClean="0"/>
              <a:t>Самоопределение человека в жизненной ситуации</a:t>
            </a:r>
            <a:endParaRPr lang="ru-RU" dirty="0"/>
          </a:p>
        </p:txBody>
      </p:sp>
      <p:graphicFrame>
        <p:nvGraphicFramePr>
          <p:cNvPr id="14" name="Объект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2037177"/>
              </p:ext>
            </p:extLst>
          </p:nvPr>
        </p:nvGraphicFramePr>
        <p:xfrm>
          <a:off x="457200" y="1600200"/>
          <a:ext cx="17373600" cy="8191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второ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12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7373600" cy="1143000"/>
          </a:xfrm>
        </p:spPr>
        <p:txBody>
          <a:bodyPr/>
          <a:lstStyle/>
          <a:p>
            <a:r>
              <a:rPr lang="ru-RU" dirty="0" smtClean="0"/>
              <a:t>Выбор решения жизненной ситуации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5307065"/>
              </p:ext>
            </p:extLst>
          </p:nvPr>
        </p:nvGraphicFramePr>
        <p:xfrm>
          <a:off x="457200" y="1600200"/>
          <a:ext cx="17373600" cy="8267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трети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4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7221200" cy="1143000"/>
          </a:xfrm>
        </p:spPr>
        <p:txBody>
          <a:bodyPr/>
          <a:lstStyle/>
          <a:p>
            <a:r>
              <a:rPr lang="ru-RU" dirty="0" smtClean="0"/>
              <a:t>Структура выбора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10000" y="1616075"/>
            <a:ext cx="131826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/>
              <a:t>Ценности и смыслы социально-культурной жизни, семьи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10000" y="8199438"/>
            <a:ext cx="13335000" cy="1058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/>
              <a:t>Жизненная позиция конкретного человека: ценности и смыслы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90600" y="1562100"/>
            <a:ext cx="1066800" cy="769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lvl="0" algn="ctr"/>
            <a:r>
              <a:rPr lang="ru-RU" sz="2000" dirty="0" smtClean="0"/>
              <a:t>Жизненная ситуация</a:t>
            </a:r>
            <a:endParaRPr lang="ru-RU" sz="2000" dirty="0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2946159"/>
              </p:ext>
            </p:extLst>
          </p:nvPr>
        </p:nvGraphicFramePr>
        <p:xfrm>
          <a:off x="4381500" y="2933700"/>
          <a:ext cx="115824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11" name="Прямая со стрелкой 10"/>
          <p:cNvCxnSpPr/>
          <p:nvPr/>
        </p:nvCxnSpPr>
        <p:spPr>
          <a:xfrm>
            <a:off x="2209800" y="2019300"/>
            <a:ext cx="13716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2133600" y="8724900"/>
            <a:ext cx="14478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5791200" y="2628900"/>
            <a:ext cx="0" cy="6096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8458200" y="2628900"/>
            <a:ext cx="0" cy="7620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11582400" y="2628900"/>
            <a:ext cx="0" cy="7620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14554200" y="2628900"/>
            <a:ext cx="0" cy="7620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5791200" y="7048500"/>
            <a:ext cx="0" cy="9906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8610600" y="7048500"/>
            <a:ext cx="0" cy="115093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11582400" y="7048500"/>
            <a:ext cx="0" cy="9906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14554200" y="7048500"/>
            <a:ext cx="0" cy="9906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5791200" y="5067300"/>
            <a:ext cx="0" cy="2286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8458200" y="5067300"/>
            <a:ext cx="0" cy="2286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11582400" y="5067300"/>
            <a:ext cx="0" cy="2286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14554200" y="5067300"/>
            <a:ext cx="0" cy="2286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четвёрты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2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3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7297400" cy="1143000"/>
          </a:xfrm>
        </p:spPr>
        <p:txBody>
          <a:bodyPr/>
          <a:lstStyle/>
          <a:p>
            <a:r>
              <a:rPr lang="ru-RU" dirty="0" smtClean="0"/>
              <a:t>Воспитание культуры выбора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5583931"/>
              </p:ext>
            </p:extLst>
          </p:nvPr>
        </p:nvGraphicFramePr>
        <p:xfrm>
          <a:off x="457200" y="1600200"/>
          <a:ext cx="17297400" cy="8115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пяты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  <p:pic>
        <p:nvPicPr>
          <p:cNvPr id="6" name="пятый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  <p:pic>
        <p:nvPicPr>
          <p:cNvPr id="7" name="пятый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69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7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37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53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791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48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33400" y="1473898"/>
            <a:ext cx="9753599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Педагогический Конгресс:</a:t>
            </a:r>
          </a:p>
          <a:p>
            <a:pPr algn="ctr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«Новая грамотность»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619779" y="0"/>
            <a:ext cx="12938441" cy="11204107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6"/>
              <a:stretch>
                <a:fillRect l="-26806" r="-26779" b="24"/>
              </a:stretch>
            </a:blip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 b="-36"/>
          <a:stretch>
            <a:fillRect/>
          </a:stretch>
        </p:blipFill>
        <p:spPr>
          <a:xfrm>
            <a:off x="691334" y="471049"/>
            <a:ext cx="7868154" cy="93263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25970" y="2619988"/>
            <a:ext cx="8388706" cy="3416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анализировать ситуации выбора в учебной деятельности учащихся? </a:t>
            </a:r>
            <a:endParaRPr lang="ru-RU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581"/>
              </a:lnSpc>
            </a:pPr>
            <a:endParaRPr lang="ru-RU" sz="373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581"/>
              </a:lnSpc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(Секция №1. «Развитие критического мышления учащихся»)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D48DCD-8621-4AE3-A909-F1C43DA3D62E}"/>
              </a:ext>
            </a:extLst>
          </p:cNvPr>
          <p:cNvSpPr txBox="1"/>
          <p:nvPr/>
        </p:nvSpPr>
        <p:spPr>
          <a:xfrm>
            <a:off x="2286000" y="6510229"/>
            <a:ext cx="7273635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Карпицкая Ирина Леонидовна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ГБОУ школы № 691 с углубленным изучением иностранных языков Невского района Санкт-Петербурга «Невская школа»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A15FCE-D649-46D1-95F3-FB27C7F175C1}"/>
              </a:ext>
            </a:extLst>
          </p:cNvPr>
          <p:cNvSpPr txBox="1"/>
          <p:nvPr/>
        </p:nvSpPr>
        <p:spPr>
          <a:xfrm>
            <a:off x="2514599" y="9600764"/>
            <a:ext cx="5791199" cy="4303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81"/>
              </a:lnSpc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Санкт-Петербург,2020 г.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первы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  <p:pic>
        <p:nvPicPr>
          <p:cNvPr id="10" name="шестой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4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860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4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349</Words>
  <Application>Microsoft Office PowerPoint</Application>
  <PresentationFormat>Произвольный</PresentationFormat>
  <Paragraphs>74</Paragraphs>
  <Slides>6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Times New Roman</vt:lpstr>
      <vt:lpstr>Calibri</vt:lpstr>
      <vt:lpstr>Arial</vt:lpstr>
      <vt:lpstr>Office Theme</vt:lpstr>
      <vt:lpstr>Презентация PowerPoint</vt:lpstr>
      <vt:lpstr>Самоопределение человека в жизненной ситуации</vt:lpstr>
      <vt:lpstr>Выбор решения жизненной ситуации</vt:lpstr>
      <vt:lpstr>Структура выбора</vt:lpstr>
      <vt:lpstr>Воспитание культуры выбора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 педагогический конгресс: Новая граммотность</dc:title>
  <dc:creator>Ирина Л. Карпицкая</dc:creator>
  <cp:lastModifiedBy>Евгений В. Дроздов</cp:lastModifiedBy>
  <cp:revision>22</cp:revision>
  <dcterms:created xsi:type="dcterms:W3CDTF">2006-08-16T00:00:00Z</dcterms:created>
  <dcterms:modified xsi:type="dcterms:W3CDTF">2020-03-27T13:41:19Z</dcterms:modified>
  <dc:identifier>DADzlo0ljMw</dc:identifier>
</cp:coreProperties>
</file>