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57" r:id="rId2"/>
    <p:sldId id="459" r:id="rId3"/>
    <p:sldId id="460" r:id="rId4"/>
    <p:sldId id="461" r:id="rId5"/>
    <p:sldId id="458" r:id="rId6"/>
    <p:sldId id="477" r:id="rId7"/>
    <p:sldId id="383" r:id="rId8"/>
    <p:sldId id="469" r:id="rId9"/>
    <p:sldId id="479" r:id="rId10"/>
    <p:sldId id="472" r:id="rId11"/>
    <p:sldId id="474" r:id="rId12"/>
    <p:sldId id="471" r:id="rId13"/>
    <p:sldId id="476" r:id="rId14"/>
    <p:sldId id="468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696969"/>
    <a:srgbClr val="397877"/>
    <a:srgbClr val="2CA59A"/>
    <a:srgbClr val="5D39AD"/>
    <a:srgbClr val="CAD743"/>
    <a:srgbClr val="54C3F6"/>
    <a:srgbClr val="23BCD4"/>
    <a:srgbClr val="785448"/>
    <a:srgbClr val="607E8A"/>
    <a:srgbClr val="E722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854" autoAdjust="0"/>
    <p:restoredTop sz="94707" autoAdjust="0"/>
  </p:normalViewPr>
  <p:slideViewPr>
    <p:cSldViewPr snapToGrid="0" snapToObjects="1">
      <p:cViewPr varScale="1">
        <p:scale>
          <a:sx n="109" d="100"/>
          <a:sy n="109" d="100"/>
        </p:scale>
        <p:origin x="1434" y="102"/>
      </p:cViewPr>
      <p:guideLst>
        <p:guide orient="horz" pos="1620"/>
        <p:guide pos="2880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8FDE89-C194-D34D-83AA-9AFBD74DC4D7}" type="datetimeFigureOut">
              <a:rPr lang="en-US" smtClean="0"/>
              <a:t>1/31/2020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964ACF-CE2C-F94C-B805-C3C372F63E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7191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8F6D02-122D-964E-ACB9-453FD8B7FB92}" type="datetimeFigureOut">
              <a:rPr lang="en-US" smtClean="0"/>
              <a:t>1/31/2020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6E2E94-A510-624F-812E-907861D635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4341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6E2E94-A510-624F-812E-907861D635CA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881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lnSpc>
                <a:spcPct val="120000"/>
              </a:lnSpc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209540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_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-48581" y="0"/>
            <a:ext cx="2304001" cy="343304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573030" y="-9253"/>
            <a:ext cx="2304001" cy="34423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2262089" y="2"/>
            <a:ext cx="2304001" cy="343304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5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6883698" y="3"/>
            <a:ext cx="2304001" cy="343304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6" name="Picture Placeholder 7"/>
          <p:cNvSpPr>
            <a:spLocks noGrp="1"/>
          </p:cNvSpPr>
          <p:nvPr>
            <p:ph type="pic" sz="quarter" idx="18"/>
          </p:nvPr>
        </p:nvSpPr>
        <p:spPr>
          <a:xfrm>
            <a:off x="-48308" y="3443459"/>
            <a:ext cx="2304001" cy="343304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8" name="Picture Placeholder 7"/>
          <p:cNvSpPr>
            <a:spLocks noGrp="1"/>
          </p:cNvSpPr>
          <p:nvPr>
            <p:ph type="pic" sz="quarter" idx="20"/>
          </p:nvPr>
        </p:nvSpPr>
        <p:spPr>
          <a:xfrm>
            <a:off x="4573301" y="3443460"/>
            <a:ext cx="4614396" cy="341454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1" name="Picture Placeholder 7"/>
          <p:cNvSpPr>
            <a:spLocks noGrp="1"/>
          </p:cNvSpPr>
          <p:nvPr>
            <p:ph type="pic" sz="quarter" idx="23"/>
          </p:nvPr>
        </p:nvSpPr>
        <p:spPr>
          <a:xfrm>
            <a:off x="2262361" y="3443461"/>
            <a:ext cx="2304001" cy="3433046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791674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3" grpId="0"/>
      <p:bldP spid="15" grpId="0"/>
      <p:bldP spid="16" grpId="0"/>
      <p:bldP spid="18" grpId="0"/>
      <p:bldP spid="21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_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-48581" y="-19924"/>
            <a:ext cx="2304001" cy="693270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573030" y="-29176"/>
            <a:ext cx="2304001" cy="694195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2262089" y="-19921"/>
            <a:ext cx="2304001" cy="693270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5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6883698" y="-19920"/>
            <a:ext cx="2304001" cy="6932702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377996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3" grpId="0"/>
      <p:bldP spid="15" grpId="0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_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573028" y="-19214"/>
            <a:ext cx="4570972" cy="695139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" y="1"/>
            <a:ext cx="4566088" cy="6932705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578111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_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573030" y="-9253"/>
            <a:ext cx="2304001" cy="34423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5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6883698" y="3"/>
            <a:ext cx="2304001" cy="343304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8" name="Picture Placeholder 7"/>
          <p:cNvSpPr>
            <a:spLocks noGrp="1"/>
          </p:cNvSpPr>
          <p:nvPr>
            <p:ph type="pic" sz="quarter" idx="20"/>
          </p:nvPr>
        </p:nvSpPr>
        <p:spPr>
          <a:xfrm>
            <a:off x="4573301" y="3443460"/>
            <a:ext cx="4614396" cy="341454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17374" y="-6877"/>
            <a:ext cx="2184357" cy="1470025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416279" y="73056"/>
            <a:ext cx="1954389" cy="1336387"/>
          </a:xfrm>
        </p:spPr>
        <p:txBody>
          <a:bodyPr anchor="b">
            <a:noAutofit/>
          </a:bodyPr>
          <a:lstStyle>
            <a:lvl1pPr algn="l"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317966" y="5352815"/>
            <a:ext cx="3943590" cy="989297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17374" y="6480152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542524" y="6596001"/>
            <a:ext cx="1736373" cy="18466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700" dirty="0" smtClean="0">
                <a:solidFill>
                  <a:srgbClr val="FFFFFF"/>
                </a:solidFill>
                <a:latin typeface="Open Sans"/>
                <a:cs typeface="Open Sans"/>
              </a:rPr>
              <a:t>GAJAH ANNUAL</a:t>
            </a:r>
            <a:r>
              <a:rPr lang="en-US" sz="700" baseline="0" dirty="0" smtClean="0">
                <a:solidFill>
                  <a:srgbClr val="FFFFFF"/>
                </a:solidFill>
                <a:latin typeface="Open Sans"/>
                <a:cs typeface="Open Sans"/>
              </a:rPr>
              <a:t> REPORT 2015   |   </a:t>
            </a:r>
            <a:fld id="{386B4344-649F-C745-A86B-93613093FF3C}" type="slidenum">
              <a:rPr lang="en-US" sz="800" smtClean="0">
                <a:solidFill>
                  <a:srgbClr val="FFFFFF"/>
                </a:solidFill>
              </a:rPr>
              <a:pPr algn="ctr">
                <a:lnSpc>
                  <a:spcPct val="70000"/>
                </a:lnSpc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23791492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  <p:bldP spid="18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-6667" y="2"/>
            <a:ext cx="4572209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573030" y="2"/>
            <a:ext cx="4571245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4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-6940" y="1721152"/>
            <a:ext cx="4572209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572757" y="1721152"/>
            <a:ext cx="4571245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8" name="Picture Placeholder 7"/>
          <p:cNvSpPr>
            <a:spLocks noGrp="1"/>
          </p:cNvSpPr>
          <p:nvPr>
            <p:ph type="pic" sz="quarter" idx="18"/>
          </p:nvPr>
        </p:nvSpPr>
        <p:spPr>
          <a:xfrm>
            <a:off x="-6394" y="3443461"/>
            <a:ext cx="4572209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20"/>
          </p:nvPr>
        </p:nvSpPr>
        <p:spPr>
          <a:xfrm>
            <a:off x="4573303" y="3443461"/>
            <a:ext cx="4571245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2" name="Picture Placeholder 7"/>
          <p:cNvSpPr>
            <a:spLocks noGrp="1"/>
          </p:cNvSpPr>
          <p:nvPr>
            <p:ph type="pic" sz="quarter" idx="22"/>
          </p:nvPr>
        </p:nvSpPr>
        <p:spPr>
          <a:xfrm>
            <a:off x="-6667" y="5164611"/>
            <a:ext cx="4572209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4" name="Picture Placeholder 7"/>
          <p:cNvSpPr>
            <a:spLocks noGrp="1"/>
          </p:cNvSpPr>
          <p:nvPr>
            <p:ph type="pic" sz="quarter" idx="24"/>
          </p:nvPr>
        </p:nvSpPr>
        <p:spPr>
          <a:xfrm>
            <a:off x="4573030" y="5164611"/>
            <a:ext cx="4571245" cy="1711897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768508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/>
      <p:bldP spid="16" grpId="0"/>
      <p:bldP spid="18" grpId="0"/>
      <p:bldP spid="20" grpId="0"/>
      <p:bldP spid="22" grpId="0"/>
      <p:bldP spid="24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_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-6667" y="2"/>
            <a:ext cx="4572209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573030" y="2"/>
            <a:ext cx="4571245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4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-6940" y="1721152"/>
            <a:ext cx="4572209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572757" y="1721152"/>
            <a:ext cx="4571245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8" name="Picture Placeholder 7"/>
          <p:cNvSpPr>
            <a:spLocks noGrp="1"/>
          </p:cNvSpPr>
          <p:nvPr>
            <p:ph type="pic" sz="quarter" idx="18"/>
          </p:nvPr>
        </p:nvSpPr>
        <p:spPr>
          <a:xfrm>
            <a:off x="-6394" y="3443461"/>
            <a:ext cx="4572209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20"/>
          </p:nvPr>
        </p:nvSpPr>
        <p:spPr>
          <a:xfrm>
            <a:off x="4573303" y="3443461"/>
            <a:ext cx="4571245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316756" y="5263709"/>
            <a:ext cx="5893581" cy="623434"/>
          </a:xfrm>
        </p:spPr>
        <p:txBody>
          <a:bodyPr>
            <a:noAutofit/>
          </a:bodyPr>
          <a:lstStyle>
            <a:lvl1pPr algn="l">
              <a:defRPr sz="25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317968" y="5902684"/>
            <a:ext cx="5892743" cy="614275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22" name="Slide Number Placeholder 5"/>
          <p:cNvSpPr txBox="1">
            <a:spLocks/>
          </p:cNvSpPr>
          <p:nvPr userDrawn="1"/>
        </p:nvSpPr>
        <p:spPr>
          <a:xfrm>
            <a:off x="6642273" y="6480307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23" name="TextBox 22"/>
          <p:cNvSpPr txBox="1"/>
          <p:nvPr userDrawn="1"/>
        </p:nvSpPr>
        <p:spPr>
          <a:xfrm>
            <a:off x="6922944" y="6596156"/>
            <a:ext cx="1736373" cy="18466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>
              <a:lnSpc>
                <a:spcPct val="70000"/>
              </a:lnSpc>
            </a:pPr>
            <a:r>
              <a:rPr lang="en-US" sz="700" dirty="0" smtClean="0">
                <a:solidFill>
                  <a:srgbClr val="FFFFFF"/>
                </a:solidFill>
                <a:latin typeface="Open Sans"/>
                <a:cs typeface="Open Sans"/>
              </a:rPr>
              <a:t>GAJAH ANNUAL</a:t>
            </a:r>
            <a:r>
              <a:rPr lang="en-US" sz="700" baseline="0" dirty="0" smtClean="0">
                <a:solidFill>
                  <a:srgbClr val="FFFFFF"/>
                </a:solidFill>
                <a:latin typeface="Open Sans"/>
                <a:cs typeface="Open Sans"/>
              </a:rPr>
              <a:t> REPORT 2015   |   </a:t>
            </a:r>
            <a:fld id="{386B4344-649F-C745-A86B-93613093FF3C}" type="slidenum">
              <a:rPr lang="en-US" sz="800" smtClean="0">
                <a:solidFill>
                  <a:srgbClr val="FFFFFF"/>
                </a:solidFill>
              </a:rPr>
              <a:pPr algn="r">
                <a:lnSpc>
                  <a:spcPct val="70000"/>
                </a:lnSpc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40582479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/>
      <p:bldP spid="16" grpId="0"/>
      <p:bldP spid="18" grpId="0"/>
      <p:bldP spid="20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_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-48581" y="0"/>
            <a:ext cx="2304001" cy="343304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2262089" y="2"/>
            <a:ext cx="2304001" cy="343304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8"/>
          </p:nvPr>
        </p:nvSpPr>
        <p:spPr>
          <a:xfrm>
            <a:off x="-48308" y="3443459"/>
            <a:ext cx="2304001" cy="343304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23"/>
          </p:nvPr>
        </p:nvSpPr>
        <p:spPr>
          <a:xfrm>
            <a:off x="2262361" y="3443461"/>
            <a:ext cx="2304001" cy="343304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4713181" y="2072029"/>
            <a:ext cx="3974959" cy="1371433"/>
          </a:xfrm>
        </p:spPr>
        <p:txBody>
          <a:bodyPr anchor="b">
            <a:noAutofit/>
          </a:bodyPr>
          <a:lstStyle>
            <a:lvl1pPr algn="l">
              <a:defRPr sz="25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4714070" y="3449131"/>
            <a:ext cx="3974393" cy="14082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5" name="Slide Number Placeholder 5"/>
          <p:cNvSpPr txBox="1">
            <a:spLocks/>
          </p:cNvSpPr>
          <p:nvPr userDrawn="1"/>
        </p:nvSpPr>
        <p:spPr>
          <a:xfrm>
            <a:off x="6642273" y="6480307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6922944" y="6596156"/>
            <a:ext cx="1736373" cy="18466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>
              <a:lnSpc>
                <a:spcPct val="70000"/>
              </a:lnSpc>
            </a:pPr>
            <a:r>
              <a:rPr lang="en-US" sz="700" dirty="0" smtClean="0">
                <a:solidFill>
                  <a:srgbClr val="FFFFFF"/>
                </a:solidFill>
                <a:latin typeface="Open Sans"/>
                <a:cs typeface="Open Sans"/>
              </a:rPr>
              <a:t>GAJAH ANNUAL</a:t>
            </a:r>
            <a:r>
              <a:rPr lang="en-US" sz="700" baseline="0" dirty="0" smtClean="0">
                <a:solidFill>
                  <a:srgbClr val="FFFFFF"/>
                </a:solidFill>
                <a:latin typeface="Open Sans"/>
                <a:cs typeface="Open Sans"/>
              </a:rPr>
              <a:t> REPORT 2015   |   </a:t>
            </a:r>
            <a:fld id="{386B4344-649F-C745-A86B-93613093FF3C}" type="slidenum">
              <a:rPr lang="en-US" sz="800" smtClean="0">
                <a:solidFill>
                  <a:srgbClr val="FFFFFF"/>
                </a:solidFill>
              </a:rPr>
              <a:pPr algn="r">
                <a:lnSpc>
                  <a:spcPct val="70000"/>
                </a:lnSpc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98409378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u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6237944" y="0"/>
            <a:ext cx="2928469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317374" y="-6877"/>
            <a:ext cx="2184357" cy="1470025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416279" y="73056"/>
            <a:ext cx="1954389" cy="1336387"/>
          </a:xfrm>
        </p:spPr>
        <p:txBody>
          <a:bodyPr anchor="b">
            <a:noAutofit/>
          </a:bodyPr>
          <a:lstStyle>
            <a:lvl1pPr algn="l"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601830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3012724" y="1625554"/>
            <a:ext cx="3033889" cy="3529705"/>
          </a:xfrm>
        </p:spPr>
        <p:txBody>
          <a:bodyPr>
            <a:normAutofit/>
          </a:bodyPr>
          <a:lstStyle>
            <a:lvl1pPr marL="0" indent="0" algn="l">
              <a:buNone/>
              <a:defRPr sz="700"/>
            </a:lvl1pPr>
            <a:lvl2pPr marL="457200" indent="0" algn="ctr">
              <a:buNone/>
              <a:defRPr sz="700"/>
            </a:lvl2pPr>
            <a:lvl3pPr marL="914400" indent="0" algn="ctr">
              <a:buNone/>
              <a:defRPr sz="700"/>
            </a:lvl3pPr>
            <a:lvl4pPr marL="1371600" indent="0" algn="ctr">
              <a:buNone/>
              <a:defRPr sz="700"/>
            </a:lvl4pPr>
            <a:lvl5pPr marL="1828800" indent="0" algn="ctr">
              <a:buNone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317374" y="-6877"/>
            <a:ext cx="2184357" cy="1470025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ctrTitle"/>
          </p:nvPr>
        </p:nvSpPr>
        <p:spPr>
          <a:xfrm>
            <a:off x="416279" y="73056"/>
            <a:ext cx="1954389" cy="1336387"/>
          </a:xfrm>
        </p:spPr>
        <p:txBody>
          <a:bodyPr anchor="b">
            <a:noAutofit/>
          </a:bodyPr>
          <a:lstStyle>
            <a:lvl1pPr algn="l"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6" name="Text Placeholder 18"/>
          <p:cNvSpPr>
            <a:spLocks noGrp="1"/>
          </p:cNvSpPr>
          <p:nvPr>
            <p:ph type="body" sz="quarter" idx="21"/>
          </p:nvPr>
        </p:nvSpPr>
        <p:spPr>
          <a:xfrm>
            <a:off x="6532489" y="1625554"/>
            <a:ext cx="2294141" cy="3529705"/>
          </a:xfrm>
        </p:spPr>
        <p:txBody>
          <a:bodyPr>
            <a:normAutofit/>
          </a:bodyPr>
          <a:lstStyle>
            <a:lvl1pPr marL="0" indent="0" algn="l">
              <a:buNone/>
              <a:defRPr sz="700"/>
            </a:lvl1pPr>
            <a:lvl2pPr marL="457200" indent="0" algn="ctr">
              <a:buNone/>
              <a:defRPr sz="700"/>
            </a:lvl2pPr>
            <a:lvl3pPr marL="914400" indent="0" algn="ctr">
              <a:buNone/>
              <a:defRPr sz="700"/>
            </a:lvl3pPr>
            <a:lvl4pPr marL="1371600" indent="0" algn="ctr">
              <a:buNone/>
              <a:defRPr sz="700"/>
            </a:lvl4pPr>
            <a:lvl5pPr marL="1828800" indent="0" algn="ctr">
              <a:buNone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7" name="Slide Number Placeholder 5"/>
          <p:cNvSpPr txBox="1">
            <a:spLocks/>
          </p:cNvSpPr>
          <p:nvPr userDrawn="1"/>
        </p:nvSpPr>
        <p:spPr>
          <a:xfrm>
            <a:off x="6642273" y="6480307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944" y="6596156"/>
            <a:ext cx="1736373" cy="18466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>
              <a:lnSpc>
                <a:spcPct val="70000"/>
              </a:lnSpc>
            </a:pPr>
            <a:r>
              <a:rPr lang="en-US" sz="700" dirty="0" smtClean="0">
                <a:solidFill>
                  <a:srgbClr val="FFFFFF"/>
                </a:solidFill>
                <a:latin typeface="Open Sans"/>
                <a:cs typeface="Open Sans"/>
              </a:rPr>
              <a:t>GAJAH ANNUAL</a:t>
            </a:r>
            <a:r>
              <a:rPr lang="en-US" sz="700" baseline="0" dirty="0" smtClean="0">
                <a:solidFill>
                  <a:srgbClr val="FFFFFF"/>
                </a:solidFill>
                <a:latin typeface="Open Sans"/>
                <a:cs typeface="Open Sans"/>
              </a:rPr>
              <a:t> REPORT 2015   |   </a:t>
            </a:r>
            <a:fld id="{386B4344-649F-C745-A86B-93613093FF3C}" type="slidenum">
              <a:rPr lang="en-US" sz="800" smtClean="0">
                <a:solidFill>
                  <a:srgbClr val="FFFFFF"/>
                </a:solidFill>
              </a:rPr>
              <a:pPr algn="r">
                <a:lnSpc>
                  <a:spcPct val="70000"/>
                </a:lnSpc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317500" y="1625601"/>
            <a:ext cx="2184400" cy="524298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32623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317500" y="1970619"/>
            <a:ext cx="2667000" cy="2281766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21" name="Text Placeholder 18"/>
          <p:cNvSpPr>
            <a:spLocks noGrp="1"/>
          </p:cNvSpPr>
          <p:nvPr>
            <p:ph type="body" sz="quarter" idx="18"/>
          </p:nvPr>
        </p:nvSpPr>
        <p:spPr>
          <a:xfrm>
            <a:off x="3227295" y="1970619"/>
            <a:ext cx="2667000" cy="2281766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22" name="Text Placeholder 18"/>
          <p:cNvSpPr>
            <a:spLocks noGrp="1"/>
          </p:cNvSpPr>
          <p:nvPr>
            <p:ph type="body" sz="quarter" idx="19"/>
          </p:nvPr>
        </p:nvSpPr>
        <p:spPr>
          <a:xfrm>
            <a:off x="6140824" y="1970619"/>
            <a:ext cx="2667000" cy="2281766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7" name="Slide Number Placeholder 5"/>
          <p:cNvSpPr txBox="1">
            <a:spLocks/>
          </p:cNvSpPr>
          <p:nvPr userDrawn="1"/>
        </p:nvSpPr>
        <p:spPr>
          <a:xfrm>
            <a:off x="317374" y="-6877"/>
            <a:ext cx="2184357" cy="1470025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18" name="Title 1"/>
          <p:cNvSpPr>
            <a:spLocks noGrp="1"/>
          </p:cNvSpPr>
          <p:nvPr>
            <p:ph type="ctrTitle"/>
          </p:nvPr>
        </p:nvSpPr>
        <p:spPr>
          <a:xfrm>
            <a:off x="416279" y="73056"/>
            <a:ext cx="1954389" cy="1336387"/>
          </a:xfrm>
        </p:spPr>
        <p:txBody>
          <a:bodyPr anchor="b">
            <a:noAutofit/>
          </a:bodyPr>
          <a:lstStyle>
            <a:lvl1pPr algn="l"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317374" y="6480152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542524" y="6596001"/>
            <a:ext cx="1736373" cy="18466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700" dirty="0" smtClean="0">
                <a:solidFill>
                  <a:srgbClr val="FFFFFF"/>
                </a:solidFill>
                <a:latin typeface="Open Sans"/>
                <a:cs typeface="Open Sans"/>
              </a:rPr>
              <a:t>GAJAH ANNUAL</a:t>
            </a:r>
            <a:r>
              <a:rPr lang="en-US" sz="700" baseline="0" dirty="0" smtClean="0">
                <a:solidFill>
                  <a:srgbClr val="FFFFFF"/>
                </a:solidFill>
                <a:latin typeface="Open Sans"/>
                <a:cs typeface="Open Sans"/>
              </a:rPr>
              <a:t> REPORT 2015   |   </a:t>
            </a:r>
            <a:fld id="{386B4344-649F-C745-A86B-93613093FF3C}" type="slidenum">
              <a:rPr lang="en-US" sz="800" smtClean="0">
                <a:solidFill>
                  <a:srgbClr val="FFFFFF"/>
                </a:solidFill>
              </a:rPr>
              <a:pPr algn="ctr">
                <a:lnSpc>
                  <a:spcPct val="70000"/>
                </a:lnSpc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6048377" y="4472896"/>
            <a:ext cx="3095625" cy="1892300"/>
          </a:xfrm>
        </p:spPr>
        <p:txBody>
          <a:bodyPr/>
          <a:lstStyle/>
          <a:p>
            <a:endParaRPr lang="en-US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24"/>
          </p:nvPr>
        </p:nvSpPr>
        <p:spPr>
          <a:xfrm>
            <a:off x="6942" y="4472518"/>
            <a:ext cx="3095625" cy="1892300"/>
          </a:xfrm>
        </p:spPr>
        <p:txBody>
          <a:bodyPr/>
          <a:lstStyle/>
          <a:p>
            <a:endParaRPr lang="en-US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25"/>
          </p:nvPr>
        </p:nvSpPr>
        <p:spPr>
          <a:xfrm>
            <a:off x="3109505" y="4472140"/>
            <a:ext cx="2935920" cy="18923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2886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ery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6922944" y="6596156"/>
            <a:ext cx="1736373" cy="18466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>
              <a:lnSpc>
                <a:spcPct val="70000"/>
              </a:lnSpc>
            </a:pPr>
            <a:r>
              <a:rPr lang="en-US" sz="700" dirty="0" smtClean="0">
                <a:solidFill>
                  <a:srgbClr val="FFFFFF"/>
                </a:solidFill>
                <a:latin typeface="Open Sans"/>
                <a:cs typeface="Open Sans"/>
              </a:rPr>
              <a:t>GAJAH ANNUAL</a:t>
            </a:r>
            <a:r>
              <a:rPr lang="en-US" sz="700" baseline="0" dirty="0" smtClean="0">
                <a:solidFill>
                  <a:srgbClr val="FFFFFF"/>
                </a:solidFill>
                <a:latin typeface="Open Sans"/>
                <a:cs typeface="Open Sans"/>
              </a:rPr>
              <a:t> REPORT 2015   |   </a:t>
            </a:r>
            <a:fld id="{386B4344-649F-C745-A86B-93613093FF3C}" type="slidenum">
              <a:rPr lang="en-US" sz="800" smtClean="0">
                <a:solidFill>
                  <a:srgbClr val="FFFFFF"/>
                </a:solidFill>
              </a:rPr>
              <a:pPr algn="r">
                <a:lnSpc>
                  <a:spcPct val="70000"/>
                </a:lnSpc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57201" y="518583"/>
            <a:ext cx="8686801" cy="574675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184982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317500" y="3984314"/>
            <a:ext cx="2667000" cy="2369821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6" name="Text Placeholder 18"/>
          <p:cNvSpPr>
            <a:spLocks noGrp="1"/>
          </p:cNvSpPr>
          <p:nvPr>
            <p:ph type="body" sz="quarter" idx="18"/>
          </p:nvPr>
        </p:nvSpPr>
        <p:spPr>
          <a:xfrm>
            <a:off x="3227295" y="3984314"/>
            <a:ext cx="2667000" cy="2369821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7" name="Text Placeholder 18"/>
          <p:cNvSpPr>
            <a:spLocks noGrp="1"/>
          </p:cNvSpPr>
          <p:nvPr>
            <p:ph type="body" sz="quarter" idx="19"/>
          </p:nvPr>
        </p:nvSpPr>
        <p:spPr>
          <a:xfrm>
            <a:off x="6140824" y="3984314"/>
            <a:ext cx="2667000" cy="2369821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317968" y="3099159"/>
            <a:ext cx="8489857" cy="675706"/>
          </a:xfrm>
        </p:spPr>
        <p:txBody>
          <a:bodyPr>
            <a:normAutofit/>
          </a:bodyPr>
          <a:lstStyle>
            <a:lvl1pPr marL="0" indent="0" algn="l">
              <a:buNone/>
              <a:defRPr sz="1000">
                <a:solidFill>
                  <a:srgbClr val="26262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317374" y="6480152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542524" y="6596001"/>
            <a:ext cx="1736373" cy="18466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700" dirty="0" smtClean="0">
                <a:solidFill>
                  <a:srgbClr val="FFFFFF"/>
                </a:solidFill>
                <a:latin typeface="Open Sans"/>
                <a:cs typeface="Open Sans"/>
              </a:rPr>
              <a:t>GAJAH ANNUAL</a:t>
            </a:r>
            <a:r>
              <a:rPr lang="en-US" sz="700" baseline="0" dirty="0" smtClean="0">
                <a:solidFill>
                  <a:srgbClr val="FFFFFF"/>
                </a:solidFill>
                <a:latin typeface="Open Sans"/>
                <a:cs typeface="Open Sans"/>
              </a:rPr>
              <a:t> REPORT 2015   |   </a:t>
            </a:r>
            <a:fld id="{386B4344-649F-C745-A86B-93613093FF3C}" type="slidenum">
              <a:rPr lang="en-US" sz="800" smtClean="0">
                <a:solidFill>
                  <a:srgbClr val="FFFFFF"/>
                </a:solidFill>
              </a:rPr>
              <a:pPr algn="ctr">
                <a:lnSpc>
                  <a:spcPct val="70000"/>
                </a:lnSpc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0" y="1"/>
            <a:ext cx="9144000" cy="286808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76977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317500" y="4066480"/>
            <a:ext cx="2667000" cy="2074333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6" name="Text Placeholder 18"/>
          <p:cNvSpPr>
            <a:spLocks noGrp="1"/>
          </p:cNvSpPr>
          <p:nvPr>
            <p:ph type="body" sz="quarter" idx="18"/>
          </p:nvPr>
        </p:nvSpPr>
        <p:spPr>
          <a:xfrm>
            <a:off x="3227295" y="4066480"/>
            <a:ext cx="2667000" cy="2074333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7" name="Text Placeholder 18"/>
          <p:cNvSpPr>
            <a:spLocks noGrp="1"/>
          </p:cNvSpPr>
          <p:nvPr>
            <p:ph type="body" sz="quarter" idx="19"/>
          </p:nvPr>
        </p:nvSpPr>
        <p:spPr>
          <a:xfrm>
            <a:off x="6140824" y="4066480"/>
            <a:ext cx="2667000" cy="2074333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8" name="Slide Number Placeholder 5"/>
          <p:cNvSpPr txBox="1">
            <a:spLocks/>
          </p:cNvSpPr>
          <p:nvPr userDrawn="1"/>
        </p:nvSpPr>
        <p:spPr>
          <a:xfrm>
            <a:off x="317374" y="-6877"/>
            <a:ext cx="2184357" cy="1470025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19" name="Title 1"/>
          <p:cNvSpPr>
            <a:spLocks noGrp="1"/>
          </p:cNvSpPr>
          <p:nvPr>
            <p:ph type="ctrTitle"/>
          </p:nvPr>
        </p:nvSpPr>
        <p:spPr>
          <a:xfrm>
            <a:off x="416279" y="73056"/>
            <a:ext cx="1954389" cy="1336387"/>
          </a:xfrm>
        </p:spPr>
        <p:txBody>
          <a:bodyPr anchor="b">
            <a:noAutofit/>
          </a:bodyPr>
          <a:lstStyle>
            <a:lvl1pPr algn="l"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317374" y="6480152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542524" y="6596001"/>
            <a:ext cx="1736373" cy="18466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700" dirty="0" smtClean="0">
                <a:solidFill>
                  <a:srgbClr val="FFFFFF"/>
                </a:solidFill>
                <a:latin typeface="Open Sans"/>
                <a:cs typeface="Open Sans"/>
              </a:rPr>
              <a:t>GAJAH ANNUAL</a:t>
            </a:r>
            <a:r>
              <a:rPr lang="en-US" sz="700" baseline="0" dirty="0" smtClean="0">
                <a:solidFill>
                  <a:srgbClr val="FFFFFF"/>
                </a:solidFill>
                <a:latin typeface="Open Sans"/>
                <a:cs typeface="Open Sans"/>
              </a:rPr>
              <a:t> REPORT 2015   |   </a:t>
            </a:r>
            <a:fld id="{386B4344-649F-C745-A86B-93613093FF3C}" type="slidenum">
              <a:rPr lang="en-US" sz="800" smtClean="0">
                <a:solidFill>
                  <a:srgbClr val="FFFFFF"/>
                </a:solidFill>
              </a:rPr>
              <a:pPr algn="ctr">
                <a:lnSpc>
                  <a:spcPct val="70000"/>
                </a:lnSpc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6041437" y="1961365"/>
            <a:ext cx="3095625" cy="1892300"/>
          </a:xfrm>
        </p:spPr>
        <p:txBody>
          <a:bodyPr/>
          <a:lstStyle/>
          <a:p>
            <a:endParaRPr lang="en-US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24"/>
          </p:nvPr>
        </p:nvSpPr>
        <p:spPr>
          <a:xfrm>
            <a:off x="2" y="1960988"/>
            <a:ext cx="3095625" cy="1892300"/>
          </a:xfrm>
        </p:spPr>
        <p:txBody>
          <a:bodyPr/>
          <a:lstStyle/>
          <a:p>
            <a:endParaRPr lang="en-US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5"/>
          </p:nvPr>
        </p:nvSpPr>
        <p:spPr>
          <a:xfrm>
            <a:off x="3102565" y="1960609"/>
            <a:ext cx="2935920" cy="18923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37971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/>
      <p:bldP spid="21" grpId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bout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317969" y="4803732"/>
            <a:ext cx="4163977" cy="1416797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7" name="Text Placeholder 18"/>
          <p:cNvSpPr>
            <a:spLocks noGrp="1"/>
          </p:cNvSpPr>
          <p:nvPr>
            <p:ph type="body" sz="quarter" idx="19"/>
          </p:nvPr>
        </p:nvSpPr>
        <p:spPr>
          <a:xfrm>
            <a:off x="4652129" y="4803732"/>
            <a:ext cx="4174925" cy="1416797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3" name="Text Placeholder 18"/>
          <p:cNvSpPr>
            <a:spLocks noGrp="1"/>
          </p:cNvSpPr>
          <p:nvPr>
            <p:ph type="body" sz="quarter" idx="21"/>
          </p:nvPr>
        </p:nvSpPr>
        <p:spPr>
          <a:xfrm>
            <a:off x="330396" y="2213714"/>
            <a:ext cx="2003756" cy="2368249"/>
          </a:xfrm>
        </p:spPr>
        <p:txBody>
          <a:bodyPr>
            <a:normAutofit/>
          </a:bodyPr>
          <a:lstStyle>
            <a:lvl1pPr marL="0" indent="0" algn="ctr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4" name="Text Placeholder 18"/>
          <p:cNvSpPr>
            <a:spLocks noGrp="1"/>
          </p:cNvSpPr>
          <p:nvPr>
            <p:ph type="body" sz="quarter" idx="22"/>
          </p:nvPr>
        </p:nvSpPr>
        <p:spPr>
          <a:xfrm>
            <a:off x="2478189" y="2213714"/>
            <a:ext cx="2003756" cy="2368249"/>
          </a:xfrm>
        </p:spPr>
        <p:txBody>
          <a:bodyPr>
            <a:normAutofit/>
          </a:bodyPr>
          <a:lstStyle>
            <a:lvl1pPr marL="0" indent="0" algn="ctr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5" name="Text Placeholder 18"/>
          <p:cNvSpPr>
            <a:spLocks noGrp="1"/>
          </p:cNvSpPr>
          <p:nvPr>
            <p:ph type="body" sz="quarter" idx="23"/>
          </p:nvPr>
        </p:nvSpPr>
        <p:spPr>
          <a:xfrm>
            <a:off x="4652129" y="2213714"/>
            <a:ext cx="2003756" cy="2368249"/>
          </a:xfrm>
        </p:spPr>
        <p:txBody>
          <a:bodyPr>
            <a:normAutofit/>
          </a:bodyPr>
          <a:lstStyle>
            <a:lvl1pPr marL="0" indent="0" algn="ctr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6" name="Text Placeholder 18"/>
          <p:cNvSpPr>
            <a:spLocks noGrp="1"/>
          </p:cNvSpPr>
          <p:nvPr>
            <p:ph type="body" sz="quarter" idx="24"/>
          </p:nvPr>
        </p:nvSpPr>
        <p:spPr>
          <a:xfrm>
            <a:off x="6823299" y="2213714"/>
            <a:ext cx="2003756" cy="2368249"/>
          </a:xfrm>
        </p:spPr>
        <p:txBody>
          <a:bodyPr>
            <a:normAutofit/>
          </a:bodyPr>
          <a:lstStyle>
            <a:lvl1pPr marL="0" indent="0" algn="ctr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21" name="Slide Number Placeholder 5"/>
          <p:cNvSpPr txBox="1">
            <a:spLocks/>
          </p:cNvSpPr>
          <p:nvPr userDrawn="1"/>
        </p:nvSpPr>
        <p:spPr>
          <a:xfrm>
            <a:off x="317374" y="-6877"/>
            <a:ext cx="2184357" cy="1470025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22" name="Title 1"/>
          <p:cNvSpPr>
            <a:spLocks noGrp="1"/>
          </p:cNvSpPr>
          <p:nvPr>
            <p:ph type="ctrTitle"/>
          </p:nvPr>
        </p:nvSpPr>
        <p:spPr>
          <a:xfrm>
            <a:off x="416279" y="73056"/>
            <a:ext cx="1954389" cy="1336387"/>
          </a:xfrm>
        </p:spPr>
        <p:txBody>
          <a:bodyPr anchor="b">
            <a:noAutofit/>
          </a:bodyPr>
          <a:lstStyle>
            <a:lvl1pPr algn="l"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317374" y="6480152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17" name="TextBox 16"/>
          <p:cNvSpPr txBox="1"/>
          <p:nvPr userDrawn="1"/>
        </p:nvSpPr>
        <p:spPr>
          <a:xfrm>
            <a:off x="542524" y="6596001"/>
            <a:ext cx="1736373" cy="18466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700" dirty="0" smtClean="0">
                <a:solidFill>
                  <a:srgbClr val="FFFFFF"/>
                </a:solidFill>
                <a:latin typeface="Open Sans"/>
                <a:cs typeface="Open Sans"/>
              </a:rPr>
              <a:t>GAJAH ANNUAL</a:t>
            </a:r>
            <a:r>
              <a:rPr lang="en-US" sz="700" baseline="0" dirty="0" smtClean="0">
                <a:solidFill>
                  <a:srgbClr val="FFFFFF"/>
                </a:solidFill>
                <a:latin typeface="Open Sans"/>
                <a:cs typeface="Open Sans"/>
              </a:rPr>
              <a:t> REPORT 2015   |   </a:t>
            </a:r>
            <a:fld id="{386B4344-649F-C745-A86B-93613093FF3C}" type="slidenum">
              <a:rPr lang="en-US" sz="800" smtClean="0">
                <a:solidFill>
                  <a:srgbClr val="FFFFFF"/>
                </a:solidFill>
              </a:rPr>
              <a:pPr algn="ctr">
                <a:lnSpc>
                  <a:spcPct val="70000"/>
                </a:lnSpc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20933936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about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548483" y="3818860"/>
            <a:ext cx="1821596" cy="2509944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6" name="Text Placeholder 18"/>
          <p:cNvSpPr>
            <a:spLocks noGrp="1"/>
          </p:cNvSpPr>
          <p:nvPr>
            <p:ph type="body" sz="quarter" idx="18"/>
          </p:nvPr>
        </p:nvSpPr>
        <p:spPr>
          <a:xfrm>
            <a:off x="2621566" y="3818860"/>
            <a:ext cx="1821596" cy="2509944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7" name="Text Placeholder 18"/>
          <p:cNvSpPr>
            <a:spLocks noGrp="1"/>
          </p:cNvSpPr>
          <p:nvPr>
            <p:ph type="body" sz="quarter" idx="19"/>
          </p:nvPr>
        </p:nvSpPr>
        <p:spPr>
          <a:xfrm>
            <a:off x="4698383" y="3818860"/>
            <a:ext cx="1821596" cy="2509944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2" name="Text Placeholder 18"/>
          <p:cNvSpPr>
            <a:spLocks noGrp="1"/>
          </p:cNvSpPr>
          <p:nvPr>
            <p:ph type="body" sz="quarter" idx="20"/>
          </p:nvPr>
        </p:nvSpPr>
        <p:spPr>
          <a:xfrm>
            <a:off x="6772430" y="3818860"/>
            <a:ext cx="1821596" cy="2509944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3" name="Text Placeholder 18"/>
          <p:cNvSpPr>
            <a:spLocks noGrp="1"/>
          </p:cNvSpPr>
          <p:nvPr>
            <p:ph type="body" sz="quarter" idx="21"/>
          </p:nvPr>
        </p:nvSpPr>
        <p:spPr>
          <a:xfrm>
            <a:off x="548483" y="2197937"/>
            <a:ext cx="1821596" cy="1416797"/>
          </a:xfrm>
        </p:spPr>
        <p:txBody>
          <a:bodyPr>
            <a:normAutofit/>
          </a:bodyPr>
          <a:lstStyle>
            <a:lvl1pPr marL="0" indent="0" algn="ctr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4" name="Text Placeholder 18"/>
          <p:cNvSpPr>
            <a:spLocks noGrp="1"/>
          </p:cNvSpPr>
          <p:nvPr>
            <p:ph type="body" sz="quarter" idx="22"/>
          </p:nvPr>
        </p:nvSpPr>
        <p:spPr>
          <a:xfrm>
            <a:off x="2621566" y="2197937"/>
            <a:ext cx="1821596" cy="1416797"/>
          </a:xfrm>
        </p:spPr>
        <p:txBody>
          <a:bodyPr>
            <a:normAutofit/>
          </a:bodyPr>
          <a:lstStyle>
            <a:lvl1pPr marL="0" indent="0" algn="ctr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5" name="Text Placeholder 18"/>
          <p:cNvSpPr>
            <a:spLocks noGrp="1"/>
          </p:cNvSpPr>
          <p:nvPr>
            <p:ph type="body" sz="quarter" idx="23"/>
          </p:nvPr>
        </p:nvSpPr>
        <p:spPr>
          <a:xfrm>
            <a:off x="4698383" y="2197937"/>
            <a:ext cx="1821596" cy="1416797"/>
          </a:xfrm>
        </p:spPr>
        <p:txBody>
          <a:bodyPr>
            <a:normAutofit/>
          </a:bodyPr>
          <a:lstStyle>
            <a:lvl1pPr marL="0" indent="0" algn="ctr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6" name="Text Placeholder 18"/>
          <p:cNvSpPr>
            <a:spLocks noGrp="1"/>
          </p:cNvSpPr>
          <p:nvPr>
            <p:ph type="body" sz="quarter" idx="24"/>
          </p:nvPr>
        </p:nvSpPr>
        <p:spPr>
          <a:xfrm>
            <a:off x="6772430" y="2197937"/>
            <a:ext cx="1821596" cy="1416797"/>
          </a:xfrm>
        </p:spPr>
        <p:txBody>
          <a:bodyPr>
            <a:normAutofit/>
          </a:bodyPr>
          <a:lstStyle>
            <a:lvl1pPr marL="0" indent="0" algn="ctr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23" name="Slide Number Placeholder 5"/>
          <p:cNvSpPr txBox="1">
            <a:spLocks/>
          </p:cNvSpPr>
          <p:nvPr userDrawn="1"/>
        </p:nvSpPr>
        <p:spPr>
          <a:xfrm>
            <a:off x="317374" y="-6877"/>
            <a:ext cx="2184357" cy="1470025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24" name="Title 1"/>
          <p:cNvSpPr>
            <a:spLocks noGrp="1"/>
          </p:cNvSpPr>
          <p:nvPr>
            <p:ph type="ctrTitle"/>
          </p:nvPr>
        </p:nvSpPr>
        <p:spPr>
          <a:xfrm>
            <a:off x="416279" y="73056"/>
            <a:ext cx="1954389" cy="1336387"/>
          </a:xfrm>
        </p:spPr>
        <p:txBody>
          <a:bodyPr anchor="b">
            <a:noAutofit/>
          </a:bodyPr>
          <a:lstStyle>
            <a:lvl1pPr algn="l"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7" name="Slide Number Placeholder 5"/>
          <p:cNvSpPr txBox="1">
            <a:spLocks/>
          </p:cNvSpPr>
          <p:nvPr userDrawn="1"/>
        </p:nvSpPr>
        <p:spPr>
          <a:xfrm>
            <a:off x="317374" y="6480152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542524" y="6596001"/>
            <a:ext cx="1736373" cy="18466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700" dirty="0" smtClean="0">
                <a:solidFill>
                  <a:srgbClr val="FFFFFF"/>
                </a:solidFill>
                <a:latin typeface="Open Sans"/>
                <a:cs typeface="Open Sans"/>
              </a:rPr>
              <a:t>GAJAH ANNUAL</a:t>
            </a:r>
            <a:r>
              <a:rPr lang="en-US" sz="700" baseline="0" dirty="0" smtClean="0">
                <a:solidFill>
                  <a:srgbClr val="FFFFFF"/>
                </a:solidFill>
                <a:latin typeface="Open Sans"/>
                <a:cs typeface="Open Sans"/>
              </a:rPr>
              <a:t> REPORT 2015   |   </a:t>
            </a:r>
            <a:fld id="{386B4344-649F-C745-A86B-93613093FF3C}" type="slidenum">
              <a:rPr lang="en-US" sz="800" smtClean="0">
                <a:solidFill>
                  <a:srgbClr val="FFFFFF"/>
                </a:solidFill>
              </a:rPr>
              <a:pPr algn="ctr">
                <a:lnSpc>
                  <a:spcPct val="70000"/>
                </a:lnSpc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3965738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about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29" hasCustomPrompt="1"/>
          </p:nvPr>
        </p:nvSpPr>
        <p:spPr>
          <a:xfrm>
            <a:off x="-6351" y="1911334"/>
            <a:ext cx="2273251" cy="2755456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cs typeface="Open Sans"/>
              </a:defRPr>
            </a:lvl1pPr>
          </a:lstStyle>
          <a:p>
            <a:r>
              <a:rPr lang="en-US" dirty="0" err="1" smtClean="0"/>
              <a:t>Inser</a:t>
            </a:r>
            <a:r>
              <a:rPr lang="en-US" dirty="0" smtClean="0"/>
              <a:t> Image</a:t>
            </a:r>
            <a:endParaRPr 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30" hasCustomPrompt="1"/>
          </p:nvPr>
        </p:nvSpPr>
        <p:spPr>
          <a:xfrm>
            <a:off x="2283901" y="1911334"/>
            <a:ext cx="2273251" cy="2755456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cs typeface="Open Sans"/>
              </a:defRPr>
            </a:lvl1pPr>
          </a:lstStyle>
          <a:p>
            <a:r>
              <a:rPr lang="en-US" dirty="0" err="1" smtClean="0"/>
              <a:t>Inser</a:t>
            </a:r>
            <a:r>
              <a:rPr lang="en-US" dirty="0" smtClean="0"/>
              <a:t> Image</a:t>
            </a:r>
            <a:endParaRPr 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31" hasCustomPrompt="1"/>
          </p:nvPr>
        </p:nvSpPr>
        <p:spPr>
          <a:xfrm>
            <a:off x="4581622" y="1911334"/>
            <a:ext cx="2273251" cy="2755456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cs typeface="Open Sans"/>
              </a:defRPr>
            </a:lvl1pPr>
          </a:lstStyle>
          <a:p>
            <a:r>
              <a:rPr lang="en-US" dirty="0" err="1" smtClean="0"/>
              <a:t>Inser</a:t>
            </a:r>
            <a:r>
              <a:rPr lang="en-US" dirty="0" smtClean="0"/>
              <a:t> Image</a:t>
            </a:r>
            <a:endParaRPr 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32" hasCustomPrompt="1"/>
          </p:nvPr>
        </p:nvSpPr>
        <p:spPr>
          <a:xfrm>
            <a:off x="6879343" y="1911334"/>
            <a:ext cx="2273251" cy="2755456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cs typeface="Open Sans"/>
              </a:defRPr>
            </a:lvl1pPr>
          </a:lstStyle>
          <a:p>
            <a:r>
              <a:rPr lang="en-US" dirty="0" err="1" smtClean="0"/>
              <a:t>Inser</a:t>
            </a:r>
            <a:r>
              <a:rPr lang="en-US" dirty="0" smtClean="0"/>
              <a:t> Image</a:t>
            </a:r>
            <a:endParaRPr lang="en-US" dirty="0"/>
          </a:p>
        </p:txBody>
      </p:sp>
      <p:sp>
        <p:nvSpPr>
          <p:cNvPr id="9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-7471" y="4704344"/>
            <a:ext cx="2274371" cy="1580410"/>
          </a:xfrm>
        </p:spPr>
        <p:txBody>
          <a:bodyPr>
            <a:normAutofit/>
          </a:bodyPr>
          <a:lstStyle>
            <a:lvl1pPr marL="0" indent="0" algn="just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0" name="Text Placeholder 18"/>
          <p:cNvSpPr>
            <a:spLocks noGrp="1"/>
          </p:cNvSpPr>
          <p:nvPr>
            <p:ph type="body" sz="quarter" idx="33"/>
          </p:nvPr>
        </p:nvSpPr>
        <p:spPr>
          <a:xfrm>
            <a:off x="2284838" y="4704344"/>
            <a:ext cx="2274371" cy="1580410"/>
          </a:xfrm>
        </p:spPr>
        <p:txBody>
          <a:bodyPr>
            <a:normAutofit/>
          </a:bodyPr>
          <a:lstStyle>
            <a:lvl1pPr marL="0" indent="0" algn="just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2" name="Text Placeholder 18"/>
          <p:cNvSpPr>
            <a:spLocks noGrp="1"/>
          </p:cNvSpPr>
          <p:nvPr>
            <p:ph type="body" sz="quarter" idx="34"/>
          </p:nvPr>
        </p:nvSpPr>
        <p:spPr>
          <a:xfrm>
            <a:off x="4581622" y="4704344"/>
            <a:ext cx="2274371" cy="1580410"/>
          </a:xfrm>
        </p:spPr>
        <p:txBody>
          <a:bodyPr>
            <a:normAutofit/>
          </a:bodyPr>
          <a:lstStyle>
            <a:lvl1pPr marL="0" indent="0" algn="just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3" name="Text Placeholder 18"/>
          <p:cNvSpPr>
            <a:spLocks noGrp="1"/>
          </p:cNvSpPr>
          <p:nvPr>
            <p:ph type="body" sz="quarter" idx="35"/>
          </p:nvPr>
        </p:nvSpPr>
        <p:spPr>
          <a:xfrm>
            <a:off x="6878223" y="4704344"/>
            <a:ext cx="2274371" cy="1580410"/>
          </a:xfrm>
        </p:spPr>
        <p:txBody>
          <a:bodyPr>
            <a:normAutofit/>
          </a:bodyPr>
          <a:lstStyle>
            <a:lvl1pPr marL="0" indent="0" algn="just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20" name="Slide Number Placeholder 5"/>
          <p:cNvSpPr txBox="1">
            <a:spLocks/>
          </p:cNvSpPr>
          <p:nvPr userDrawn="1"/>
        </p:nvSpPr>
        <p:spPr>
          <a:xfrm>
            <a:off x="317374" y="-6877"/>
            <a:ext cx="2184357" cy="1470025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21" name="Title 1"/>
          <p:cNvSpPr>
            <a:spLocks noGrp="1"/>
          </p:cNvSpPr>
          <p:nvPr>
            <p:ph type="ctrTitle"/>
          </p:nvPr>
        </p:nvSpPr>
        <p:spPr>
          <a:xfrm>
            <a:off x="416279" y="73056"/>
            <a:ext cx="1954389" cy="1336387"/>
          </a:xfrm>
        </p:spPr>
        <p:txBody>
          <a:bodyPr anchor="b">
            <a:noAutofit/>
          </a:bodyPr>
          <a:lstStyle>
            <a:lvl1pPr algn="l"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317374" y="6480152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15" name="TextBox 14"/>
          <p:cNvSpPr txBox="1"/>
          <p:nvPr userDrawn="1"/>
        </p:nvSpPr>
        <p:spPr>
          <a:xfrm>
            <a:off x="542524" y="6596001"/>
            <a:ext cx="1736373" cy="18466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700" dirty="0" smtClean="0">
                <a:solidFill>
                  <a:srgbClr val="FFFFFF"/>
                </a:solidFill>
                <a:latin typeface="Open Sans"/>
                <a:cs typeface="Open Sans"/>
              </a:rPr>
              <a:t>GAJAH ANNUAL</a:t>
            </a:r>
            <a:r>
              <a:rPr lang="en-US" sz="700" baseline="0" dirty="0" smtClean="0">
                <a:solidFill>
                  <a:srgbClr val="FFFFFF"/>
                </a:solidFill>
                <a:latin typeface="Open Sans"/>
                <a:cs typeface="Open Sans"/>
              </a:rPr>
              <a:t> REPORT 2015   |   </a:t>
            </a:r>
            <a:fld id="{386B4344-649F-C745-A86B-93613093FF3C}" type="slidenum">
              <a:rPr lang="en-US" sz="800" smtClean="0">
                <a:solidFill>
                  <a:srgbClr val="FFFFFF"/>
                </a:solidFill>
              </a:rPr>
              <a:pPr algn="ctr">
                <a:lnSpc>
                  <a:spcPct val="70000"/>
                </a:lnSpc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73754178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about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32" hasCustomPrompt="1"/>
          </p:nvPr>
        </p:nvSpPr>
        <p:spPr>
          <a:xfrm>
            <a:off x="5036494" y="811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33" hasCustomPrompt="1"/>
          </p:nvPr>
        </p:nvSpPr>
        <p:spPr>
          <a:xfrm>
            <a:off x="5036494" y="137371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34" hasCustomPrompt="1"/>
          </p:nvPr>
        </p:nvSpPr>
        <p:spPr>
          <a:xfrm>
            <a:off x="5036494" y="2741783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35" hasCustomPrompt="1"/>
          </p:nvPr>
        </p:nvSpPr>
        <p:spPr>
          <a:xfrm>
            <a:off x="5036494" y="4109849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36" hasCustomPrompt="1"/>
          </p:nvPr>
        </p:nvSpPr>
        <p:spPr>
          <a:xfrm>
            <a:off x="5036494" y="5481467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37" hasCustomPrompt="1"/>
          </p:nvPr>
        </p:nvSpPr>
        <p:spPr>
          <a:xfrm>
            <a:off x="6062544" y="811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38" hasCustomPrompt="1"/>
          </p:nvPr>
        </p:nvSpPr>
        <p:spPr>
          <a:xfrm>
            <a:off x="6062544" y="137371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39" hasCustomPrompt="1"/>
          </p:nvPr>
        </p:nvSpPr>
        <p:spPr>
          <a:xfrm>
            <a:off x="6062544" y="2741783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40" hasCustomPrompt="1"/>
          </p:nvPr>
        </p:nvSpPr>
        <p:spPr>
          <a:xfrm>
            <a:off x="6062544" y="4109849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41" hasCustomPrompt="1"/>
          </p:nvPr>
        </p:nvSpPr>
        <p:spPr>
          <a:xfrm>
            <a:off x="6062544" y="5481467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42" hasCustomPrompt="1"/>
          </p:nvPr>
        </p:nvSpPr>
        <p:spPr>
          <a:xfrm>
            <a:off x="7088594" y="811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43" hasCustomPrompt="1"/>
          </p:nvPr>
        </p:nvSpPr>
        <p:spPr>
          <a:xfrm>
            <a:off x="7088594" y="137371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44" hasCustomPrompt="1"/>
          </p:nvPr>
        </p:nvSpPr>
        <p:spPr>
          <a:xfrm>
            <a:off x="7088594" y="2741783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45" hasCustomPrompt="1"/>
          </p:nvPr>
        </p:nvSpPr>
        <p:spPr>
          <a:xfrm>
            <a:off x="7088594" y="4109849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46" hasCustomPrompt="1"/>
          </p:nvPr>
        </p:nvSpPr>
        <p:spPr>
          <a:xfrm>
            <a:off x="7088594" y="5481467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47" hasCustomPrompt="1"/>
          </p:nvPr>
        </p:nvSpPr>
        <p:spPr>
          <a:xfrm>
            <a:off x="8114644" y="811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48" hasCustomPrompt="1"/>
          </p:nvPr>
        </p:nvSpPr>
        <p:spPr>
          <a:xfrm>
            <a:off x="8114644" y="137371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49" hasCustomPrompt="1"/>
          </p:nvPr>
        </p:nvSpPr>
        <p:spPr>
          <a:xfrm>
            <a:off x="8114644" y="2741783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50" hasCustomPrompt="1"/>
          </p:nvPr>
        </p:nvSpPr>
        <p:spPr>
          <a:xfrm>
            <a:off x="8114644" y="4109849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51" hasCustomPrompt="1"/>
          </p:nvPr>
        </p:nvSpPr>
        <p:spPr>
          <a:xfrm>
            <a:off x="8114644" y="5481467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Slide Number Placeholder 5"/>
          <p:cNvSpPr txBox="1">
            <a:spLocks/>
          </p:cNvSpPr>
          <p:nvPr userDrawn="1"/>
        </p:nvSpPr>
        <p:spPr>
          <a:xfrm>
            <a:off x="317374" y="-6877"/>
            <a:ext cx="2184357" cy="1470025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27" name="Title 1"/>
          <p:cNvSpPr>
            <a:spLocks noGrp="1"/>
          </p:cNvSpPr>
          <p:nvPr>
            <p:ph type="ctrTitle"/>
          </p:nvPr>
        </p:nvSpPr>
        <p:spPr>
          <a:xfrm>
            <a:off x="416279" y="73056"/>
            <a:ext cx="1954389" cy="1336387"/>
          </a:xfrm>
        </p:spPr>
        <p:txBody>
          <a:bodyPr anchor="b">
            <a:noAutofit/>
          </a:bodyPr>
          <a:lstStyle>
            <a:lvl1pPr algn="l"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0" name="Slide Number Placeholder 5"/>
          <p:cNvSpPr txBox="1">
            <a:spLocks/>
          </p:cNvSpPr>
          <p:nvPr userDrawn="1"/>
        </p:nvSpPr>
        <p:spPr>
          <a:xfrm>
            <a:off x="317374" y="6480152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31" name="TextBox 30"/>
          <p:cNvSpPr txBox="1"/>
          <p:nvPr userDrawn="1"/>
        </p:nvSpPr>
        <p:spPr>
          <a:xfrm>
            <a:off x="542524" y="6596001"/>
            <a:ext cx="1736373" cy="18466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700" dirty="0" smtClean="0">
                <a:solidFill>
                  <a:srgbClr val="FFFFFF"/>
                </a:solidFill>
                <a:latin typeface="Open Sans"/>
                <a:cs typeface="Open Sans"/>
              </a:rPr>
              <a:t>GAJAH ANNUAL</a:t>
            </a:r>
            <a:r>
              <a:rPr lang="en-US" sz="700" baseline="0" dirty="0" smtClean="0">
                <a:solidFill>
                  <a:srgbClr val="FFFFFF"/>
                </a:solidFill>
                <a:latin typeface="Open Sans"/>
                <a:cs typeface="Open Sans"/>
              </a:rPr>
              <a:t> REPORT 2015   |   </a:t>
            </a:r>
            <a:fld id="{386B4344-649F-C745-A86B-93613093FF3C}" type="slidenum">
              <a:rPr lang="en-US" sz="800" smtClean="0">
                <a:solidFill>
                  <a:srgbClr val="FFFFFF"/>
                </a:solidFill>
              </a:rPr>
              <a:pPr algn="ctr">
                <a:lnSpc>
                  <a:spcPct val="70000"/>
                </a:lnSpc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73754178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about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2"/>
          <p:cNvSpPr>
            <a:spLocks noGrp="1"/>
          </p:cNvSpPr>
          <p:nvPr>
            <p:ph type="pic" sz="quarter" idx="32" hasCustomPrompt="1"/>
          </p:nvPr>
        </p:nvSpPr>
        <p:spPr>
          <a:xfrm>
            <a:off x="-59217" y="212607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37" hasCustomPrompt="1"/>
          </p:nvPr>
        </p:nvSpPr>
        <p:spPr>
          <a:xfrm>
            <a:off x="969844" y="212607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42" hasCustomPrompt="1"/>
          </p:nvPr>
        </p:nvSpPr>
        <p:spPr>
          <a:xfrm>
            <a:off x="1998905" y="212607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47" hasCustomPrompt="1"/>
          </p:nvPr>
        </p:nvSpPr>
        <p:spPr>
          <a:xfrm>
            <a:off x="3027966" y="212607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48" hasCustomPrompt="1"/>
          </p:nvPr>
        </p:nvSpPr>
        <p:spPr>
          <a:xfrm>
            <a:off x="4057027" y="212607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49" hasCustomPrompt="1"/>
          </p:nvPr>
        </p:nvSpPr>
        <p:spPr>
          <a:xfrm>
            <a:off x="5086088" y="212607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50" hasCustomPrompt="1"/>
          </p:nvPr>
        </p:nvSpPr>
        <p:spPr>
          <a:xfrm>
            <a:off x="6115149" y="212607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51" hasCustomPrompt="1"/>
          </p:nvPr>
        </p:nvSpPr>
        <p:spPr>
          <a:xfrm>
            <a:off x="7144210" y="212607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52" hasCustomPrompt="1"/>
          </p:nvPr>
        </p:nvSpPr>
        <p:spPr>
          <a:xfrm>
            <a:off x="8173271" y="212607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53" hasCustomPrompt="1"/>
          </p:nvPr>
        </p:nvSpPr>
        <p:spPr>
          <a:xfrm>
            <a:off x="-56206" y="3494142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54" hasCustomPrompt="1"/>
          </p:nvPr>
        </p:nvSpPr>
        <p:spPr>
          <a:xfrm>
            <a:off x="972855" y="3494142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8" name="Picture Placeholder 2"/>
          <p:cNvSpPr>
            <a:spLocks noGrp="1"/>
          </p:cNvSpPr>
          <p:nvPr>
            <p:ph type="pic" sz="quarter" idx="55" hasCustomPrompt="1"/>
          </p:nvPr>
        </p:nvSpPr>
        <p:spPr>
          <a:xfrm>
            <a:off x="2001916" y="3494142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9" name="Picture Placeholder 2"/>
          <p:cNvSpPr>
            <a:spLocks noGrp="1"/>
          </p:cNvSpPr>
          <p:nvPr>
            <p:ph type="pic" sz="quarter" idx="56" hasCustomPrompt="1"/>
          </p:nvPr>
        </p:nvSpPr>
        <p:spPr>
          <a:xfrm>
            <a:off x="3030977" y="3494142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30" name="Picture Placeholder 2"/>
          <p:cNvSpPr>
            <a:spLocks noGrp="1"/>
          </p:cNvSpPr>
          <p:nvPr>
            <p:ph type="pic" sz="quarter" idx="57" hasCustomPrompt="1"/>
          </p:nvPr>
        </p:nvSpPr>
        <p:spPr>
          <a:xfrm>
            <a:off x="4060038" y="3494142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31" name="Picture Placeholder 2"/>
          <p:cNvSpPr>
            <a:spLocks noGrp="1"/>
          </p:cNvSpPr>
          <p:nvPr>
            <p:ph type="pic" sz="quarter" idx="58" hasCustomPrompt="1"/>
          </p:nvPr>
        </p:nvSpPr>
        <p:spPr>
          <a:xfrm>
            <a:off x="5089099" y="3494142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32" name="Picture Placeholder 2"/>
          <p:cNvSpPr>
            <a:spLocks noGrp="1"/>
          </p:cNvSpPr>
          <p:nvPr>
            <p:ph type="pic" sz="quarter" idx="59" hasCustomPrompt="1"/>
          </p:nvPr>
        </p:nvSpPr>
        <p:spPr>
          <a:xfrm>
            <a:off x="6118160" y="3494142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33" name="Picture Placeholder 2"/>
          <p:cNvSpPr>
            <a:spLocks noGrp="1"/>
          </p:cNvSpPr>
          <p:nvPr>
            <p:ph type="pic" sz="quarter" idx="60" hasCustomPrompt="1"/>
          </p:nvPr>
        </p:nvSpPr>
        <p:spPr>
          <a:xfrm>
            <a:off x="7147221" y="3494142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34" name="Picture Placeholder 2"/>
          <p:cNvSpPr>
            <a:spLocks noGrp="1"/>
          </p:cNvSpPr>
          <p:nvPr>
            <p:ph type="pic" sz="quarter" idx="61" hasCustomPrompt="1"/>
          </p:nvPr>
        </p:nvSpPr>
        <p:spPr>
          <a:xfrm>
            <a:off x="8173271" y="3494142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39" name="Slide Number Placeholder 5"/>
          <p:cNvSpPr txBox="1">
            <a:spLocks/>
          </p:cNvSpPr>
          <p:nvPr userDrawn="1"/>
        </p:nvSpPr>
        <p:spPr>
          <a:xfrm>
            <a:off x="317374" y="-6877"/>
            <a:ext cx="2184357" cy="1470025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40" name="Title 1"/>
          <p:cNvSpPr>
            <a:spLocks noGrp="1"/>
          </p:cNvSpPr>
          <p:nvPr>
            <p:ph type="ctrTitle"/>
          </p:nvPr>
        </p:nvSpPr>
        <p:spPr>
          <a:xfrm>
            <a:off x="416279" y="73056"/>
            <a:ext cx="1954389" cy="1336387"/>
          </a:xfrm>
        </p:spPr>
        <p:txBody>
          <a:bodyPr anchor="b">
            <a:noAutofit/>
          </a:bodyPr>
          <a:lstStyle>
            <a:lvl1pPr algn="l"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5" name="Slide Number Placeholder 5"/>
          <p:cNvSpPr txBox="1">
            <a:spLocks/>
          </p:cNvSpPr>
          <p:nvPr userDrawn="1"/>
        </p:nvSpPr>
        <p:spPr>
          <a:xfrm>
            <a:off x="317374" y="6480152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36" name="TextBox 35"/>
          <p:cNvSpPr txBox="1"/>
          <p:nvPr userDrawn="1"/>
        </p:nvSpPr>
        <p:spPr>
          <a:xfrm>
            <a:off x="542524" y="6596001"/>
            <a:ext cx="1736373" cy="18466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700" dirty="0" smtClean="0">
                <a:solidFill>
                  <a:srgbClr val="FFFFFF"/>
                </a:solidFill>
                <a:latin typeface="Open Sans"/>
                <a:cs typeface="Open Sans"/>
              </a:rPr>
              <a:t>GAJAH ANNUAL</a:t>
            </a:r>
            <a:r>
              <a:rPr lang="en-US" sz="700" baseline="0" dirty="0" smtClean="0">
                <a:solidFill>
                  <a:srgbClr val="FFFFFF"/>
                </a:solidFill>
                <a:latin typeface="Open Sans"/>
                <a:cs typeface="Open Sans"/>
              </a:rPr>
              <a:t> REPORT 2015   |   </a:t>
            </a:r>
            <a:fld id="{386B4344-649F-C745-A86B-93613093FF3C}" type="slidenum">
              <a:rPr lang="en-US" sz="800" smtClean="0">
                <a:solidFill>
                  <a:srgbClr val="FFFFFF"/>
                </a:solidFill>
              </a:rPr>
              <a:pPr algn="ctr">
                <a:lnSpc>
                  <a:spcPct val="70000"/>
                </a:lnSpc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01986627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bout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859312" y="5479803"/>
            <a:ext cx="7422093" cy="675706"/>
          </a:xfrm>
        </p:spPr>
        <p:txBody>
          <a:bodyPr>
            <a:normAutofit/>
          </a:bodyPr>
          <a:lstStyle>
            <a:lvl1pPr marL="0" indent="0" algn="ctr">
              <a:buNone/>
              <a:defRPr sz="1000">
                <a:solidFill>
                  <a:srgbClr val="26262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857900" y="4898690"/>
            <a:ext cx="7423705" cy="566758"/>
          </a:xfrm>
        </p:spPr>
        <p:txBody>
          <a:bodyPr anchor="b">
            <a:noAutofit/>
          </a:bodyPr>
          <a:lstStyle>
            <a:lvl1pPr algn="ctr">
              <a:defRPr sz="25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510646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about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859312" y="5479803"/>
            <a:ext cx="7422093" cy="675706"/>
          </a:xfrm>
        </p:spPr>
        <p:txBody>
          <a:bodyPr>
            <a:normAutofit/>
          </a:bodyPr>
          <a:lstStyle>
            <a:lvl1pPr marL="0" indent="0" algn="ctr">
              <a:buNone/>
              <a:defRPr sz="1000">
                <a:solidFill>
                  <a:srgbClr val="26262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857900" y="4898690"/>
            <a:ext cx="7423705" cy="566758"/>
          </a:xfrm>
        </p:spPr>
        <p:txBody>
          <a:bodyPr anchor="b">
            <a:noAutofit/>
          </a:bodyPr>
          <a:lstStyle>
            <a:lvl1pPr algn="ctr">
              <a:defRPr sz="25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317374" y="6480152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542524" y="6596001"/>
            <a:ext cx="1736373" cy="18466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700" dirty="0" smtClean="0">
                <a:solidFill>
                  <a:srgbClr val="FFFFFF"/>
                </a:solidFill>
                <a:latin typeface="Open Sans"/>
                <a:cs typeface="Open Sans"/>
              </a:rPr>
              <a:t>GAJAH ANNUAL</a:t>
            </a:r>
            <a:r>
              <a:rPr lang="en-US" sz="700" baseline="0" dirty="0" smtClean="0">
                <a:solidFill>
                  <a:srgbClr val="FFFFFF"/>
                </a:solidFill>
                <a:latin typeface="Open Sans"/>
                <a:cs typeface="Open Sans"/>
              </a:rPr>
              <a:t> REPORT 2015   |   </a:t>
            </a:r>
            <a:fld id="{386B4344-649F-C745-A86B-93613093FF3C}" type="slidenum">
              <a:rPr lang="en-US" sz="800" smtClean="0">
                <a:solidFill>
                  <a:srgbClr val="FFFFFF"/>
                </a:solidFill>
              </a:rPr>
              <a:pPr algn="ctr">
                <a:lnSpc>
                  <a:spcPct val="70000"/>
                </a:lnSpc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00137279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about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859312" y="5479803"/>
            <a:ext cx="7422093" cy="675706"/>
          </a:xfrm>
        </p:spPr>
        <p:txBody>
          <a:bodyPr>
            <a:normAutofit/>
          </a:bodyPr>
          <a:lstStyle>
            <a:lvl1pPr marL="0" indent="0" algn="ctr">
              <a:buNone/>
              <a:defRPr sz="1000">
                <a:solidFill>
                  <a:srgbClr val="26262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857900" y="4898690"/>
            <a:ext cx="7423705" cy="566758"/>
          </a:xfrm>
        </p:spPr>
        <p:txBody>
          <a:bodyPr anchor="b">
            <a:noAutofit/>
          </a:bodyPr>
          <a:lstStyle>
            <a:lvl1pPr algn="ctr">
              <a:defRPr sz="25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6643183" y="6482330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6868333" y="6598180"/>
            <a:ext cx="1736373" cy="18466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700" dirty="0" smtClean="0">
                <a:solidFill>
                  <a:srgbClr val="FFFFFF"/>
                </a:solidFill>
                <a:latin typeface="Open Sans"/>
                <a:cs typeface="Open Sans"/>
              </a:rPr>
              <a:t>GAJAH ANNUAL</a:t>
            </a:r>
            <a:r>
              <a:rPr lang="en-US" sz="700" baseline="0" dirty="0" smtClean="0">
                <a:solidFill>
                  <a:srgbClr val="FFFFFF"/>
                </a:solidFill>
                <a:latin typeface="Open Sans"/>
                <a:cs typeface="Open Sans"/>
              </a:rPr>
              <a:t> REPORT 2015   |   </a:t>
            </a:r>
            <a:fld id="{386B4344-649F-C745-A86B-93613093FF3C}" type="slidenum">
              <a:rPr lang="en-US" sz="800" smtClean="0">
                <a:solidFill>
                  <a:srgbClr val="FFFFFF"/>
                </a:solidFill>
              </a:rPr>
              <a:pPr algn="ctr">
                <a:lnSpc>
                  <a:spcPct val="70000"/>
                </a:lnSpc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00137279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ery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6922944" y="6596156"/>
            <a:ext cx="1736373" cy="18466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>
              <a:lnSpc>
                <a:spcPct val="70000"/>
              </a:lnSpc>
            </a:pPr>
            <a:r>
              <a:rPr lang="en-US" sz="700" dirty="0" smtClean="0">
                <a:solidFill>
                  <a:srgbClr val="FFFFFF"/>
                </a:solidFill>
                <a:latin typeface="Open Sans"/>
                <a:cs typeface="Open Sans"/>
              </a:rPr>
              <a:t>GAJAH ANNUAL</a:t>
            </a:r>
            <a:r>
              <a:rPr lang="en-US" sz="700" baseline="0" dirty="0" smtClean="0">
                <a:solidFill>
                  <a:srgbClr val="FFFFFF"/>
                </a:solidFill>
                <a:latin typeface="Open Sans"/>
                <a:cs typeface="Open Sans"/>
              </a:rPr>
              <a:t> REPORT 2015   |   </a:t>
            </a:r>
            <a:fld id="{386B4344-649F-C745-A86B-93613093FF3C}" type="slidenum">
              <a:rPr lang="en-US" sz="800" smtClean="0">
                <a:solidFill>
                  <a:srgbClr val="FFFFFF"/>
                </a:solidFill>
              </a:rPr>
              <a:pPr algn="r">
                <a:lnSpc>
                  <a:spcPct val="70000"/>
                </a:lnSpc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-1588" y="518583"/>
            <a:ext cx="8686801" cy="574675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037587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about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859312" y="5479803"/>
            <a:ext cx="7422093" cy="675706"/>
          </a:xfrm>
        </p:spPr>
        <p:txBody>
          <a:bodyPr>
            <a:normAutofit/>
          </a:bodyPr>
          <a:lstStyle>
            <a:lvl1pPr marL="0" indent="0" algn="ctr">
              <a:buNone/>
              <a:defRPr sz="1000">
                <a:solidFill>
                  <a:srgbClr val="26262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857900" y="4898690"/>
            <a:ext cx="7423705" cy="566758"/>
          </a:xfrm>
        </p:spPr>
        <p:txBody>
          <a:bodyPr anchor="b">
            <a:noAutofit/>
          </a:bodyPr>
          <a:lstStyle>
            <a:lvl1pPr algn="ctr">
              <a:defRPr sz="25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3481489" y="6478963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3706639" y="6594812"/>
            <a:ext cx="1736373" cy="18466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700" dirty="0" smtClean="0">
                <a:solidFill>
                  <a:srgbClr val="FFFFFF"/>
                </a:solidFill>
                <a:latin typeface="Open Sans"/>
                <a:cs typeface="Open Sans"/>
              </a:rPr>
              <a:t>GAJAH ANNUAL</a:t>
            </a:r>
            <a:r>
              <a:rPr lang="en-US" sz="700" baseline="0" dirty="0" smtClean="0">
                <a:solidFill>
                  <a:srgbClr val="FFFFFF"/>
                </a:solidFill>
                <a:latin typeface="Open Sans"/>
                <a:cs typeface="Open Sans"/>
              </a:rPr>
              <a:t> REPORT 2015   |   </a:t>
            </a:r>
            <a:fld id="{386B4344-649F-C745-A86B-93613093FF3C}" type="slidenum">
              <a:rPr lang="en-US" sz="800" smtClean="0">
                <a:solidFill>
                  <a:srgbClr val="FFFFFF"/>
                </a:solidFill>
              </a:rPr>
              <a:pPr algn="ctr">
                <a:lnSpc>
                  <a:spcPct val="70000"/>
                </a:lnSpc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13281841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bout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859312" y="5479803"/>
            <a:ext cx="7422093" cy="675706"/>
          </a:xfrm>
        </p:spPr>
        <p:txBody>
          <a:bodyPr>
            <a:normAutofit/>
          </a:bodyPr>
          <a:lstStyle>
            <a:lvl1pPr marL="0" indent="0" algn="ctr">
              <a:buNone/>
              <a:defRPr sz="1000">
                <a:solidFill>
                  <a:srgbClr val="26262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857900" y="4898690"/>
            <a:ext cx="7423705" cy="566758"/>
          </a:xfrm>
        </p:spPr>
        <p:txBody>
          <a:bodyPr anchor="b">
            <a:noAutofit/>
          </a:bodyPr>
          <a:lstStyle>
            <a:lvl1pPr algn="ctr">
              <a:defRPr sz="25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-3224" y="3463"/>
            <a:ext cx="9147224" cy="460422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317374" y="6480152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542524" y="6596001"/>
            <a:ext cx="1736373" cy="18466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700" dirty="0" smtClean="0">
                <a:solidFill>
                  <a:srgbClr val="FFFFFF"/>
                </a:solidFill>
                <a:latin typeface="Open Sans"/>
                <a:cs typeface="Open Sans"/>
              </a:rPr>
              <a:t>GAJAH ANNUAL</a:t>
            </a:r>
            <a:r>
              <a:rPr lang="en-US" sz="700" baseline="0" dirty="0" smtClean="0">
                <a:solidFill>
                  <a:srgbClr val="FFFFFF"/>
                </a:solidFill>
                <a:latin typeface="Open Sans"/>
                <a:cs typeface="Open Sans"/>
              </a:rPr>
              <a:t> REPORT 2015   |   </a:t>
            </a:r>
            <a:fld id="{386B4344-649F-C745-A86B-93613093FF3C}" type="slidenum">
              <a:rPr lang="en-US" sz="800" smtClean="0">
                <a:solidFill>
                  <a:srgbClr val="FFFFFF"/>
                </a:solidFill>
              </a:rPr>
              <a:pPr algn="ctr">
                <a:lnSpc>
                  <a:spcPct val="70000"/>
                </a:lnSpc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51484281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act-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317969" y="1594720"/>
            <a:ext cx="2173575" cy="2514947"/>
          </a:xfrm>
        </p:spPr>
        <p:txBody>
          <a:bodyPr>
            <a:normAutofit/>
          </a:bodyPr>
          <a:lstStyle>
            <a:lvl1pPr marL="0" indent="0" algn="just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5" name="Slide Number Placeholder 5"/>
          <p:cNvSpPr txBox="1">
            <a:spLocks/>
          </p:cNvSpPr>
          <p:nvPr userDrawn="1"/>
        </p:nvSpPr>
        <p:spPr>
          <a:xfrm>
            <a:off x="317374" y="-6877"/>
            <a:ext cx="2184357" cy="1470025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416279" y="73056"/>
            <a:ext cx="1954389" cy="1336387"/>
          </a:xfrm>
        </p:spPr>
        <p:txBody>
          <a:bodyPr anchor="b">
            <a:noAutofit/>
          </a:bodyPr>
          <a:lstStyle>
            <a:lvl1pPr algn="l"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317374" y="6480152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542524" y="6596001"/>
            <a:ext cx="1736373" cy="18466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700" dirty="0" smtClean="0">
                <a:solidFill>
                  <a:srgbClr val="FFFFFF"/>
                </a:solidFill>
                <a:latin typeface="Open Sans"/>
                <a:cs typeface="Open Sans"/>
              </a:rPr>
              <a:t>GAJAH ANNUAL</a:t>
            </a:r>
            <a:r>
              <a:rPr lang="en-US" sz="700" baseline="0" dirty="0" smtClean="0">
                <a:solidFill>
                  <a:srgbClr val="FFFFFF"/>
                </a:solidFill>
                <a:latin typeface="Open Sans"/>
                <a:cs typeface="Open Sans"/>
              </a:rPr>
              <a:t> REPORT 2015   |   </a:t>
            </a:r>
            <a:fld id="{386B4344-649F-C745-A86B-93613093FF3C}" type="slidenum">
              <a:rPr lang="en-US" sz="800" smtClean="0">
                <a:solidFill>
                  <a:srgbClr val="FFFFFF"/>
                </a:solidFill>
              </a:rPr>
              <a:pPr algn="ctr">
                <a:lnSpc>
                  <a:spcPct val="70000"/>
                </a:lnSpc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64024858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act-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331992" y="3537073"/>
            <a:ext cx="2173575" cy="2514947"/>
          </a:xfrm>
        </p:spPr>
        <p:txBody>
          <a:bodyPr>
            <a:normAutofit/>
          </a:bodyPr>
          <a:lstStyle>
            <a:lvl1pPr marL="0" indent="0" algn="just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325045" y="1594720"/>
            <a:ext cx="2176684" cy="180783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5" name="Slide Number Placeholder 5"/>
          <p:cNvSpPr txBox="1">
            <a:spLocks/>
          </p:cNvSpPr>
          <p:nvPr userDrawn="1"/>
        </p:nvSpPr>
        <p:spPr>
          <a:xfrm>
            <a:off x="317374" y="-6877"/>
            <a:ext cx="2184357" cy="1470025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416279" y="73056"/>
            <a:ext cx="1954389" cy="1336387"/>
          </a:xfrm>
        </p:spPr>
        <p:txBody>
          <a:bodyPr anchor="b">
            <a:noAutofit/>
          </a:bodyPr>
          <a:lstStyle>
            <a:lvl1pPr algn="l"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317374" y="6480152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542524" y="6596001"/>
            <a:ext cx="1736373" cy="18466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700" dirty="0" smtClean="0">
                <a:solidFill>
                  <a:srgbClr val="FFFFFF"/>
                </a:solidFill>
                <a:latin typeface="Open Sans"/>
                <a:cs typeface="Open Sans"/>
              </a:rPr>
              <a:t>GAJAH ANNUAL</a:t>
            </a:r>
            <a:r>
              <a:rPr lang="en-US" sz="700" baseline="0" dirty="0" smtClean="0">
                <a:solidFill>
                  <a:srgbClr val="FFFFFF"/>
                </a:solidFill>
                <a:latin typeface="Open Sans"/>
                <a:cs typeface="Open Sans"/>
              </a:rPr>
              <a:t> REPORT 2015   |   </a:t>
            </a:r>
            <a:fld id="{386B4344-649F-C745-A86B-93613093FF3C}" type="slidenum">
              <a:rPr lang="en-US" sz="800" smtClean="0">
                <a:solidFill>
                  <a:srgbClr val="FFFFFF"/>
                </a:solidFill>
              </a:rPr>
              <a:pPr algn="ctr">
                <a:lnSpc>
                  <a:spcPct val="70000"/>
                </a:lnSpc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57911929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-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-3224" y="-6498"/>
            <a:ext cx="9147224" cy="460422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8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317500" y="4608922"/>
            <a:ext cx="2667000" cy="1618621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9" name="Text Placeholder 18"/>
          <p:cNvSpPr>
            <a:spLocks noGrp="1"/>
          </p:cNvSpPr>
          <p:nvPr>
            <p:ph type="body" sz="quarter" idx="18"/>
          </p:nvPr>
        </p:nvSpPr>
        <p:spPr>
          <a:xfrm>
            <a:off x="3227295" y="4608922"/>
            <a:ext cx="2667000" cy="1618621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0" name="Text Placeholder 18"/>
          <p:cNvSpPr>
            <a:spLocks noGrp="1"/>
          </p:cNvSpPr>
          <p:nvPr>
            <p:ph type="body" sz="quarter" idx="19"/>
          </p:nvPr>
        </p:nvSpPr>
        <p:spPr>
          <a:xfrm>
            <a:off x="6140824" y="4608922"/>
            <a:ext cx="2667000" cy="1618621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317374" y="6480152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542524" y="6596001"/>
            <a:ext cx="1736373" cy="18466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700" dirty="0" smtClean="0">
                <a:solidFill>
                  <a:srgbClr val="FFFFFF"/>
                </a:solidFill>
                <a:latin typeface="Open Sans"/>
                <a:cs typeface="Open Sans"/>
              </a:rPr>
              <a:t>GAJAH ANNUAL</a:t>
            </a:r>
            <a:r>
              <a:rPr lang="en-US" sz="700" baseline="0" dirty="0" smtClean="0">
                <a:solidFill>
                  <a:srgbClr val="FFFFFF"/>
                </a:solidFill>
                <a:latin typeface="Open Sans"/>
                <a:cs typeface="Open Sans"/>
              </a:rPr>
              <a:t> REPORT 2015   |   </a:t>
            </a:r>
            <a:fld id="{386B4344-649F-C745-A86B-93613093FF3C}" type="slidenum">
              <a:rPr lang="en-US" sz="800" smtClean="0">
                <a:solidFill>
                  <a:srgbClr val="FFFFFF"/>
                </a:solidFill>
              </a:rPr>
              <a:pPr algn="ctr">
                <a:lnSpc>
                  <a:spcPct val="70000"/>
                </a:lnSpc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66178605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-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522118" y="1"/>
            <a:ext cx="4621882" cy="686524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8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317968" y="2048432"/>
            <a:ext cx="3850621" cy="4050346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317968" y="6480307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598639" y="6596156"/>
            <a:ext cx="1736373" cy="18466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>
              <a:lnSpc>
                <a:spcPct val="70000"/>
              </a:lnSpc>
            </a:pPr>
            <a:r>
              <a:rPr lang="en-US" sz="700" dirty="0" smtClean="0">
                <a:solidFill>
                  <a:srgbClr val="FFFFFF"/>
                </a:solidFill>
                <a:latin typeface="Open Sans"/>
                <a:cs typeface="Open Sans"/>
              </a:rPr>
              <a:t>GAJAH ANNUAL</a:t>
            </a:r>
            <a:r>
              <a:rPr lang="en-US" sz="700" baseline="0" dirty="0" smtClean="0">
                <a:solidFill>
                  <a:srgbClr val="FFFFFF"/>
                </a:solidFill>
                <a:latin typeface="Open Sans"/>
                <a:cs typeface="Open Sans"/>
              </a:rPr>
              <a:t> REPORT 2015   |   </a:t>
            </a:r>
            <a:fld id="{386B4344-649F-C745-A86B-93613093FF3C}" type="slidenum">
              <a:rPr lang="en-US" sz="800" smtClean="0">
                <a:solidFill>
                  <a:srgbClr val="FFFFFF"/>
                </a:solidFill>
              </a:rPr>
              <a:pPr algn="r">
                <a:lnSpc>
                  <a:spcPct val="70000"/>
                </a:lnSpc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317374" y="-6877"/>
            <a:ext cx="2184357" cy="1470025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416279" y="73056"/>
            <a:ext cx="1954389" cy="1336387"/>
          </a:xfrm>
        </p:spPr>
        <p:txBody>
          <a:bodyPr anchor="b">
            <a:noAutofit/>
          </a:bodyPr>
          <a:lstStyle>
            <a:lvl1pPr algn="l"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82695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317374" y="-6877"/>
            <a:ext cx="2184357" cy="1470025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416279" y="73056"/>
            <a:ext cx="1954389" cy="1336387"/>
          </a:xfrm>
        </p:spPr>
        <p:txBody>
          <a:bodyPr anchor="b">
            <a:noAutofit/>
          </a:bodyPr>
          <a:lstStyle>
            <a:lvl1pPr algn="l"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317374" y="6480152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542524" y="6596001"/>
            <a:ext cx="1736373" cy="18466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700" dirty="0" smtClean="0">
                <a:solidFill>
                  <a:srgbClr val="FFFFFF"/>
                </a:solidFill>
                <a:latin typeface="Open Sans"/>
                <a:cs typeface="Open Sans"/>
              </a:rPr>
              <a:t>GAJAH ANNUAL</a:t>
            </a:r>
            <a:r>
              <a:rPr lang="en-US" sz="700" baseline="0" dirty="0" smtClean="0">
                <a:solidFill>
                  <a:srgbClr val="FFFFFF"/>
                </a:solidFill>
                <a:latin typeface="Open Sans"/>
                <a:cs typeface="Open Sans"/>
              </a:rPr>
              <a:t> REPORT 2015   |   </a:t>
            </a:r>
            <a:fld id="{386B4344-649F-C745-A86B-93613093FF3C}" type="slidenum">
              <a:rPr lang="en-US" sz="800" smtClean="0">
                <a:solidFill>
                  <a:srgbClr val="FFFFFF"/>
                </a:solidFill>
              </a:rPr>
              <a:pPr algn="ctr">
                <a:lnSpc>
                  <a:spcPct val="70000"/>
                </a:lnSpc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46137042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kup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mpute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1954" y="1564639"/>
            <a:ext cx="5376606" cy="476768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3793544" y="2087029"/>
            <a:ext cx="4649416" cy="2802942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317374" y="-6877"/>
            <a:ext cx="2184357" cy="1470025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ctrTitle"/>
          </p:nvPr>
        </p:nvSpPr>
        <p:spPr>
          <a:xfrm>
            <a:off x="416279" y="73056"/>
            <a:ext cx="1954389" cy="1336387"/>
          </a:xfrm>
        </p:spPr>
        <p:txBody>
          <a:bodyPr anchor="b">
            <a:noAutofit/>
          </a:bodyPr>
          <a:lstStyle>
            <a:lvl1pPr algn="l"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317374" y="6480152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542524" y="6596001"/>
            <a:ext cx="1736373" cy="18466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700" dirty="0" smtClean="0">
                <a:solidFill>
                  <a:srgbClr val="FFFFFF"/>
                </a:solidFill>
                <a:latin typeface="Open Sans"/>
                <a:cs typeface="Open Sans"/>
              </a:rPr>
              <a:t>GAJAH ANNUAL</a:t>
            </a:r>
            <a:r>
              <a:rPr lang="en-US" sz="700" baseline="0" dirty="0" smtClean="0">
                <a:solidFill>
                  <a:srgbClr val="FFFFFF"/>
                </a:solidFill>
                <a:latin typeface="Open Sans"/>
                <a:cs typeface="Open Sans"/>
              </a:rPr>
              <a:t> REPORT 2015   |   </a:t>
            </a:r>
            <a:fld id="{386B4344-649F-C745-A86B-93613093FF3C}" type="slidenum">
              <a:rPr lang="en-US" sz="800" smtClean="0">
                <a:solidFill>
                  <a:srgbClr val="FFFFFF"/>
                </a:solidFill>
              </a:rPr>
              <a:pPr algn="ctr">
                <a:lnSpc>
                  <a:spcPct val="70000"/>
                </a:lnSpc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64122210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kup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ptop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1056" y="2153920"/>
            <a:ext cx="5950544" cy="3846403"/>
          </a:xfrm>
          <a:prstGeom prst="rect">
            <a:avLst/>
          </a:prstGeom>
        </p:spPr>
      </p:pic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3838789" y="2599513"/>
            <a:ext cx="4363435" cy="2849634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317374" y="-6877"/>
            <a:ext cx="2184357" cy="1470025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ctrTitle"/>
          </p:nvPr>
        </p:nvSpPr>
        <p:spPr>
          <a:xfrm>
            <a:off x="416279" y="73056"/>
            <a:ext cx="1954389" cy="1336387"/>
          </a:xfrm>
        </p:spPr>
        <p:txBody>
          <a:bodyPr anchor="b">
            <a:noAutofit/>
          </a:bodyPr>
          <a:lstStyle>
            <a:lvl1pPr algn="l"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317374" y="6480152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542524" y="6596001"/>
            <a:ext cx="1736373" cy="18466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700" dirty="0" smtClean="0">
                <a:solidFill>
                  <a:srgbClr val="FFFFFF"/>
                </a:solidFill>
                <a:latin typeface="Open Sans"/>
                <a:cs typeface="Open Sans"/>
              </a:rPr>
              <a:t>GAJAH ANNUAL</a:t>
            </a:r>
            <a:r>
              <a:rPr lang="en-US" sz="700" baseline="0" dirty="0" smtClean="0">
                <a:solidFill>
                  <a:srgbClr val="FFFFFF"/>
                </a:solidFill>
                <a:latin typeface="Open Sans"/>
                <a:cs typeface="Open Sans"/>
              </a:rPr>
              <a:t> REPORT 2015   |   </a:t>
            </a:r>
            <a:fld id="{386B4344-649F-C745-A86B-93613093FF3C}" type="slidenum">
              <a:rPr lang="en-US" sz="800" smtClean="0">
                <a:solidFill>
                  <a:srgbClr val="FFFFFF"/>
                </a:solidFill>
              </a:rPr>
              <a:pPr algn="ctr">
                <a:lnSpc>
                  <a:spcPct val="70000"/>
                </a:lnSpc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27710093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kup_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ablet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1449" y="1409443"/>
            <a:ext cx="3321416" cy="5082552"/>
          </a:xfrm>
          <a:prstGeom prst="rect">
            <a:avLst/>
          </a:prstGeom>
        </p:spPr>
      </p:pic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3324225" y="2026450"/>
            <a:ext cx="2510304" cy="3911788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317374" y="-6877"/>
            <a:ext cx="2184357" cy="1470025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ctrTitle"/>
          </p:nvPr>
        </p:nvSpPr>
        <p:spPr>
          <a:xfrm>
            <a:off x="416279" y="73056"/>
            <a:ext cx="1954389" cy="1336387"/>
          </a:xfrm>
        </p:spPr>
        <p:txBody>
          <a:bodyPr anchor="b">
            <a:noAutofit/>
          </a:bodyPr>
          <a:lstStyle>
            <a:lvl1pPr algn="l"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317374" y="6480152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542524" y="6596001"/>
            <a:ext cx="1736373" cy="18466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700" dirty="0" smtClean="0">
                <a:solidFill>
                  <a:srgbClr val="FFFFFF"/>
                </a:solidFill>
                <a:latin typeface="Open Sans"/>
                <a:cs typeface="Open Sans"/>
              </a:rPr>
              <a:t>GAJAH ANNUAL</a:t>
            </a:r>
            <a:r>
              <a:rPr lang="en-US" sz="700" baseline="0" dirty="0" smtClean="0">
                <a:solidFill>
                  <a:srgbClr val="FFFFFF"/>
                </a:solidFill>
                <a:latin typeface="Open Sans"/>
                <a:cs typeface="Open Sans"/>
              </a:rPr>
              <a:t> REPORT 2015   |   </a:t>
            </a:r>
            <a:fld id="{386B4344-649F-C745-A86B-93613093FF3C}" type="slidenum">
              <a:rPr lang="en-US" sz="800" smtClean="0">
                <a:solidFill>
                  <a:srgbClr val="FFFFFF"/>
                </a:solidFill>
              </a:rPr>
              <a:pPr algn="ctr">
                <a:lnSpc>
                  <a:spcPct val="70000"/>
                </a:lnSpc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27710093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_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6922944" y="6596156"/>
            <a:ext cx="1736373" cy="18466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>
              <a:lnSpc>
                <a:spcPct val="70000"/>
              </a:lnSpc>
            </a:pPr>
            <a:r>
              <a:rPr lang="en-US" sz="700" dirty="0" smtClean="0">
                <a:solidFill>
                  <a:srgbClr val="FFFFFF"/>
                </a:solidFill>
                <a:latin typeface="Open Sans"/>
                <a:cs typeface="Open Sans"/>
              </a:rPr>
              <a:t>GAJAH ANNUAL</a:t>
            </a:r>
            <a:r>
              <a:rPr lang="en-US" sz="700" baseline="0" dirty="0" smtClean="0">
                <a:solidFill>
                  <a:srgbClr val="FFFFFF"/>
                </a:solidFill>
                <a:latin typeface="Open Sans"/>
                <a:cs typeface="Open Sans"/>
              </a:rPr>
              <a:t> REPORT 2015   |   </a:t>
            </a:r>
            <a:fld id="{386B4344-649F-C745-A86B-93613093FF3C}" type="slidenum">
              <a:rPr lang="en-US" sz="800" smtClean="0">
                <a:solidFill>
                  <a:srgbClr val="FFFFFF"/>
                </a:solidFill>
              </a:rPr>
              <a:pPr algn="r">
                <a:lnSpc>
                  <a:spcPct val="70000"/>
                </a:lnSpc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-1588" y="518583"/>
            <a:ext cx="9145588" cy="574675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60505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kup_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hon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4149" y="1409443"/>
            <a:ext cx="6536909" cy="5457965"/>
          </a:xfrm>
          <a:prstGeom prst="rect">
            <a:avLst/>
          </a:prstGeom>
        </p:spPr>
      </p:pic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3207037" y="2336800"/>
            <a:ext cx="1534297" cy="3190242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317374" y="-6877"/>
            <a:ext cx="2184357" cy="1470025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ctrTitle"/>
          </p:nvPr>
        </p:nvSpPr>
        <p:spPr>
          <a:xfrm>
            <a:off x="416279" y="73056"/>
            <a:ext cx="1954389" cy="1336387"/>
          </a:xfrm>
        </p:spPr>
        <p:txBody>
          <a:bodyPr anchor="b">
            <a:noAutofit/>
          </a:bodyPr>
          <a:lstStyle>
            <a:lvl1pPr algn="l"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5357599" y="4378959"/>
            <a:ext cx="2721012" cy="1794555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317374" y="6480152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542524" y="6596001"/>
            <a:ext cx="1736373" cy="18466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700" dirty="0" smtClean="0">
                <a:solidFill>
                  <a:srgbClr val="FFFFFF"/>
                </a:solidFill>
                <a:latin typeface="Open Sans"/>
                <a:cs typeface="Open Sans"/>
              </a:rPr>
              <a:t>GAJAH ANNUAL</a:t>
            </a:r>
            <a:r>
              <a:rPr lang="en-US" sz="700" baseline="0" dirty="0" smtClean="0">
                <a:solidFill>
                  <a:srgbClr val="FFFFFF"/>
                </a:solidFill>
                <a:latin typeface="Open Sans"/>
                <a:cs typeface="Open Sans"/>
              </a:rPr>
              <a:t> REPORT 2015   |   </a:t>
            </a:r>
            <a:fld id="{386B4344-649F-C745-A86B-93613093FF3C}" type="slidenum">
              <a:rPr lang="en-US" sz="800" smtClean="0">
                <a:solidFill>
                  <a:srgbClr val="FFFFFF"/>
                </a:solidFill>
              </a:rPr>
              <a:pPr algn="ctr">
                <a:lnSpc>
                  <a:spcPct val="70000"/>
                </a:lnSpc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47446420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kup_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ajah-IPHON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3706" y="1814608"/>
            <a:ext cx="3800286" cy="4428171"/>
          </a:xfrm>
          <a:prstGeom prst="rect">
            <a:avLst/>
          </a:prstGeom>
        </p:spPr>
      </p:pic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2995368" y="2479040"/>
            <a:ext cx="1597798" cy="3083748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317374" y="-6877"/>
            <a:ext cx="2184357" cy="1470025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ctrTitle"/>
          </p:nvPr>
        </p:nvSpPr>
        <p:spPr>
          <a:xfrm>
            <a:off x="416279" y="73056"/>
            <a:ext cx="1954389" cy="1336387"/>
          </a:xfrm>
        </p:spPr>
        <p:txBody>
          <a:bodyPr anchor="b">
            <a:noAutofit/>
          </a:bodyPr>
          <a:lstStyle>
            <a:lvl1pPr algn="l"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4907425" y="2489200"/>
            <a:ext cx="1597798" cy="3083748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317374" y="6480152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542524" y="6596001"/>
            <a:ext cx="1736373" cy="18466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700" dirty="0" smtClean="0">
                <a:solidFill>
                  <a:srgbClr val="FFFFFF"/>
                </a:solidFill>
                <a:latin typeface="Open Sans"/>
                <a:cs typeface="Open Sans"/>
              </a:rPr>
              <a:t>GAJAH ANNUAL</a:t>
            </a:r>
            <a:r>
              <a:rPr lang="en-US" sz="700" baseline="0" dirty="0" smtClean="0">
                <a:solidFill>
                  <a:srgbClr val="FFFFFF"/>
                </a:solidFill>
                <a:latin typeface="Open Sans"/>
                <a:cs typeface="Open Sans"/>
              </a:rPr>
              <a:t> REPORT 2015   |   </a:t>
            </a:r>
            <a:fld id="{386B4344-649F-C745-A86B-93613093FF3C}" type="slidenum">
              <a:rPr lang="en-US" sz="800" smtClean="0">
                <a:solidFill>
                  <a:srgbClr val="FFFFFF"/>
                </a:solidFill>
              </a:rPr>
              <a:pPr algn="ctr">
                <a:lnSpc>
                  <a:spcPct val="70000"/>
                </a:lnSpc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415245978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kup_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ajah-BROWSE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2333" y="1116160"/>
            <a:ext cx="7430227" cy="5152516"/>
          </a:xfrm>
          <a:prstGeom prst="rect">
            <a:avLst/>
          </a:prstGeom>
        </p:spPr>
      </p:pic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3002402" y="1541789"/>
            <a:ext cx="7210597" cy="4648286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317374" y="-6877"/>
            <a:ext cx="2184357" cy="1470025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ctrTitle"/>
          </p:nvPr>
        </p:nvSpPr>
        <p:spPr>
          <a:xfrm>
            <a:off x="416279" y="73056"/>
            <a:ext cx="1954389" cy="1336387"/>
          </a:xfrm>
        </p:spPr>
        <p:txBody>
          <a:bodyPr anchor="b">
            <a:noAutofit/>
          </a:bodyPr>
          <a:lstStyle>
            <a:lvl1pPr algn="l"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317374" y="6480152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542524" y="6596001"/>
            <a:ext cx="1736373" cy="18466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700" dirty="0" smtClean="0">
                <a:solidFill>
                  <a:srgbClr val="FFFFFF"/>
                </a:solidFill>
                <a:latin typeface="Open Sans"/>
                <a:cs typeface="Open Sans"/>
              </a:rPr>
              <a:t>GAJAH ANNUAL</a:t>
            </a:r>
            <a:r>
              <a:rPr lang="en-US" sz="700" baseline="0" dirty="0" smtClean="0">
                <a:solidFill>
                  <a:srgbClr val="FFFFFF"/>
                </a:solidFill>
                <a:latin typeface="Open Sans"/>
                <a:cs typeface="Open Sans"/>
              </a:rPr>
              <a:t> REPORT 2015   |   </a:t>
            </a:r>
            <a:fld id="{386B4344-649F-C745-A86B-93613093FF3C}" type="slidenum">
              <a:rPr lang="en-US" sz="800" smtClean="0">
                <a:solidFill>
                  <a:srgbClr val="FFFFFF"/>
                </a:solidFill>
              </a:rPr>
              <a:pPr algn="ctr">
                <a:lnSpc>
                  <a:spcPct val="70000"/>
                </a:lnSpc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415245978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_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13350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_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"/>
          <p:cNvSpPr>
            <a:spLocks noGrp="1"/>
          </p:cNvSpPr>
          <p:nvPr>
            <p:ph type="pic" sz="quarter" idx="32" hasCustomPrompt="1"/>
          </p:nvPr>
        </p:nvSpPr>
        <p:spPr>
          <a:xfrm>
            <a:off x="4582894" y="811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33" hasCustomPrompt="1"/>
          </p:nvPr>
        </p:nvSpPr>
        <p:spPr>
          <a:xfrm>
            <a:off x="4582894" y="137371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34" hasCustomPrompt="1"/>
          </p:nvPr>
        </p:nvSpPr>
        <p:spPr>
          <a:xfrm>
            <a:off x="4582894" y="2741783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35" hasCustomPrompt="1"/>
          </p:nvPr>
        </p:nvSpPr>
        <p:spPr>
          <a:xfrm>
            <a:off x="4582894" y="4109849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8" name="Picture Placeholder 2"/>
          <p:cNvSpPr>
            <a:spLocks noGrp="1"/>
          </p:cNvSpPr>
          <p:nvPr>
            <p:ph type="pic" sz="quarter" idx="36" hasCustomPrompt="1"/>
          </p:nvPr>
        </p:nvSpPr>
        <p:spPr>
          <a:xfrm>
            <a:off x="4582894" y="5481467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9" name="Picture Placeholder 2"/>
          <p:cNvSpPr>
            <a:spLocks noGrp="1"/>
          </p:cNvSpPr>
          <p:nvPr>
            <p:ph type="pic" sz="quarter" idx="37" hasCustomPrompt="1"/>
          </p:nvPr>
        </p:nvSpPr>
        <p:spPr>
          <a:xfrm>
            <a:off x="5608944" y="811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30" name="Picture Placeholder 2"/>
          <p:cNvSpPr>
            <a:spLocks noGrp="1"/>
          </p:cNvSpPr>
          <p:nvPr>
            <p:ph type="pic" sz="quarter" idx="38" hasCustomPrompt="1"/>
          </p:nvPr>
        </p:nvSpPr>
        <p:spPr>
          <a:xfrm>
            <a:off x="5608944" y="137371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31" name="Picture Placeholder 2"/>
          <p:cNvSpPr>
            <a:spLocks noGrp="1"/>
          </p:cNvSpPr>
          <p:nvPr>
            <p:ph type="pic" sz="quarter" idx="39" hasCustomPrompt="1"/>
          </p:nvPr>
        </p:nvSpPr>
        <p:spPr>
          <a:xfrm>
            <a:off x="5608944" y="2741783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32" name="Picture Placeholder 2"/>
          <p:cNvSpPr>
            <a:spLocks noGrp="1"/>
          </p:cNvSpPr>
          <p:nvPr>
            <p:ph type="pic" sz="quarter" idx="40" hasCustomPrompt="1"/>
          </p:nvPr>
        </p:nvSpPr>
        <p:spPr>
          <a:xfrm>
            <a:off x="5608944" y="4109849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33" name="Picture Placeholder 2"/>
          <p:cNvSpPr>
            <a:spLocks noGrp="1"/>
          </p:cNvSpPr>
          <p:nvPr>
            <p:ph type="pic" sz="quarter" idx="41" hasCustomPrompt="1"/>
          </p:nvPr>
        </p:nvSpPr>
        <p:spPr>
          <a:xfrm>
            <a:off x="5608944" y="5481467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34" name="Picture Placeholder 2"/>
          <p:cNvSpPr>
            <a:spLocks noGrp="1"/>
          </p:cNvSpPr>
          <p:nvPr>
            <p:ph type="pic" sz="quarter" idx="42" hasCustomPrompt="1"/>
          </p:nvPr>
        </p:nvSpPr>
        <p:spPr>
          <a:xfrm>
            <a:off x="6634994" y="811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35" name="Picture Placeholder 2"/>
          <p:cNvSpPr>
            <a:spLocks noGrp="1"/>
          </p:cNvSpPr>
          <p:nvPr>
            <p:ph type="pic" sz="quarter" idx="43" hasCustomPrompt="1"/>
          </p:nvPr>
        </p:nvSpPr>
        <p:spPr>
          <a:xfrm>
            <a:off x="6634994" y="137371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36" name="Picture Placeholder 2"/>
          <p:cNvSpPr>
            <a:spLocks noGrp="1"/>
          </p:cNvSpPr>
          <p:nvPr>
            <p:ph type="pic" sz="quarter" idx="44" hasCustomPrompt="1"/>
          </p:nvPr>
        </p:nvSpPr>
        <p:spPr>
          <a:xfrm>
            <a:off x="6634994" y="2741783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37" name="Picture Placeholder 2"/>
          <p:cNvSpPr>
            <a:spLocks noGrp="1"/>
          </p:cNvSpPr>
          <p:nvPr>
            <p:ph type="pic" sz="quarter" idx="45" hasCustomPrompt="1"/>
          </p:nvPr>
        </p:nvSpPr>
        <p:spPr>
          <a:xfrm>
            <a:off x="6634994" y="4109849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38" name="Picture Placeholder 2"/>
          <p:cNvSpPr>
            <a:spLocks noGrp="1"/>
          </p:cNvSpPr>
          <p:nvPr>
            <p:ph type="pic" sz="quarter" idx="46" hasCustomPrompt="1"/>
          </p:nvPr>
        </p:nvSpPr>
        <p:spPr>
          <a:xfrm>
            <a:off x="6634994" y="5481467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39" name="Picture Placeholder 2"/>
          <p:cNvSpPr>
            <a:spLocks noGrp="1"/>
          </p:cNvSpPr>
          <p:nvPr>
            <p:ph type="pic" sz="quarter" idx="47" hasCustomPrompt="1"/>
          </p:nvPr>
        </p:nvSpPr>
        <p:spPr>
          <a:xfrm>
            <a:off x="7661044" y="811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40" name="Picture Placeholder 2"/>
          <p:cNvSpPr>
            <a:spLocks noGrp="1"/>
          </p:cNvSpPr>
          <p:nvPr>
            <p:ph type="pic" sz="quarter" idx="48" hasCustomPrompt="1"/>
          </p:nvPr>
        </p:nvSpPr>
        <p:spPr>
          <a:xfrm>
            <a:off x="7661044" y="137371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41" name="Picture Placeholder 2"/>
          <p:cNvSpPr>
            <a:spLocks noGrp="1"/>
          </p:cNvSpPr>
          <p:nvPr>
            <p:ph type="pic" sz="quarter" idx="49" hasCustomPrompt="1"/>
          </p:nvPr>
        </p:nvSpPr>
        <p:spPr>
          <a:xfrm>
            <a:off x="7661044" y="2741783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42" name="Picture Placeholder 2"/>
          <p:cNvSpPr>
            <a:spLocks noGrp="1"/>
          </p:cNvSpPr>
          <p:nvPr>
            <p:ph type="pic" sz="quarter" idx="50" hasCustomPrompt="1"/>
          </p:nvPr>
        </p:nvSpPr>
        <p:spPr>
          <a:xfrm>
            <a:off x="7661044" y="4109849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43" name="Picture Placeholder 2"/>
          <p:cNvSpPr>
            <a:spLocks noGrp="1"/>
          </p:cNvSpPr>
          <p:nvPr>
            <p:ph type="pic" sz="quarter" idx="51" hasCustomPrompt="1"/>
          </p:nvPr>
        </p:nvSpPr>
        <p:spPr>
          <a:xfrm>
            <a:off x="7661044" y="5481467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44" name="Picture Placeholder 2"/>
          <p:cNvSpPr>
            <a:spLocks noGrp="1"/>
          </p:cNvSpPr>
          <p:nvPr>
            <p:ph type="pic" sz="quarter" idx="52" hasCustomPrompt="1"/>
          </p:nvPr>
        </p:nvSpPr>
        <p:spPr>
          <a:xfrm>
            <a:off x="478694" y="8403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45" name="Picture Placeholder 2"/>
          <p:cNvSpPr>
            <a:spLocks noGrp="1"/>
          </p:cNvSpPr>
          <p:nvPr>
            <p:ph type="pic" sz="quarter" idx="53" hasCustomPrompt="1"/>
          </p:nvPr>
        </p:nvSpPr>
        <p:spPr>
          <a:xfrm>
            <a:off x="478694" y="1374002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46" name="Picture Placeholder 2"/>
          <p:cNvSpPr>
            <a:spLocks noGrp="1"/>
          </p:cNvSpPr>
          <p:nvPr>
            <p:ph type="pic" sz="quarter" idx="54" hasCustomPrompt="1"/>
          </p:nvPr>
        </p:nvSpPr>
        <p:spPr>
          <a:xfrm>
            <a:off x="478694" y="2742070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47" name="Picture Placeholder 2"/>
          <p:cNvSpPr>
            <a:spLocks noGrp="1"/>
          </p:cNvSpPr>
          <p:nvPr>
            <p:ph type="pic" sz="quarter" idx="55" hasCustomPrompt="1"/>
          </p:nvPr>
        </p:nvSpPr>
        <p:spPr>
          <a:xfrm>
            <a:off x="478694" y="411013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48" name="Picture Placeholder 2"/>
          <p:cNvSpPr>
            <a:spLocks noGrp="1"/>
          </p:cNvSpPr>
          <p:nvPr>
            <p:ph type="pic" sz="quarter" idx="56" hasCustomPrompt="1"/>
          </p:nvPr>
        </p:nvSpPr>
        <p:spPr>
          <a:xfrm>
            <a:off x="478694" y="5481754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49" name="Picture Placeholder 2"/>
          <p:cNvSpPr>
            <a:spLocks noGrp="1"/>
          </p:cNvSpPr>
          <p:nvPr>
            <p:ph type="pic" sz="quarter" idx="57" hasCustomPrompt="1"/>
          </p:nvPr>
        </p:nvSpPr>
        <p:spPr>
          <a:xfrm>
            <a:off x="1504744" y="8403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50" name="Picture Placeholder 2"/>
          <p:cNvSpPr>
            <a:spLocks noGrp="1"/>
          </p:cNvSpPr>
          <p:nvPr>
            <p:ph type="pic" sz="quarter" idx="58" hasCustomPrompt="1"/>
          </p:nvPr>
        </p:nvSpPr>
        <p:spPr>
          <a:xfrm>
            <a:off x="1504744" y="1374002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51" name="Picture Placeholder 2"/>
          <p:cNvSpPr>
            <a:spLocks noGrp="1"/>
          </p:cNvSpPr>
          <p:nvPr>
            <p:ph type="pic" sz="quarter" idx="59" hasCustomPrompt="1"/>
          </p:nvPr>
        </p:nvSpPr>
        <p:spPr>
          <a:xfrm>
            <a:off x="1504744" y="2742070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52" name="Picture Placeholder 2"/>
          <p:cNvSpPr>
            <a:spLocks noGrp="1"/>
          </p:cNvSpPr>
          <p:nvPr>
            <p:ph type="pic" sz="quarter" idx="60" hasCustomPrompt="1"/>
          </p:nvPr>
        </p:nvSpPr>
        <p:spPr>
          <a:xfrm>
            <a:off x="1504744" y="411013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53" name="Picture Placeholder 2"/>
          <p:cNvSpPr>
            <a:spLocks noGrp="1"/>
          </p:cNvSpPr>
          <p:nvPr>
            <p:ph type="pic" sz="quarter" idx="61" hasCustomPrompt="1"/>
          </p:nvPr>
        </p:nvSpPr>
        <p:spPr>
          <a:xfrm>
            <a:off x="1504744" y="5481754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54" name="Picture Placeholder 2"/>
          <p:cNvSpPr>
            <a:spLocks noGrp="1"/>
          </p:cNvSpPr>
          <p:nvPr>
            <p:ph type="pic" sz="quarter" idx="62" hasCustomPrompt="1"/>
          </p:nvPr>
        </p:nvSpPr>
        <p:spPr>
          <a:xfrm>
            <a:off x="2530794" y="8403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55" name="Picture Placeholder 2"/>
          <p:cNvSpPr>
            <a:spLocks noGrp="1"/>
          </p:cNvSpPr>
          <p:nvPr>
            <p:ph type="pic" sz="quarter" idx="63" hasCustomPrompt="1"/>
          </p:nvPr>
        </p:nvSpPr>
        <p:spPr>
          <a:xfrm>
            <a:off x="2530794" y="1374002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56" name="Picture Placeholder 2"/>
          <p:cNvSpPr>
            <a:spLocks noGrp="1"/>
          </p:cNvSpPr>
          <p:nvPr>
            <p:ph type="pic" sz="quarter" idx="64" hasCustomPrompt="1"/>
          </p:nvPr>
        </p:nvSpPr>
        <p:spPr>
          <a:xfrm>
            <a:off x="2530794" y="2742070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57" name="Picture Placeholder 2"/>
          <p:cNvSpPr>
            <a:spLocks noGrp="1"/>
          </p:cNvSpPr>
          <p:nvPr>
            <p:ph type="pic" sz="quarter" idx="65" hasCustomPrompt="1"/>
          </p:nvPr>
        </p:nvSpPr>
        <p:spPr>
          <a:xfrm>
            <a:off x="2530794" y="411013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58" name="Picture Placeholder 2"/>
          <p:cNvSpPr>
            <a:spLocks noGrp="1"/>
          </p:cNvSpPr>
          <p:nvPr>
            <p:ph type="pic" sz="quarter" idx="66" hasCustomPrompt="1"/>
          </p:nvPr>
        </p:nvSpPr>
        <p:spPr>
          <a:xfrm>
            <a:off x="2530794" y="5481754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59" name="Picture Placeholder 2"/>
          <p:cNvSpPr>
            <a:spLocks noGrp="1"/>
          </p:cNvSpPr>
          <p:nvPr>
            <p:ph type="pic" sz="quarter" idx="67" hasCustomPrompt="1"/>
          </p:nvPr>
        </p:nvSpPr>
        <p:spPr>
          <a:xfrm>
            <a:off x="3556844" y="8403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60" name="Picture Placeholder 2"/>
          <p:cNvSpPr>
            <a:spLocks noGrp="1"/>
          </p:cNvSpPr>
          <p:nvPr>
            <p:ph type="pic" sz="quarter" idx="68" hasCustomPrompt="1"/>
          </p:nvPr>
        </p:nvSpPr>
        <p:spPr>
          <a:xfrm>
            <a:off x="3556844" y="1374002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61" name="Picture Placeholder 2"/>
          <p:cNvSpPr>
            <a:spLocks noGrp="1"/>
          </p:cNvSpPr>
          <p:nvPr>
            <p:ph type="pic" sz="quarter" idx="69" hasCustomPrompt="1"/>
          </p:nvPr>
        </p:nvSpPr>
        <p:spPr>
          <a:xfrm>
            <a:off x="3556844" y="2742070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62" name="Picture Placeholder 2"/>
          <p:cNvSpPr>
            <a:spLocks noGrp="1"/>
          </p:cNvSpPr>
          <p:nvPr>
            <p:ph type="pic" sz="quarter" idx="70" hasCustomPrompt="1"/>
          </p:nvPr>
        </p:nvSpPr>
        <p:spPr>
          <a:xfrm>
            <a:off x="3556844" y="411013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63" name="Picture Placeholder 2"/>
          <p:cNvSpPr>
            <a:spLocks noGrp="1"/>
          </p:cNvSpPr>
          <p:nvPr>
            <p:ph type="pic" sz="quarter" idx="71" hasCustomPrompt="1"/>
          </p:nvPr>
        </p:nvSpPr>
        <p:spPr>
          <a:xfrm>
            <a:off x="3556844" y="5481754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581092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5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0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_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-48581" y="2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2262361" y="2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573030" y="2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6883971" y="2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-48854" y="1721152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2262089" y="1721152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572757" y="1721152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6883698" y="1721152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8"/>
          </p:nvPr>
        </p:nvSpPr>
        <p:spPr>
          <a:xfrm>
            <a:off x="-48308" y="3443461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19"/>
          </p:nvPr>
        </p:nvSpPr>
        <p:spPr>
          <a:xfrm>
            <a:off x="2262635" y="3443461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4" name="Picture Placeholder 7"/>
          <p:cNvSpPr>
            <a:spLocks noGrp="1"/>
          </p:cNvSpPr>
          <p:nvPr>
            <p:ph type="pic" sz="quarter" idx="20"/>
          </p:nvPr>
        </p:nvSpPr>
        <p:spPr>
          <a:xfrm>
            <a:off x="4573303" y="3443461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5" name="Picture Placeholder 7"/>
          <p:cNvSpPr>
            <a:spLocks noGrp="1"/>
          </p:cNvSpPr>
          <p:nvPr>
            <p:ph type="pic" sz="quarter" idx="21"/>
          </p:nvPr>
        </p:nvSpPr>
        <p:spPr>
          <a:xfrm>
            <a:off x="6884244" y="3443461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6" name="Picture Placeholder 7"/>
          <p:cNvSpPr>
            <a:spLocks noGrp="1"/>
          </p:cNvSpPr>
          <p:nvPr>
            <p:ph type="pic" sz="quarter" idx="22"/>
          </p:nvPr>
        </p:nvSpPr>
        <p:spPr>
          <a:xfrm>
            <a:off x="-49473" y="5162233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7" name="Picture Placeholder 7"/>
          <p:cNvSpPr>
            <a:spLocks noGrp="1"/>
          </p:cNvSpPr>
          <p:nvPr>
            <p:ph type="pic" sz="quarter" idx="23"/>
          </p:nvPr>
        </p:nvSpPr>
        <p:spPr>
          <a:xfrm>
            <a:off x="2261469" y="5162233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24"/>
          </p:nvPr>
        </p:nvSpPr>
        <p:spPr>
          <a:xfrm>
            <a:off x="4572138" y="5162233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1" name="Picture Placeholder 7"/>
          <p:cNvSpPr>
            <a:spLocks noGrp="1"/>
          </p:cNvSpPr>
          <p:nvPr>
            <p:ph type="pic" sz="quarter" idx="25"/>
          </p:nvPr>
        </p:nvSpPr>
        <p:spPr>
          <a:xfrm>
            <a:off x="6883079" y="5162233"/>
            <a:ext cx="2304001" cy="1711897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443865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20" grpId="0"/>
      <p:bldP spid="21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allery_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-48581" y="2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2262361" y="2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573030" y="2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6883971" y="2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-48854" y="1721152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2262089" y="1721152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572757" y="1721152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6883698" y="1721152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8"/>
          </p:nvPr>
        </p:nvSpPr>
        <p:spPr>
          <a:xfrm>
            <a:off x="-48308" y="3443461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19"/>
          </p:nvPr>
        </p:nvSpPr>
        <p:spPr>
          <a:xfrm>
            <a:off x="2262635" y="3443461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4" name="Picture Placeholder 7"/>
          <p:cNvSpPr>
            <a:spLocks noGrp="1"/>
          </p:cNvSpPr>
          <p:nvPr>
            <p:ph type="pic" sz="quarter" idx="20"/>
          </p:nvPr>
        </p:nvSpPr>
        <p:spPr>
          <a:xfrm>
            <a:off x="4573303" y="3443461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5" name="Picture Placeholder 7"/>
          <p:cNvSpPr>
            <a:spLocks noGrp="1"/>
          </p:cNvSpPr>
          <p:nvPr>
            <p:ph type="pic" sz="quarter" idx="21"/>
          </p:nvPr>
        </p:nvSpPr>
        <p:spPr>
          <a:xfrm>
            <a:off x="6884244" y="3443461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8" name="Title 1"/>
          <p:cNvSpPr>
            <a:spLocks noGrp="1"/>
          </p:cNvSpPr>
          <p:nvPr>
            <p:ph type="ctrTitle"/>
          </p:nvPr>
        </p:nvSpPr>
        <p:spPr>
          <a:xfrm>
            <a:off x="316756" y="5263709"/>
            <a:ext cx="8520677" cy="623434"/>
          </a:xfrm>
        </p:spPr>
        <p:txBody>
          <a:bodyPr>
            <a:noAutofit/>
          </a:bodyPr>
          <a:lstStyle>
            <a:lvl1pPr algn="l">
              <a:defRPr sz="25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9" name="Subtitle 2"/>
          <p:cNvSpPr>
            <a:spLocks noGrp="1"/>
          </p:cNvSpPr>
          <p:nvPr>
            <p:ph type="subTitle" idx="1"/>
          </p:nvPr>
        </p:nvSpPr>
        <p:spPr>
          <a:xfrm>
            <a:off x="317967" y="5891672"/>
            <a:ext cx="8519465" cy="558432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55903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_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-55521" y="1"/>
            <a:ext cx="4621882" cy="515535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573030" y="2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6883971" y="2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4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572757" y="1721152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5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6883698" y="1721152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8" name="Picture Placeholder 7"/>
          <p:cNvSpPr>
            <a:spLocks noGrp="1"/>
          </p:cNvSpPr>
          <p:nvPr>
            <p:ph type="pic" sz="quarter" idx="20"/>
          </p:nvPr>
        </p:nvSpPr>
        <p:spPr>
          <a:xfrm>
            <a:off x="4573303" y="3443461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9" name="Picture Placeholder 7"/>
          <p:cNvSpPr>
            <a:spLocks noGrp="1"/>
          </p:cNvSpPr>
          <p:nvPr>
            <p:ph type="pic" sz="quarter" idx="21"/>
          </p:nvPr>
        </p:nvSpPr>
        <p:spPr>
          <a:xfrm>
            <a:off x="6884244" y="3443461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1" name="Subtitle 2"/>
          <p:cNvSpPr>
            <a:spLocks noGrp="1"/>
          </p:cNvSpPr>
          <p:nvPr>
            <p:ph type="subTitle" idx="1"/>
          </p:nvPr>
        </p:nvSpPr>
        <p:spPr>
          <a:xfrm>
            <a:off x="317968" y="5245552"/>
            <a:ext cx="5860347" cy="1448431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7" name="Slide Number Placeholder 5"/>
          <p:cNvSpPr txBox="1">
            <a:spLocks/>
          </p:cNvSpPr>
          <p:nvPr userDrawn="1"/>
        </p:nvSpPr>
        <p:spPr>
          <a:xfrm>
            <a:off x="6642273" y="6480307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6922944" y="6596156"/>
            <a:ext cx="1736373" cy="18466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>
              <a:lnSpc>
                <a:spcPct val="70000"/>
              </a:lnSpc>
            </a:pPr>
            <a:r>
              <a:rPr lang="en-US" sz="700" dirty="0" smtClean="0">
                <a:solidFill>
                  <a:srgbClr val="FFFFFF"/>
                </a:solidFill>
                <a:latin typeface="Open Sans"/>
                <a:cs typeface="Open Sans"/>
              </a:rPr>
              <a:t>GAJAH ANNUAL</a:t>
            </a:r>
            <a:r>
              <a:rPr lang="en-US" sz="700" baseline="0" dirty="0" smtClean="0">
                <a:solidFill>
                  <a:srgbClr val="FFFFFF"/>
                </a:solidFill>
                <a:latin typeface="Open Sans"/>
                <a:cs typeface="Open Sans"/>
              </a:rPr>
              <a:t> REPORT 2015   |   </a:t>
            </a:r>
            <a:fld id="{386B4344-649F-C745-A86B-93613093FF3C}" type="slidenum">
              <a:rPr lang="en-US" sz="800" smtClean="0">
                <a:solidFill>
                  <a:srgbClr val="FFFFFF"/>
                </a:solidFill>
              </a:rPr>
              <a:pPr algn="r">
                <a:lnSpc>
                  <a:spcPct val="70000"/>
                </a:lnSpc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426505192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21" grpId="0"/>
      <p:bldP spid="24" grpId="0"/>
      <p:bldP spid="25" grpId="0"/>
      <p:bldP spid="28" grpId="0"/>
      <p:bldP spid="29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3164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9" r:id="rId3"/>
    <p:sldLayoutId id="2147483660" r:id="rId4"/>
    <p:sldLayoutId id="2147483658" r:id="rId5"/>
    <p:sldLayoutId id="2147483651" r:id="rId6"/>
    <p:sldLayoutId id="2147483661" r:id="rId7"/>
    <p:sldLayoutId id="2147483694" r:id="rId8"/>
    <p:sldLayoutId id="2147483664" r:id="rId9"/>
    <p:sldLayoutId id="2147483652" r:id="rId10"/>
    <p:sldLayoutId id="2147483679" r:id="rId11"/>
    <p:sldLayoutId id="2147483680" r:id="rId12"/>
    <p:sldLayoutId id="2147483662" r:id="rId13"/>
    <p:sldLayoutId id="2147483653" r:id="rId14"/>
    <p:sldLayoutId id="2147483663" r:id="rId15"/>
    <p:sldLayoutId id="2147483655" r:id="rId16"/>
    <p:sldLayoutId id="2147483666" r:id="rId17"/>
    <p:sldLayoutId id="2147483669" r:id="rId18"/>
    <p:sldLayoutId id="2147483667" r:id="rId19"/>
    <p:sldLayoutId id="2147483668" r:id="rId20"/>
    <p:sldLayoutId id="2147483670" r:id="rId21"/>
    <p:sldLayoutId id="2147483671" r:id="rId22"/>
    <p:sldLayoutId id="2147483676" r:id="rId23"/>
    <p:sldLayoutId id="2147483682" r:id="rId24"/>
    <p:sldLayoutId id="2147483683" r:id="rId25"/>
    <p:sldLayoutId id="2147483681" r:id="rId26"/>
    <p:sldLayoutId id="2147483672" r:id="rId27"/>
    <p:sldLayoutId id="2147483691" r:id="rId28"/>
    <p:sldLayoutId id="2147483692" r:id="rId29"/>
    <p:sldLayoutId id="2147483693" r:id="rId30"/>
    <p:sldLayoutId id="2147483673" r:id="rId31"/>
    <p:sldLayoutId id="2147483678" r:id="rId32"/>
    <p:sldLayoutId id="2147483690" r:id="rId33"/>
    <p:sldLayoutId id="2147483674" r:id="rId34"/>
    <p:sldLayoutId id="2147483675" r:id="rId35"/>
    <p:sldLayoutId id="2147483665" r:id="rId36"/>
    <p:sldLayoutId id="2147483684" r:id="rId37"/>
    <p:sldLayoutId id="2147483685" r:id="rId38"/>
    <p:sldLayoutId id="2147483686" r:id="rId39"/>
    <p:sldLayoutId id="2147483687" r:id="rId40"/>
    <p:sldLayoutId id="2147483688" r:id="rId41"/>
    <p:sldLayoutId id="2147483689" r:id="rId42"/>
  </p:sldLayoutIdLst>
  <p:transition spd="slow">
    <p:push/>
  </p:transition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000" b="0" i="0" kern="1200">
          <a:solidFill>
            <a:schemeClr val="tx1"/>
          </a:solidFill>
          <a:latin typeface="Open Sans"/>
          <a:ea typeface="+mj-ea"/>
          <a:cs typeface="Open Sans"/>
        </a:defRPr>
      </a:lvl1pPr>
    </p:titleStyle>
    <p:bodyStyle>
      <a:lvl1pPr marL="0" indent="0" algn="l" defTabSz="457200" rtl="0" eaLnBrk="1" latinLnBrk="0" hangingPunct="1">
        <a:lnSpc>
          <a:spcPct val="120000"/>
        </a:lnSpc>
        <a:spcBef>
          <a:spcPct val="20000"/>
        </a:spcBef>
        <a:buFont typeface="Arial"/>
        <a:buNone/>
        <a:defRPr sz="700" kern="1200">
          <a:solidFill>
            <a:schemeClr val="tx1"/>
          </a:solidFill>
          <a:latin typeface="Open Sans"/>
          <a:ea typeface="+mn-ea"/>
          <a:cs typeface="Open Sans"/>
        </a:defRPr>
      </a:lvl1pPr>
      <a:lvl2pPr marL="628650" indent="-171450" algn="l" defTabSz="457200" rtl="0" eaLnBrk="1" latinLnBrk="0" hangingPunct="1">
        <a:spcBef>
          <a:spcPct val="20000"/>
        </a:spcBef>
        <a:buFont typeface="Arial"/>
        <a:buChar char="•"/>
        <a:defRPr sz="800" kern="1200">
          <a:solidFill>
            <a:schemeClr val="tx1"/>
          </a:solidFill>
          <a:latin typeface="Helvetica"/>
          <a:ea typeface="+mn-ea"/>
          <a:cs typeface="Helvetica"/>
        </a:defRPr>
      </a:lvl2pPr>
      <a:lvl3pPr marL="1085850" indent="-171450" algn="l" defTabSz="457200" rtl="0" eaLnBrk="1" latinLnBrk="0" hangingPunct="1">
        <a:spcBef>
          <a:spcPct val="20000"/>
        </a:spcBef>
        <a:buFont typeface="Arial"/>
        <a:buChar char="•"/>
        <a:defRPr sz="800" kern="1200">
          <a:solidFill>
            <a:schemeClr val="tx1"/>
          </a:solidFill>
          <a:latin typeface="Helvetica"/>
          <a:ea typeface="+mn-ea"/>
          <a:cs typeface="Helvetica"/>
        </a:defRPr>
      </a:lvl3pPr>
      <a:lvl4pPr marL="1543050" indent="-171450" algn="l" defTabSz="457200" rtl="0" eaLnBrk="1" latinLnBrk="0" hangingPunct="1">
        <a:spcBef>
          <a:spcPct val="20000"/>
        </a:spcBef>
        <a:buFont typeface="Arial"/>
        <a:buChar char="•"/>
        <a:defRPr sz="800" kern="1200">
          <a:solidFill>
            <a:schemeClr val="tx1"/>
          </a:solidFill>
          <a:latin typeface="Helvetica"/>
          <a:ea typeface="+mn-ea"/>
          <a:cs typeface="Helvetica"/>
        </a:defRPr>
      </a:lvl4pPr>
      <a:lvl5pPr marL="2000250" indent="-171450" algn="l" defTabSz="457200" rtl="0" eaLnBrk="1" latinLnBrk="0" hangingPunct="1">
        <a:spcBef>
          <a:spcPct val="20000"/>
        </a:spcBef>
        <a:buFont typeface="Arial"/>
        <a:buChar char="•"/>
        <a:defRPr sz="800" kern="1200">
          <a:solidFill>
            <a:schemeClr val="tx1"/>
          </a:solidFill>
          <a:latin typeface="Helvetica"/>
          <a:ea typeface="+mn-ea"/>
          <a:cs typeface="Helvetic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spb.hse.ru/io/studyabroad/scholarship" TargetMode="Externa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mailto:outgoingspb@hse.ru" TargetMode="Externa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2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mailto:mneklyudova@hse.ru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6.xml"/><Relationship Id="rId4" Type="http://schemas.openxmlformats.org/officeDocument/2006/relationships/hyperlink" Target="mailto:aandreyanova@hse.ru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spb.hse.ru/io/studyabroad/scholarship" TargetMode="External"/><Relationship Id="rId2" Type="http://schemas.openxmlformats.org/officeDocument/2006/relationships/hyperlink" Target="https://spb.hse.ru/io/studyabroad/school" TargetMode="External"/><Relationship Id="rId1" Type="http://schemas.openxmlformats.org/officeDocument/2006/relationships/slideLayout" Target="../slideLayouts/slideLayout3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36.xml"/><Relationship Id="rId6" Type="http://schemas.openxmlformats.org/officeDocument/2006/relationships/hyperlink" Target="https://spb.hse.ru/io/studyabroad/callfall2020-21" TargetMode="External"/><Relationship Id="rId5" Type="http://schemas.openxmlformats.org/officeDocument/2006/relationships/hyperlink" Target="https://www.hse.ru/en/studyspravka/indexam/" TargetMode="External"/><Relationship Id="rId4" Type="http://schemas.openxmlformats.org/officeDocument/2006/relationships/image" Target="../media/image17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8.emf"/><Relationship Id="rId5" Type="http://schemas.openxmlformats.org/officeDocument/2006/relationships/hyperlink" Target="https://spb.hse.ru/io/studyabroad/callfall2020-21" TargetMode="External"/><Relationship Id="rId4" Type="http://schemas.openxmlformats.org/officeDocument/2006/relationships/image" Target="../media/image1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2199" y="518199"/>
            <a:ext cx="9146199" cy="5747134"/>
          </a:xfrm>
        </p:spPr>
      </p:pic>
      <p:sp>
        <p:nvSpPr>
          <p:cNvPr id="8" name="Pentagon 7"/>
          <p:cNvSpPr/>
          <p:nvPr/>
        </p:nvSpPr>
        <p:spPr>
          <a:xfrm>
            <a:off x="0" y="518199"/>
            <a:ext cx="4231002" cy="5746420"/>
          </a:xfrm>
          <a:prstGeom prst="homePlate">
            <a:avLst>
              <a:gd name="adj" fmla="val 37937"/>
            </a:avLst>
          </a:prstGeom>
          <a:solidFill>
            <a:schemeClr val="accent6">
              <a:alpha val="7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-2199" y="2537329"/>
            <a:ext cx="3490546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 smtClean="0">
                <a:solidFill>
                  <a:schemeClr val="bg1"/>
                </a:solidFill>
                <a:latin typeface="Open Sans"/>
                <a:cs typeface="Open Sans"/>
              </a:rPr>
              <a:t>INTERNATIONAL STUDENT</a:t>
            </a:r>
            <a:r>
              <a:rPr lang="ru-RU" sz="2500" b="1" dirty="0" smtClean="0">
                <a:solidFill>
                  <a:schemeClr val="bg1"/>
                </a:solidFill>
                <a:latin typeface="Open Sans"/>
                <a:cs typeface="Open Sans"/>
              </a:rPr>
              <a:t> </a:t>
            </a:r>
            <a:endParaRPr lang="en-US" sz="2500" b="1" dirty="0" smtClean="0">
              <a:solidFill>
                <a:schemeClr val="bg1"/>
              </a:solidFill>
              <a:latin typeface="Open Sans"/>
              <a:cs typeface="Open Sans"/>
            </a:endParaRPr>
          </a:p>
          <a:p>
            <a:pPr algn="ctr"/>
            <a:r>
              <a:rPr lang="en-US" sz="2500" b="1" dirty="0" smtClean="0">
                <a:solidFill>
                  <a:schemeClr val="bg1"/>
                </a:solidFill>
                <a:latin typeface="Open Sans"/>
                <a:cs typeface="Open Sans"/>
              </a:rPr>
              <a:t>EXCHANGE</a:t>
            </a:r>
            <a:endParaRPr lang="ru-RU" sz="2500" b="1" dirty="0" smtClean="0">
              <a:solidFill>
                <a:schemeClr val="bg1"/>
              </a:solidFill>
              <a:latin typeface="Open Sans"/>
              <a:cs typeface="Open Sans"/>
            </a:endParaRPr>
          </a:p>
          <a:p>
            <a:pPr algn="ctr"/>
            <a:endParaRPr lang="en-US" sz="1500" b="1" dirty="0" smtClean="0">
              <a:solidFill>
                <a:schemeClr val="bg1"/>
              </a:solidFill>
              <a:latin typeface="Open Sans"/>
              <a:cs typeface="Open Sans"/>
            </a:endParaRPr>
          </a:p>
          <a:p>
            <a:pPr algn="ctr"/>
            <a:r>
              <a:rPr lang="en-US" sz="1500" b="1" dirty="0" smtClean="0">
                <a:solidFill>
                  <a:schemeClr val="bg1"/>
                </a:solidFill>
                <a:latin typeface="Open Sans"/>
                <a:cs typeface="Open Sans"/>
              </a:rPr>
              <a:t>HSE SAINT-PETERSBURG</a:t>
            </a:r>
            <a:endParaRPr lang="ru-RU" sz="2500" b="1" dirty="0">
              <a:solidFill>
                <a:schemeClr val="bg1"/>
              </a:solidFill>
              <a:latin typeface="Open Sans"/>
              <a:cs typeface="Open Sans"/>
            </a:endParaRPr>
          </a:p>
        </p:txBody>
      </p:sp>
      <p:sp>
        <p:nvSpPr>
          <p:cNvPr id="6" name="Text Placeholder 11"/>
          <p:cNvSpPr txBox="1">
            <a:spLocks/>
          </p:cNvSpPr>
          <p:nvPr/>
        </p:nvSpPr>
        <p:spPr>
          <a:xfrm>
            <a:off x="350795" y="4637920"/>
            <a:ext cx="2611668" cy="1076371"/>
          </a:xfrm>
          <a:prstGeom prst="rect">
            <a:avLst/>
          </a:prstGeom>
        </p:spPr>
        <p:txBody>
          <a:bodyPr anchor="b">
            <a:normAutofit fontScale="92500" lnSpcReduction="20000"/>
          </a:bodyPr>
          <a:lstStyle>
            <a:lvl1pPr marL="1714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6286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0858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600"/>
              </a:spcBef>
              <a:buNone/>
            </a:pPr>
            <a:r>
              <a:rPr lang="en-US" sz="1800" b="1" dirty="0" smtClean="0">
                <a:solidFill>
                  <a:schemeClr val="bg1"/>
                </a:solidFill>
                <a:latin typeface="Open Sans"/>
                <a:cs typeface="Open Sans"/>
              </a:rPr>
              <a:t>Center </a:t>
            </a:r>
            <a:r>
              <a:rPr lang="en-US" sz="1800" b="1" dirty="0" smtClean="0">
                <a:solidFill>
                  <a:schemeClr val="bg1"/>
                </a:solidFill>
                <a:latin typeface="Open Sans"/>
                <a:cs typeface="Open Sans"/>
              </a:rPr>
              <a:t>for International Cooperation</a:t>
            </a:r>
          </a:p>
          <a:p>
            <a:pPr marL="0" indent="0" algn="ctr">
              <a:spcBef>
                <a:spcPts val="600"/>
              </a:spcBef>
              <a:buNone/>
            </a:pPr>
            <a:r>
              <a:rPr lang="en-US" sz="1800" b="1" dirty="0" smtClean="0">
                <a:solidFill>
                  <a:schemeClr val="bg1"/>
                </a:solidFill>
                <a:latin typeface="Open Sans"/>
                <a:cs typeface="Open Sans"/>
              </a:rPr>
              <a:t>HSE University St. Petersburg</a:t>
            </a:r>
            <a:endParaRPr lang="en-AU" sz="1800" b="1" dirty="0">
              <a:solidFill>
                <a:schemeClr val="bg1"/>
              </a:solidFill>
              <a:latin typeface="Open Sans"/>
              <a:cs typeface="Open Sans"/>
            </a:endParaRPr>
          </a:p>
          <a:p>
            <a:pPr marL="0" indent="0">
              <a:buNone/>
            </a:pPr>
            <a:endParaRPr lang="en-AU" dirty="0">
              <a:solidFill>
                <a:schemeClr val="bg1"/>
              </a:solidFill>
              <a:latin typeface="Open Sans"/>
              <a:cs typeface="Open Sans"/>
            </a:endParaRPr>
          </a:p>
        </p:txBody>
      </p:sp>
      <p:grpSp>
        <p:nvGrpSpPr>
          <p:cNvPr id="19" name="Group 4"/>
          <p:cNvGrpSpPr>
            <a:grpSpLocks noChangeAspect="1"/>
          </p:cNvGrpSpPr>
          <p:nvPr/>
        </p:nvGrpSpPr>
        <p:grpSpPr bwMode="auto">
          <a:xfrm>
            <a:off x="522267" y="1346733"/>
            <a:ext cx="769938" cy="769937"/>
            <a:chOff x="328" y="1219"/>
            <a:chExt cx="485" cy="485"/>
          </a:xfrm>
        </p:grpSpPr>
        <p:sp>
          <p:nvSpPr>
            <p:cNvPr id="20" name="AutoShape 3"/>
            <p:cNvSpPr>
              <a:spLocks noChangeAspect="1" noChangeArrowheads="1" noTextEdit="1"/>
            </p:cNvSpPr>
            <p:nvPr/>
          </p:nvSpPr>
          <p:spPr bwMode="auto">
            <a:xfrm>
              <a:off x="328" y="1219"/>
              <a:ext cx="485" cy="4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2" name="Freeform 6"/>
            <p:cNvSpPr>
              <a:spLocks noEditPoints="1"/>
            </p:cNvSpPr>
            <p:nvPr/>
          </p:nvSpPr>
          <p:spPr bwMode="auto">
            <a:xfrm>
              <a:off x="492" y="1334"/>
              <a:ext cx="171" cy="251"/>
            </a:xfrm>
            <a:custGeom>
              <a:avLst/>
              <a:gdLst>
                <a:gd name="T0" fmla="*/ 316 w 1193"/>
                <a:gd name="T1" fmla="*/ 1649 h 1756"/>
                <a:gd name="T2" fmla="*/ 706 w 1193"/>
                <a:gd name="T3" fmla="*/ 1074 h 1756"/>
                <a:gd name="T4" fmla="*/ 897 w 1193"/>
                <a:gd name="T5" fmla="*/ 1386 h 1756"/>
                <a:gd name="T6" fmla="*/ 895 w 1193"/>
                <a:gd name="T7" fmla="*/ 1284 h 1756"/>
                <a:gd name="T8" fmla="*/ 884 w 1193"/>
                <a:gd name="T9" fmla="*/ 1176 h 1756"/>
                <a:gd name="T10" fmla="*/ 854 w 1193"/>
                <a:gd name="T11" fmla="*/ 1069 h 1756"/>
                <a:gd name="T12" fmla="*/ 799 w 1193"/>
                <a:gd name="T13" fmla="*/ 973 h 1756"/>
                <a:gd name="T14" fmla="*/ 711 w 1193"/>
                <a:gd name="T15" fmla="*/ 892 h 1756"/>
                <a:gd name="T16" fmla="*/ 900 w 1193"/>
                <a:gd name="T17" fmla="*/ 897 h 1756"/>
                <a:gd name="T18" fmla="*/ 1004 w 1193"/>
                <a:gd name="T19" fmla="*/ 987 h 1756"/>
                <a:gd name="T20" fmla="*/ 1078 w 1193"/>
                <a:gd name="T21" fmla="*/ 1106 h 1756"/>
                <a:gd name="T22" fmla="*/ 1124 w 1193"/>
                <a:gd name="T23" fmla="*/ 1251 h 1756"/>
                <a:gd name="T24" fmla="*/ 1138 w 1193"/>
                <a:gd name="T25" fmla="*/ 1419 h 1756"/>
                <a:gd name="T26" fmla="*/ 23 w 1193"/>
                <a:gd name="T27" fmla="*/ 1756 h 1756"/>
                <a:gd name="T28" fmla="*/ 0 w 1193"/>
                <a:gd name="T29" fmla="*/ 0 h 1756"/>
                <a:gd name="T30" fmla="*/ 458 w 1193"/>
                <a:gd name="T31" fmla="*/ 0 h 1756"/>
                <a:gd name="T32" fmla="*/ 643 w 1193"/>
                <a:gd name="T33" fmla="*/ 5 h 1756"/>
                <a:gd name="T34" fmla="*/ 751 w 1193"/>
                <a:gd name="T35" fmla="*/ 24 h 1756"/>
                <a:gd name="T36" fmla="*/ 835 w 1193"/>
                <a:gd name="T37" fmla="*/ 62 h 1756"/>
                <a:gd name="T38" fmla="*/ 916 w 1193"/>
                <a:gd name="T39" fmla="*/ 124 h 1756"/>
                <a:gd name="T40" fmla="*/ 982 w 1193"/>
                <a:gd name="T41" fmla="*/ 213 h 1756"/>
                <a:gd name="T42" fmla="*/ 1015 w 1193"/>
                <a:gd name="T43" fmla="*/ 304 h 1756"/>
                <a:gd name="T44" fmla="*/ 1026 w 1193"/>
                <a:gd name="T45" fmla="*/ 382 h 1756"/>
                <a:gd name="T46" fmla="*/ 1020 w 1193"/>
                <a:gd name="T47" fmla="*/ 478 h 1756"/>
                <a:gd name="T48" fmla="*/ 982 w 1193"/>
                <a:gd name="T49" fmla="*/ 588 h 1756"/>
                <a:gd name="T50" fmla="*/ 921 w 1193"/>
                <a:gd name="T51" fmla="*/ 671 h 1756"/>
                <a:gd name="T52" fmla="*/ 866 w 1193"/>
                <a:gd name="T53" fmla="*/ 724 h 1756"/>
                <a:gd name="T54" fmla="*/ 788 w 1193"/>
                <a:gd name="T55" fmla="*/ 774 h 1756"/>
                <a:gd name="T56" fmla="*/ 682 w 1193"/>
                <a:gd name="T57" fmla="*/ 809 h 1756"/>
                <a:gd name="T58" fmla="*/ 537 w 1193"/>
                <a:gd name="T59" fmla="*/ 825 h 1756"/>
                <a:gd name="T60" fmla="*/ 427 w 1193"/>
                <a:gd name="T61" fmla="*/ 822 h 1756"/>
                <a:gd name="T62" fmla="*/ 424 w 1193"/>
                <a:gd name="T63" fmla="*/ 735 h 1756"/>
                <a:gd name="T64" fmla="*/ 521 w 1193"/>
                <a:gd name="T65" fmla="*/ 735 h 1756"/>
                <a:gd name="T66" fmla="*/ 615 w 1193"/>
                <a:gd name="T67" fmla="*/ 709 h 1756"/>
                <a:gd name="T68" fmla="*/ 687 w 1193"/>
                <a:gd name="T69" fmla="*/ 660 h 1756"/>
                <a:gd name="T70" fmla="*/ 748 w 1193"/>
                <a:gd name="T71" fmla="*/ 589 h 1756"/>
                <a:gd name="T72" fmla="*/ 786 w 1193"/>
                <a:gd name="T73" fmla="*/ 494 h 1756"/>
                <a:gd name="T74" fmla="*/ 486 w 1193"/>
                <a:gd name="T75" fmla="*/ 437 h 1756"/>
                <a:gd name="T76" fmla="*/ 783 w 1193"/>
                <a:gd name="T77" fmla="*/ 316 h 1756"/>
                <a:gd name="T78" fmla="*/ 744 w 1193"/>
                <a:gd name="T79" fmla="*/ 229 h 1756"/>
                <a:gd name="T80" fmla="*/ 673 w 1193"/>
                <a:gd name="T81" fmla="*/ 155 h 1756"/>
                <a:gd name="T82" fmla="*/ 591 w 1193"/>
                <a:gd name="T83" fmla="*/ 116 h 1756"/>
                <a:gd name="T84" fmla="*/ 513 w 1193"/>
                <a:gd name="T85" fmla="*/ 102 h 1756"/>
                <a:gd name="T86" fmla="*/ 0 w 1193"/>
                <a:gd name="T87" fmla="*/ 0 h 1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193" h="1756">
                  <a:moveTo>
                    <a:pt x="77" y="175"/>
                  </a:moveTo>
                  <a:lnTo>
                    <a:pt x="316" y="175"/>
                  </a:lnTo>
                  <a:lnTo>
                    <a:pt x="316" y="1649"/>
                  </a:lnTo>
                  <a:lnTo>
                    <a:pt x="486" y="1649"/>
                  </a:lnTo>
                  <a:lnTo>
                    <a:pt x="486" y="1074"/>
                  </a:lnTo>
                  <a:lnTo>
                    <a:pt x="706" y="1074"/>
                  </a:lnTo>
                  <a:lnTo>
                    <a:pt x="706" y="1649"/>
                  </a:lnTo>
                  <a:lnTo>
                    <a:pt x="897" y="1649"/>
                  </a:lnTo>
                  <a:lnTo>
                    <a:pt x="897" y="1386"/>
                  </a:lnTo>
                  <a:lnTo>
                    <a:pt x="897" y="1353"/>
                  </a:lnTo>
                  <a:lnTo>
                    <a:pt x="897" y="1319"/>
                  </a:lnTo>
                  <a:lnTo>
                    <a:pt x="895" y="1284"/>
                  </a:lnTo>
                  <a:lnTo>
                    <a:pt x="893" y="1249"/>
                  </a:lnTo>
                  <a:lnTo>
                    <a:pt x="889" y="1213"/>
                  </a:lnTo>
                  <a:lnTo>
                    <a:pt x="884" y="1176"/>
                  </a:lnTo>
                  <a:lnTo>
                    <a:pt x="876" y="1140"/>
                  </a:lnTo>
                  <a:lnTo>
                    <a:pt x="866" y="1104"/>
                  </a:lnTo>
                  <a:lnTo>
                    <a:pt x="854" y="1069"/>
                  </a:lnTo>
                  <a:lnTo>
                    <a:pt x="839" y="1035"/>
                  </a:lnTo>
                  <a:lnTo>
                    <a:pt x="820" y="1004"/>
                  </a:lnTo>
                  <a:lnTo>
                    <a:pt x="799" y="973"/>
                  </a:lnTo>
                  <a:lnTo>
                    <a:pt x="774" y="944"/>
                  </a:lnTo>
                  <a:lnTo>
                    <a:pt x="744" y="917"/>
                  </a:lnTo>
                  <a:lnTo>
                    <a:pt x="711" y="892"/>
                  </a:lnTo>
                  <a:lnTo>
                    <a:pt x="815" y="854"/>
                  </a:lnTo>
                  <a:lnTo>
                    <a:pt x="859" y="874"/>
                  </a:lnTo>
                  <a:lnTo>
                    <a:pt x="900" y="897"/>
                  </a:lnTo>
                  <a:lnTo>
                    <a:pt x="938" y="923"/>
                  </a:lnTo>
                  <a:lnTo>
                    <a:pt x="973" y="953"/>
                  </a:lnTo>
                  <a:lnTo>
                    <a:pt x="1004" y="987"/>
                  </a:lnTo>
                  <a:lnTo>
                    <a:pt x="1033" y="1023"/>
                  </a:lnTo>
                  <a:lnTo>
                    <a:pt x="1058" y="1063"/>
                  </a:lnTo>
                  <a:lnTo>
                    <a:pt x="1078" y="1106"/>
                  </a:lnTo>
                  <a:lnTo>
                    <a:pt x="1097" y="1152"/>
                  </a:lnTo>
                  <a:lnTo>
                    <a:pt x="1112" y="1201"/>
                  </a:lnTo>
                  <a:lnTo>
                    <a:pt x="1124" y="1251"/>
                  </a:lnTo>
                  <a:lnTo>
                    <a:pt x="1132" y="1305"/>
                  </a:lnTo>
                  <a:lnTo>
                    <a:pt x="1137" y="1361"/>
                  </a:lnTo>
                  <a:lnTo>
                    <a:pt x="1138" y="1419"/>
                  </a:lnTo>
                  <a:lnTo>
                    <a:pt x="1138" y="1651"/>
                  </a:lnTo>
                  <a:lnTo>
                    <a:pt x="1193" y="1756"/>
                  </a:lnTo>
                  <a:lnTo>
                    <a:pt x="23" y="1756"/>
                  </a:lnTo>
                  <a:lnTo>
                    <a:pt x="77" y="1651"/>
                  </a:lnTo>
                  <a:lnTo>
                    <a:pt x="77" y="175"/>
                  </a:lnTo>
                  <a:close/>
                  <a:moveTo>
                    <a:pt x="0" y="0"/>
                  </a:moveTo>
                  <a:lnTo>
                    <a:pt x="449" y="0"/>
                  </a:lnTo>
                  <a:lnTo>
                    <a:pt x="454" y="0"/>
                  </a:lnTo>
                  <a:lnTo>
                    <a:pt x="458" y="0"/>
                  </a:lnTo>
                  <a:lnTo>
                    <a:pt x="548" y="0"/>
                  </a:lnTo>
                  <a:lnTo>
                    <a:pt x="598" y="2"/>
                  </a:lnTo>
                  <a:lnTo>
                    <a:pt x="643" y="5"/>
                  </a:lnTo>
                  <a:lnTo>
                    <a:pt x="683" y="9"/>
                  </a:lnTo>
                  <a:lnTo>
                    <a:pt x="719" y="16"/>
                  </a:lnTo>
                  <a:lnTo>
                    <a:pt x="751" y="24"/>
                  </a:lnTo>
                  <a:lnTo>
                    <a:pt x="781" y="34"/>
                  </a:lnTo>
                  <a:lnTo>
                    <a:pt x="809" y="48"/>
                  </a:lnTo>
                  <a:lnTo>
                    <a:pt x="835" y="62"/>
                  </a:lnTo>
                  <a:lnTo>
                    <a:pt x="859" y="79"/>
                  </a:lnTo>
                  <a:lnTo>
                    <a:pt x="885" y="97"/>
                  </a:lnTo>
                  <a:lnTo>
                    <a:pt x="916" y="124"/>
                  </a:lnTo>
                  <a:lnTo>
                    <a:pt x="942" y="153"/>
                  </a:lnTo>
                  <a:lnTo>
                    <a:pt x="963" y="183"/>
                  </a:lnTo>
                  <a:lnTo>
                    <a:pt x="982" y="213"/>
                  </a:lnTo>
                  <a:lnTo>
                    <a:pt x="996" y="244"/>
                  </a:lnTo>
                  <a:lnTo>
                    <a:pt x="1006" y="275"/>
                  </a:lnTo>
                  <a:lnTo>
                    <a:pt x="1015" y="304"/>
                  </a:lnTo>
                  <a:lnTo>
                    <a:pt x="1021" y="332"/>
                  </a:lnTo>
                  <a:lnTo>
                    <a:pt x="1024" y="359"/>
                  </a:lnTo>
                  <a:lnTo>
                    <a:pt x="1026" y="382"/>
                  </a:lnTo>
                  <a:lnTo>
                    <a:pt x="1027" y="403"/>
                  </a:lnTo>
                  <a:lnTo>
                    <a:pt x="1025" y="440"/>
                  </a:lnTo>
                  <a:lnTo>
                    <a:pt x="1020" y="478"/>
                  </a:lnTo>
                  <a:lnTo>
                    <a:pt x="1012" y="515"/>
                  </a:lnTo>
                  <a:lnTo>
                    <a:pt x="998" y="552"/>
                  </a:lnTo>
                  <a:lnTo>
                    <a:pt x="982" y="588"/>
                  </a:lnTo>
                  <a:lnTo>
                    <a:pt x="961" y="622"/>
                  </a:lnTo>
                  <a:lnTo>
                    <a:pt x="935" y="655"/>
                  </a:lnTo>
                  <a:lnTo>
                    <a:pt x="921" y="671"/>
                  </a:lnTo>
                  <a:lnTo>
                    <a:pt x="906" y="689"/>
                  </a:lnTo>
                  <a:lnTo>
                    <a:pt x="887" y="706"/>
                  </a:lnTo>
                  <a:lnTo>
                    <a:pt x="866" y="724"/>
                  </a:lnTo>
                  <a:lnTo>
                    <a:pt x="843" y="741"/>
                  </a:lnTo>
                  <a:lnTo>
                    <a:pt x="817" y="759"/>
                  </a:lnTo>
                  <a:lnTo>
                    <a:pt x="788" y="774"/>
                  </a:lnTo>
                  <a:lnTo>
                    <a:pt x="756" y="788"/>
                  </a:lnTo>
                  <a:lnTo>
                    <a:pt x="721" y="800"/>
                  </a:lnTo>
                  <a:lnTo>
                    <a:pt x="682" y="809"/>
                  </a:lnTo>
                  <a:lnTo>
                    <a:pt x="639" y="816"/>
                  </a:lnTo>
                  <a:lnTo>
                    <a:pt x="586" y="821"/>
                  </a:lnTo>
                  <a:lnTo>
                    <a:pt x="537" y="825"/>
                  </a:lnTo>
                  <a:lnTo>
                    <a:pt x="495" y="826"/>
                  </a:lnTo>
                  <a:lnTo>
                    <a:pt x="458" y="825"/>
                  </a:lnTo>
                  <a:lnTo>
                    <a:pt x="427" y="822"/>
                  </a:lnTo>
                  <a:lnTo>
                    <a:pt x="402" y="820"/>
                  </a:lnTo>
                  <a:lnTo>
                    <a:pt x="402" y="733"/>
                  </a:lnTo>
                  <a:lnTo>
                    <a:pt x="424" y="735"/>
                  </a:lnTo>
                  <a:lnTo>
                    <a:pt x="452" y="737"/>
                  </a:lnTo>
                  <a:lnTo>
                    <a:pt x="485" y="737"/>
                  </a:lnTo>
                  <a:lnTo>
                    <a:pt x="521" y="735"/>
                  </a:lnTo>
                  <a:lnTo>
                    <a:pt x="555" y="730"/>
                  </a:lnTo>
                  <a:lnTo>
                    <a:pt x="587" y="721"/>
                  </a:lnTo>
                  <a:lnTo>
                    <a:pt x="615" y="709"/>
                  </a:lnTo>
                  <a:lnTo>
                    <a:pt x="641" y="695"/>
                  </a:lnTo>
                  <a:lnTo>
                    <a:pt x="666" y="678"/>
                  </a:lnTo>
                  <a:lnTo>
                    <a:pt x="687" y="660"/>
                  </a:lnTo>
                  <a:lnTo>
                    <a:pt x="707" y="641"/>
                  </a:lnTo>
                  <a:lnTo>
                    <a:pt x="724" y="622"/>
                  </a:lnTo>
                  <a:lnTo>
                    <a:pt x="748" y="589"/>
                  </a:lnTo>
                  <a:lnTo>
                    <a:pt x="766" y="556"/>
                  </a:lnTo>
                  <a:lnTo>
                    <a:pt x="778" y="525"/>
                  </a:lnTo>
                  <a:lnTo>
                    <a:pt x="786" y="494"/>
                  </a:lnTo>
                  <a:lnTo>
                    <a:pt x="790" y="464"/>
                  </a:lnTo>
                  <a:lnTo>
                    <a:pt x="792" y="437"/>
                  </a:lnTo>
                  <a:lnTo>
                    <a:pt x="486" y="437"/>
                  </a:lnTo>
                  <a:lnTo>
                    <a:pt x="486" y="350"/>
                  </a:lnTo>
                  <a:lnTo>
                    <a:pt x="790" y="350"/>
                  </a:lnTo>
                  <a:lnTo>
                    <a:pt x="783" y="316"/>
                  </a:lnTo>
                  <a:lnTo>
                    <a:pt x="774" y="285"/>
                  </a:lnTo>
                  <a:lnTo>
                    <a:pt x="760" y="257"/>
                  </a:lnTo>
                  <a:lnTo>
                    <a:pt x="744" y="229"/>
                  </a:lnTo>
                  <a:lnTo>
                    <a:pt x="723" y="203"/>
                  </a:lnTo>
                  <a:lnTo>
                    <a:pt x="700" y="176"/>
                  </a:lnTo>
                  <a:lnTo>
                    <a:pt x="673" y="155"/>
                  </a:lnTo>
                  <a:lnTo>
                    <a:pt x="646" y="138"/>
                  </a:lnTo>
                  <a:lnTo>
                    <a:pt x="619" y="125"/>
                  </a:lnTo>
                  <a:lnTo>
                    <a:pt x="591" y="116"/>
                  </a:lnTo>
                  <a:lnTo>
                    <a:pt x="564" y="109"/>
                  </a:lnTo>
                  <a:lnTo>
                    <a:pt x="537" y="104"/>
                  </a:lnTo>
                  <a:lnTo>
                    <a:pt x="513" y="102"/>
                  </a:lnTo>
                  <a:lnTo>
                    <a:pt x="490" y="101"/>
                  </a:lnTo>
                  <a:lnTo>
                    <a:pt x="52" y="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3" name="Freeform 7"/>
            <p:cNvSpPr>
              <a:spLocks noEditPoints="1"/>
            </p:cNvSpPr>
            <p:nvPr/>
          </p:nvSpPr>
          <p:spPr bwMode="auto">
            <a:xfrm>
              <a:off x="349" y="1241"/>
              <a:ext cx="443" cy="442"/>
            </a:xfrm>
            <a:custGeom>
              <a:avLst/>
              <a:gdLst>
                <a:gd name="T0" fmla="*/ 1259 w 3095"/>
                <a:gd name="T1" fmla="*/ 87 h 3094"/>
                <a:gd name="T2" fmla="*/ 906 w 3095"/>
                <a:gd name="T3" fmla="*/ 204 h 3094"/>
                <a:gd name="T4" fmla="*/ 597 w 3095"/>
                <a:gd name="T5" fmla="*/ 401 h 3094"/>
                <a:gd name="T6" fmla="*/ 347 w 3095"/>
                <a:gd name="T7" fmla="*/ 668 h 3094"/>
                <a:gd name="T8" fmla="*/ 168 w 3095"/>
                <a:gd name="T9" fmla="*/ 989 h 3094"/>
                <a:gd name="T10" fmla="*/ 72 w 3095"/>
                <a:gd name="T11" fmla="*/ 1352 h 3094"/>
                <a:gd name="T12" fmla="*/ 72 w 3095"/>
                <a:gd name="T13" fmla="*/ 1741 h 3094"/>
                <a:gd name="T14" fmla="*/ 168 w 3095"/>
                <a:gd name="T15" fmla="*/ 2104 h 3094"/>
                <a:gd name="T16" fmla="*/ 347 w 3095"/>
                <a:gd name="T17" fmla="*/ 2425 h 3094"/>
                <a:gd name="T18" fmla="*/ 597 w 3095"/>
                <a:gd name="T19" fmla="*/ 2692 h 3094"/>
                <a:gd name="T20" fmla="*/ 906 w 3095"/>
                <a:gd name="T21" fmla="*/ 2889 h 3094"/>
                <a:gd name="T22" fmla="*/ 1259 w 3095"/>
                <a:gd name="T23" fmla="*/ 3006 h 3094"/>
                <a:gd name="T24" fmla="*/ 1645 w 3095"/>
                <a:gd name="T25" fmla="*/ 3031 h 3094"/>
                <a:gd name="T26" fmla="*/ 2018 w 3095"/>
                <a:gd name="T27" fmla="*/ 2959 h 3094"/>
                <a:gd name="T28" fmla="*/ 2351 w 3095"/>
                <a:gd name="T29" fmla="*/ 2800 h 3094"/>
                <a:gd name="T30" fmla="*/ 2632 w 3095"/>
                <a:gd name="T31" fmla="*/ 2566 h 3094"/>
                <a:gd name="T32" fmla="*/ 2848 w 3095"/>
                <a:gd name="T33" fmla="*/ 2271 h 3094"/>
                <a:gd name="T34" fmla="*/ 2987 w 3095"/>
                <a:gd name="T35" fmla="*/ 1927 h 3094"/>
                <a:gd name="T36" fmla="*/ 3035 w 3095"/>
                <a:gd name="T37" fmla="*/ 1545 h 3094"/>
                <a:gd name="T38" fmla="*/ 2987 w 3095"/>
                <a:gd name="T39" fmla="*/ 1166 h 3094"/>
                <a:gd name="T40" fmla="*/ 2848 w 3095"/>
                <a:gd name="T41" fmla="*/ 822 h 3094"/>
                <a:gd name="T42" fmla="*/ 2632 w 3095"/>
                <a:gd name="T43" fmla="*/ 527 h 3094"/>
                <a:gd name="T44" fmla="*/ 2351 w 3095"/>
                <a:gd name="T45" fmla="*/ 293 h 3094"/>
                <a:gd name="T46" fmla="*/ 2018 w 3095"/>
                <a:gd name="T47" fmla="*/ 134 h 3094"/>
                <a:gd name="T48" fmla="*/ 1645 w 3095"/>
                <a:gd name="T49" fmla="*/ 62 h 3094"/>
                <a:gd name="T50" fmla="*/ 1749 w 3095"/>
                <a:gd name="T51" fmla="*/ 13 h 3094"/>
                <a:gd name="T52" fmla="*/ 2128 w 3095"/>
                <a:gd name="T53" fmla="*/ 112 h 3094"/>
                <a:gd name="T54" fmla="*/ 2461 w 3095"/>
                <a:gd name="T55" fmla="*/ 299 h 3094"/>
                <a:gd name="T56" fmla="*/ 2738 w 3095"/>
                <a:gd name="T57" fmla="*/ 558 h 3094"/>
                <a:gd name="T58" fmla="*/ 2944 w 3095"/>
                <a:gd name="T59" fmla="*/ 879 h 3094"/>
                <a:gd name="T60" fmla="*/ 3065 w 3095"/>
                <a:gd name="T61" fmla="*/ 1247 h 3094"/>
                <a:gd name="T62" fmla="*/ 3091 w 3095"/>
                <a:gd name="T63" fmla="*/ 1648 h 3094"/>
                <a:gd name="T64" fmla="*/ 3016 w 3095"/>
                <a:gd name="T65" fmla="*/ 2035 h 3094"/>
                <a:gd name="T66" fmla="*/ 2850 w 3095"/>
                <a:gd name="T67" fmla="*/ 2381 h 3094"/>
                <a:gd name="T68" fmla="*/ 2607 w 3095"/>
                <a:gd name="T69" fmla="*/ 2673 h 3094"/>
                <a:gd name="T70" fmla="*/ 2301 w 3095"/>
                <a:gd name="T71" fmla="*/ 2898 h 3094"/>
                <a:gd name="T72" fmla="*/ 1943 w 3095"/>
                <a:gd name="T73" fmla="*/ 3042 h 3094"/>
                <a:gd name="T74" fmla="*/ 1548 w 3095"/>
                <a:gd name="T75" fmla="*/ 3094 h 3094"/>
                <a:gd name="T76" fmla="*/ 1152 w 3095"/>
                <a:gd name="T77" fmla="*/ 3042 h 3094"/>
                <a:gd name="T78" fmla="*/ 794 w 3095"/>
                <a:gd name="T79" fmla="*/ 2898 h 3094"/>
                <a:gd name="T80" fmla="*/ 488 w 3095"/>
                <a:gd name="T81" fmla="*/ 2673 h 3094"/>
                <a:gd name="T82" fmla="*/ 245 w 3095"/>
                <a:gd name="T83" fmla="*/ 2381 h 3094"/>
                <a:gd name="T84" fmla="*/ 79 w 3095"/>
                <a:gd name="T85" fmla="*/ 2035 h 3094"/>
                <a:gd name="T86" fmla="*/ 4 w 3095"/>
                <a:gd name="T87" fmla="*/ 1648 h 3094"/>
                <a:gd name="T88" fmla="*/ 30 w 3095"/>
                <a:gd name="T89" fmla="*/ 1247 h 3094"/>
                <a:gd name="T90" fmla="*/ 151 w 3095"/>
                <a:gd name="T91" fmla="*/ 879 h 3094"/>
                <a:gd name="T92" fmla="*/ 357 w 3095"/>
                <a:gd name="T93" fmla="*/ 558 h 3094"/>
                <a:gd name="T94" fmla="*/ 634 w 3095"/>
                <a:gd name="T95" fmla="*/ 299 h 3094"/>
                <a:gd name="T96" fmla="*/ 967 w 3095"/>
                <a:gd name="T97" fmla="*/ 112 h 3094"/>
                <a:gd name="T98" fmla="*/ 1346 w 3095"/>
                <a:gd name="T99" fmla="*/ 13 h 30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095" h="3094">
                  <a:moveTo>
                    <a:pt x="1548" y="59"/>
                  </a:moveTo>
                  <a:lnTo>
                    <a:pt x="1450" y="62"/>
                  </a:lnTo>
                  <a:lnTo>
                    <a:pt x="1354" y="71"/>
                  </a:lnTo>
                  <a:lnTo>
                    <a:pt x="1259" y="87"/>
                  </a:lnTo>
                  <a:lnTo>
                    <a:pt x="1167" y="107"/>
                  </a:lnTo>
                  <a:lnTo>
                    <a:pt x="1077" y="134"/>
                  </a:lnTo>
                  <a:lnTo>
                    <a:pt x="990" y="167"/>
                  </a:lnTo>
                  <a:lnTo>
                    <a:pt x="906" y="204"/>
                  </a:lnTo>
                  <a:lnTo>
                    <a:pt x="823" y="246"/>
                  </a:lnTo>
                  <a:lnTo>
                    <a:pt x="744" y="293"/>
                  </a:lnTo>
                  <a:lnTo>
                    <a:pt x="669" y="346"/>
                  </a:lnTo>
                  <a:lnTo>
                    <a:pt x="597" y="401"/>
                  </a:lnTo>
                  <a:lnTo>
                    <a:pt x="528" y="462"/>
                  </a:lnTo>
                  <a:lnTo>
                    <a:pt x="463" y="527"/>
                  </a:lnTo>
                  <a:lnTo>
                    <a:pt x="402" y="596"/>
                  </a:lnTo>
                  <a:lnTo>
                    <a:pt x="347" y="668"/>
                  </a:lnTo>
                  <a:lnTo>
                    <a:pt x="294" y="743"/>
                  </a:lnTo>
                  <a:lnTo>
                    <a:pt x="247" y="822"/>
                  </a:lnTo>
                  <a:lnTo>
                    <a:pt x="205" y="904"/>
                  </a:lnTo>
                  <a:lnTo>
                    <a:pt x="168" y="989"/>
                  </a:lnTo>
                  <a:lnTo>
                    <a:pt x="135" y="1076"/>
                  </a:lnTo>
                  <a:lnTo>
                    <a:pt x="108" y="1166"/>
                  </a:lnTo>
                  <a:lnTo>
                    <a:pt x="88" y="1258"/>
                  </a:lnTo>
                  <a:lnTo>
                    <a:pt x="72" y="1352"/>
                  </a:lnTo>
                  <a:lnTo>
                    <a:pt x="63" y="1449"/>
                  </a:lnTo>
                  <a:lnTo>
                    <a:pt x="60" y="1545"/>
                  </a:lnTo>
                  <a:lnTo>
                    <a:pt x="63" y="1644"/>
                  </a:lnTo>
                  <a:lnTo>
                    <a:pt x="72" y="1741"/>
                  </a:lnTo>
                  <a:lnTo>
                    <a:pt x="88" y="1835"/>
                  </a:lnTo>
                  <a:lnTo>
                    <a:pt x="108" y="1927"/>
                  </a:lnTo>
                  <a:lnTo>
                    <a:pt x="135" y="2017"/>
                  </a:lnTo>
                  <a:lnTo>
                    <a:pt x="168" y="2104"/>
                  </a:lnTo>
                  <a:lnTo>
                    <a:pt x="205" y="2189"/>
                  </a:lnTo>
                  <a:lnTo>
                    <a:pt x="247" y="2271"/>
                  </a:lnTo>
                  <a:lnTo>
                    <a:pt x="294" y="2350"/>
                  </a:lnTo>
                  <a:lnTo>
                    <a:pt x="347" y="2425"/>
                  </a:lnTo>
                  <a:lnTo>
                    <a:pt x="402" y="2497"/>
                  </a:lnTo>
                  <a:lnTo>
                    <a:pt x="463" y="2566"/>
                  </a:lnTo>
                  <a:lnTo>
                    <a:pt x="528" y="2631"/>
                  </a:lnTo>
                  <a:lnTo>
                    <a:pt x="597" y="2692"/>
                  </a:lnTo>
                  <a:lnTo>
                    <a:pt x="669" y="2747"/>
                  </a:lnTo>
                  <a:lnTo>
                    <a:pt x="744" y="2800"/>
                  </a:lnTo>
                  <a:lnTo>
                    <a:pt x="823" y="2847"/>
                  </a:lnTo>
                  <a:lnTo>
                    <a:pt x="906" y="2889"/>
                  </a:lnTo>
                  <a:lnTo>
                    <a:pt x="990" y="2926"/>
                  </a:lnTo>
                  <a:lnTo>
                    <a:pt x="1077" y="2959"/>
                  </a:lnTo>
                  <a:lnTo>
                    <a:pt x="1167" y="2986"/>
                  </a:lnTo>
                  <a:lnTo>
                    <a:pt x="1259" y="3006"/>
                  </a:lnTo>
                  <a:lnTo>
                    <a:pt x="1354" y="3022"/>
                  </a:lnTo>
                  <a:lnTo>
                    <a:pt x="1450" y="3031"/>
                  </a:lnTo>
                  <a:lnTo>
                    <a:pt x="1548" y="3034"/>
                  </a:lnTo>
                  <a:lnTo>
                    <a:pt x="1645" y="3031"/>
                  </a:lnTo>
                  <a:lnTo>
                    <a:pt x="1742" y="3022"/>
                  </a:lnTo>
                  <a:lnTo>
                    <a:pt x="1836" y="3006"/>
                  </a:lnTo>
                  <a:lnTo>
                    <a:pt x="1928" y="2986"/>
                  </a:lnTo>
                  <a:lnTo>
                    <a:pt x="2018" y="2959"/>
                  </a:lnTo>
                  <a:lnTo>
                    <a:pt x="2105" y="2926"/>
                  </a:lnTo>
                  <a:lnTo>
                    <a:pt x="2190" y="2889"/>
                  </a:lnTo>
                  <a:lnTo>
                    <a:pt x="2272" y="2847"/>
                  </a:lnTo>
                  <a:lnTo>
                    <a:pt x="2351" y="2800"/>
                  </a:lnTo>
                  <a:lnTo>
                    <a:pt x="2426" y="2747"/>
                  </a:lnTo>
                  <a:lnTo>
                    <a:pt x="2498" y="2692"/>
                  </a:lnTo>
                  <a:lnTo>
                    <a:pt x="2567" y="2631"/>
                  </a:lnTo>
                  <a:lnTo>
                    <a:pt x="2632" y="2566"/>
                  </a:lnTo>
                  <a:lnTo>
                    <a:pt x="2693" y="2497"/>
                  </a:lnTo>
                  <a:lnTo>
                    <a:pt x="2748" y="2425"/>
                  </a:lnTo>
                  <a:lnTo>
                    <a:pt x="2801" y="2350"/>
                  </a:lnTo>
                  <a:lnTo>
                    <a:pt x="2848" y="2271"/>
                  </a:lnTo>
                  <a:lnTo>
                    <a:pt x="2890" y="2189"/>
                  </a:lnTo>
                  <a:lnTo>
                    <a:pt x="2927" y="2104"/>
                  </a:lnTo>
                  <a:lnTo>
                    <a:pt x="2960" y="2017"/>
                  </a:lnTo>
                  <a:lnTo>
                    <a:pt x="2987" y="1927"/>
                  </a:lnTo>
                  <a:lnTo>
                    <a:pt x="3007" y="1835"/>
                  </a:lnTo>
                  <a:lnTo>
                    <a:pt x="3023" y="1741"/>
                  </a:lnTo>
                  <a:lnTo>
                    <a:pt x="3032" y="1644"/>
                  </a:lnTo>
                  <a:lnTo>
                    <a:pt x="3035" y="1545"/>
                  </a:lnTo>
                  <a:lnTo>
                    <a:pt x="3032" y="1449"/>
                  </a:lnTo>
                  <a:lnTo>
                    <a:pt x="3023" y="1352"/>
                  </a:lnTo>
                  <a:lnTo>
                    <a:pt x="3007" y="1258"/>
                  </a:lnTo>
                  <a:lnTo>
                    <a:pt x="2987" y="1166"/>
                  </a:lnTo>
                  <a:lnTo>
                    <a:pt x="2960" y="1076"/>
                  </a:lnTo>
                  <a:lnTo>
                    <a:pt x="2927" y="989"/>
                  </a:lnTo>
                  <a:lnTo>
                    <a:pt x="2890" y="904"/>
                  </a:lnTo>
                  <a:lnTo>
                    <a:pt x="2848" y="822"/>
                  </a:lnTo>
                  <a:lnTo>
                    <a:pt x="2801" y="743"/>
                  </a:lnTo>
                  <a:lnTo>
                    <a:pt x="2748" y="668"/>
                  </a:lnTo>
                  <a:lnTo>
                    <a:pt x="2693" y="596"/>
                  </a:lnTo>
                  <a:lnTo>
                    <a:pt x="2632" y="527"/>
                  </a:lnTo>
                  <a:lnTo>
                    <a:pt x="2567" y="462"/>
                  </a:lnTo>
                  <a:lnTo>
                    <a:pt x="2498" y="401"/>
                  </a:lnTo>
                  <a:lnTo>
                    <a:pt x="2426" y="346"/>
                  </a:lnTo>
                  <a:lnTo>
                    <a:pt x="2351" y="293"/>
                  </a:lnTo>
                  <a:lnTo>
                    <a:pt x="2272" y="246"/>
                  </a:lnTo>
                  <a:lnTo>
                    <a:pt x="2190" y="204"/>
                  </a:lnTo>
                  <a:lnTo>
                    <a:pt x="2105" y="167"/>
                  </a:lnTo>
                  <a:lnTo>
                    <a:pt x="2018" y="134"/>
                  </a:lnTo>
                  <a:lnTo>
                    <a:pt x="1928" y="107"/>
                  </a:lnTo>
                  <a:lnTo>
                    <a:pt x="1836" y="87"/>
                  </a:lnTo>
                  <a:lnTo>
                    <a:pt x="1742" y="71"/>
                  </a:lnTo>
                  <a:lnTo>
                    <a:pt x="1645" y="62"/>
                  </a:lnTo>
                  <a:lnTo>
                    <a:pt x="1548" y="59"/>
                  </a:lnTo>
                  <a:close/>
                  <a:moveTo>
                    <a:pt x="1548" y="0"/>
                  </a:moveTo>
                  <a:lnTo>
                    <a:pt x="1649" y="3"/>
                  </a:lnTo>
                  <a:lnTo>
                    <a:pt x="1749" y="13"/>
                  </a:lnTo>
                  <a:lnTo>
                    <a:pt x="1847" y="29"/>
                  </a:lnTo>
                  <a:lnTo>
                    <a:pt x="1943" y="51"/>
                  </a:lnTo>
                  <a:lnTo>
                    <a:pt x="2036" y="78"/>
                  </a:lnTo>
                  <a:lnTo>
                    <a:pt x="2128" y="112"/>
                  </a:lnTo>
                  <a:lnTo>
                    <a:pt x="2215" y="151"/>
                  </a:lnTo>
                  <a:lnTo>
                    <a:pt x="2301" y="195"/>
                  </a:lnTo>
                  <a:lnTo>
                    <a:pt x="2383" y="244"/>
                  </a:lnTo>
                  <a:lnTo>
                    <a:pt x="2461" y="299"/>
                  </a:lnTo>
                  <a:lnTo>
                    <a:pt x="2536" y="357"/>
                  </a:lnTo>
                  <a:lnTo>
                    <a:pt x="2607" y="420"/>
                  </a:lnTo>
                  <a:lnTo>
                    <a:pt x="2674" y="487"/>
                  </a:lnTo>
                  <a:lnTo>
                    <a:pt x="2738" y="558"/>
                  </a:lnTo>
                  <a:lnTo>
                    <a:pt x="2795" y="633"/>
                  </a:lnTo>
                  <a:lnTo>
                    <a:pt x="2850" y="711"/>
                  </a:lnTo>
                  <a:lnTo>
                    <a:pt x="2899" y="793"/>
                  </a:lnTo>
                  <a:lnTo>
                    <a:pt x="2944" y="879"/>
                  </a:lnTo>
                  <a:lnTo>
                    <a:pt x="2982" y="966"/>
                  </a:lnTo>
                  <a:lnTo>
                    <a:pt x="3016" y="1058"/>
                  </a:lnTo>
                  <a:lnTo>
                    <a:pt x="3043" y="1151"/>
                  </a:lnTo>
                  <a:lnTo>
                    <a:pt x="3065" y="1247"/>
                  </a:lnTo>
                  <a:lnTo>
                    <a:pt x="3081" y="1345"/>
                  </a:lnTo>
                  <a:lnTo>
                    <a:pt x="3091" y="1445"/>
                  </a:lnTo>
                  <a:lnTo>
                    <a:pt x="3095" y="1545"/>
                  </a:lnTo>
                  <a:lnTo>
                    <a:pt x="3091" y="1648"/>
                  </a:lnTo>
                  <a:lnTo>
                    <a:pt x="3081" y="1748"/>
                  </a:lnTo>
                  <a:lnTo>
                    <a:pt x="3065" y="1846"/>
                  </a:lnTo>
                  <a:lnTo>
                    <a:pt x="3043" y="1942"/>
                  </a:lnTo>
                  <a:lnTo>
                    <a:pt x="3016" y="2035"/>
                  </a:lnTo>
                  <a:lnTo>
                    <a:pt x="2982" y="2126"/>
                  </a:lnTo>
                  <a:lnTo>
                    <a:pt x="2944" y="2214"/>
                  </a:lnTo>
                  <a:lnTo>
                    <a:pt x="2899" y="2300"/>
                  </a:lnTo>
                  <a:lnTo>
                    <a:pt x="2850" y="2381"/>
                  </a:lnTo>
                  <a:lnTo>
                    <a:pt x="2795" y="2460"/>
                  </a:lnTo>
                  <a:lnTo>
                    <a:pt x="2738" y="2535"/>
                  </a:lnTo>
                  <a:lnTo>
                    <a:pt x="2674" y="2606"/>
                  </a:lnTo>
                  <a:lnTo>
                    <a:pt x="2607" y="2673"/>
                  </a:lnTo>
                  <a:lnTo>
                    <a:pt x="2536" y="2736"/>
                  </a:lnTo>
                  <a:lnTo>
                    <a:pt x="2461" y="2794"/>
                  </a:lnTo>
                  <a:lnTo>
                    <a:pt x="2383" y="2849"/>
                  </a:lnTo>
                  <a:lnTo>
                    <a:pt x="2301" y="2898"/>
                  </a:lnTo>
                  <a:lnTo>
                    <a:pt x="2215" y="2942"/>
                  </a:lnTo>
                  <a:lnTo>
                    <a:pt x="2128" y="2981"/>
                  </a:lnTo>
                  <a:lnTo>
                    <a:pt x="2036" y="3015"/>
                  </a:lnTo>
                  <a:lnTo>
                    <a:pt x="1943" y="3042"/>
                  </a:lnTo>
                  <a:lnTo>
                    <a:pt x="1847" y="3064"/>
                  </a:lnTo>
                  <a:lnTo>
                    <a:pt x="1749" y="3080"/>
                  </a:lnTo>
                  <a:lnTo>
                    <a:pt x="1649" y="3090"/>
                  </a:lnTo>
                  <a:lnTo>
                    <a:pt x="1548" y="3094"/>
                  </a:lnTo>
                  <a:lnTo>
                    <a:pt x="1446" y="3090"/>
                  </a:lnTo>
                  <a:lnTo>
                    <a:pt x="1346" y="3080"/>
                  </a:lnTo>
                  <a:lnTo>
                    <a:pt x="1248" y="3064"/>
                  </a:lnTo>
                  <a:lnTo>
                    <a:pt x="1152" y="3042"/>
                  </a:lnTo>
                  <a:lnTo>
                    <a:pt x="1059" y="3015"/>
                  </a:lnTo>
                  <a:lnTo>
                    <a:pt x="967" y="2981"/>
                  </a:lnTo>
                  <a:lnTo>
                    <a:pt x="880" y="2942"/>
                  </a:lnTo>
                  <a:lnTo>
                    <a:pt x="794" y="2898"/>
                  </a:lnTo>
                  <a:lnTo>
                    <a:pt x="712" y="2849"/>
                  </a:lnTo>
                  <a:lnTo>
                    <a:pt x="634" y="2794"/>
                  </a:lnTo>
                  <a:lnTo>
                    <a:pt x="559" y="2736"/>
                  </a:lnTo>
                  <a:lnTo>
                    <a:pt x="488" y="2673"/>
                  </a:lnTo>
                  <a:lnTo>
                    <a:pt x="421" y="2606"/>
                  </a:lnTo>
                  <a:lnTo>
                    <a:pt x="357" y="2535"/>
                  </a:lnTo>
                  <a:lnTo>
                    <a:pt x="300" y="2460"/>
                  </a:lnTo>
                  <a:lnTo>
                    <a:pt x="245" y="2381"/>
                  </a:lnTo>
                  <a:lnTo>
                    <a:pt x="196" y="2300"/>
                  </a:lnTo>
                  <a:lnTo>
                    <a:pt x="151" y="2214"/>
                  </a:lnTo>
                  <a:lnTo>
                    <a:pt x="113" y="2126"/>
                  </a:lnTo>
                  <a:lnTo>
                    <a:pt x="79" y="2035"/>
                  </a:lnTo>
                  <a:lnTo>
                    <a:pt x="52" y="1942"/>
                  </a:lnTo>
                  <a:lnTo>
                    <a:pt x="30" y="1846"/>
                  </a:lnTo>
                  <a:lnTo>
                    <a:pt x="14" y="1748"/>
                  </a:lnTo>
                  <a:lnTo>
                    <a:pt x="4" y="1648"/>
                  </a:lnTo>
                  <a:lnTo>
                    <a:pt x="0" y="1545"/>
                  </a:lnTo>
                  <a:lnTo>
                    <a:pt x="4" y="1445"/>
                  </a:lnTo>
                  <a:lnTo>
                    <a:pt x="14" y="1345"/>
                  </a:lnTo>
                  <a:lnTo>
                    <a:pt x="30" y="1247"/>
                  </a:lnTo>
                  <a:lnTo>
                    <a:pt x="52" y="1151"/>
                  </a:lnTo>
                  <a:lnTo>
                    <a:pt x="79" y="1058"/>
                  </a:lnTo>
                  <a:lnTo>
                    <a:pt x="113" y="966"/>
                  </a:lnTo>
                  <a:lnTo>
                    <a:pt x="151" y="879"/>
                  </a:lnTo>
                  <a:lnTo>
                    <a:pt x="196" y="793"/>
                  </a:lnTo>
                  <a:lnTo>
                    <a:pt x="245" y="711"/>
                  </a:lnTo>
                  <a:lnTo>
                    <a:pt x="300" y="633"/>
                  </a:lnTo>
                  <a:lnTo>
                    <a:pt x="357" y="558"/>
                  </a:lnTo>
                  <a:lnTo>
                    <a:pt x="421" y="487"/>
                  </a:lnTo>
                  <a:lnTo>
                    <a:pt x="488" y="420"/>
                  </a:lnTo>
                  <a:lnTo>
                    <a:pt x="559" y="357"/>
                  </a:lnTo>
                  <a:lnTo>
                    <a:pt x="634" y="299"/>
                  </a:lnTo>
                  <a:lnTo>
                    <a:pt x="712" y="244"/>
                  </a:lnTo>
                  <a:lnTo>
                    <a:pt x="794" y="195"/>
                  </a:lnTo>
                  <a:lnTo>
                    <a:pt x="880" y="151"/>
                  </a:lnTo>
                  <a:lnTo>
                    <a:pt x="967" y="112"/>
                  </a:lnTo>
                  <a:lnTo>
                    <a:pt x="1059" y="78"/>
                  </a:lnTo>
                  <a:lnTo>
                    <a:pt x="1152" y="51"/>
                  </a:lnTo>
                  <a:lnTo>
                    <a:pt x="1248" y="29"/>
                  </a:lnTo>
                  <a:lnTo>
                    <a:pt x="1346" y="13"/>
                  </a:lnTo>
                  <a:lnTo>
                    <a:pt x="1446" y="3"/>
                  </a:lnTo>
                  <a:lnTo>
                    <a:pt x="154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4" name="Freeform 8"/>
            <p:cNvSpPr>
              <a:spLocks noEditPoints="1"/>
            </p:cNvSpPr>
            <p:nvPr/>
          </p:nvSpPr>
          <p:spPr bwMode="auto">
            <a:xfrm>
              <a:off x="383" y="1274"/>
              <a:ext cx="375" cy="375"/>
            </a:xfrm>
            <a:custGeom>
              <a:avLst/>
              <a:gdLst>
                <a:gd name="T0" fmla="*/ 1134 w 2621"/>
                <a:gd name="T1" fmla="*/ 70 h 2621"/>
                <a:gd name="T2" fmla="*/ 883 w 2621"/>
                <a:gd name="T3" fmla="*/ 133 h 2621"/>
                <a:gd name="T4" fmla="*/ 654 w 2621"/>
                <a:gd name="T5" fmla="*/ 244 h 2621"/>
                <a:gd name="T6" fmla="*/ 455 w 2621"/>
                <a:gd name="T7" fmla="*/ 396 h 2621"/>
                <a:gd name="T8" fmla="*/ 290 w 2621"/>
                <a:gd name="T9" fmla="*/ 584 h 2621"/>
                <a:gd name="T10" fmla="*/ 164 w 2621"/>
                <a:gd name="T11" fmla="*/ 803 h 2621"/>
                <a:gd name="T12" fmla="*/ 85 w 2621"/>
                <a:gd name="T13" fmla="*/ 1047 h 2621"/>
                <a:gd name="T14" fmla="*/ 57 w 2621"/>
                <a:gd name="T15" fmla="*/ 1309 h 2621"/>
                <a:gd name="T16" fmla="*/ 85 w 2621"/>
                <a:gd name="T17" fmla="*/ 1574 h 2621"/>
                <a:gd name="T18" fmla="*/ 164 w 2621"/>
                <a:gd name="T19" fmla="*/ 1818 h 2621"/>
                <a:gd name="T20" fmla="*/ 290 w 2621"/>
                <a:gd name="T21" fmla="*/ 2037 h 2621"/>
                <a:gd name="T22" fmla="*/ 455 w 2621"/>
                <a:gd name="T23" fmla="*/ 2225 h 2621"/>
                <a:gd name="T24" fmla="*/ 654 w 2621"/>
                <a:gd name="T25" fmla="*/ 2377 h 2621"/>
                <a:gd name="T26" fmla="*/ 883 w 2621"/>
                <a:gd name="T27" fmla="*/ 2488 h 2621"/>
                <a:gd name="T28" fmla="*/ 1134 w 2621"/>
                <a:gd name="T29" fmla="*/ 2551 h 2621"/>
                <a:gd name="T30" fmla="*/ 1400 w 2621"/>
                <a:gd name="T31" fmla="*/ 2560 h 2621"/>
                <a:gd name="T32" fmla="*/ 1657 w 2621"/>
                <a:gd name="T33" fmla="*/ 2515 h 2621"/>
                <a:gd name="T34" fmla="*/ 1894 w 2621"/>
                <a:gd name="T35" fmla="*/ 2420 h 2621"/>
                <a:gd name="T36" fmla="*/ 2104 w 2621"/>
                <a:gd name="T37" fmla="*/ 2281 h 2621"/>
                <a:gd name="T38" fmla="*/ 2281 w 2621"/>
                <a:gd name="T39" fmla="*/ 2104 h 2621"/>
                <a:gd name="T40" fmla="*/ 2420 w 2621"/>
                <a:gd name="T41" fmla="*/ 1894 h 2621"/>
                <a:gd name="T42" fmla="*/ 2514 w 2621"/>
                <a:gd name="T43" fmla="*/ 1657 h 2621"/>
                <a:gd name="T44" fmla="*/ 2560 w 2621"/>
                <a:gd name="T45" fmla="*/ 1400 h 2621"/>
                <a:gd name="T46" fmla="*/ 2551 w 2621"/>
                <a:gd name="T47" fmla="*/ 1134 h 2621"/>
                <a:gd name="T48" fmla="*/ 2488 w 2621"/>
                <a:gd name="T49" fmla="*/ 883 h 2621"/>
                <a:gd name="T50" fmla="*/ 2377 w 2621"/>
                <a:gd name="T51" fmla="*/ 654 h 2621"/>
                <a:gd name="T52" fmla="*/ 2225 w 2621"/>
                <a:gd name="T53" fmla="*/ 455 h 2621"/>
                <a:gd name="T54" fmla="*/ 2037 w 2621"/>
                <a:gd name="T55" fmla="*/ 290 h 2621"/>
                <a:gd name="T56" fmla="*/ 1818 w 2621"/>
                <a:gd name="T57" fmla="*/ 164 h 2621"/>
                <a:gd name="T58" fmla="*/ 1574 w 2621"/>
                <a:gd name="T59" fmla="*/ 85 h 2621"/>
                <a:gd name="T60" fmla="*/ 1311 w 2621"/>
                <a:gd name="T61" fmla="*/ 57 h 2621"/>
                <a:gd name="T62" fmla="*/ 1496 w 2621"/>
                <a:gd name="T63" fmla="*/ 12 h 2621"/>
                <a:gd name="T64" fmla="*/ 1758 w 2621"/>
                <a:gd name="T65" fmla="*/ 78 h 2621"/>
                <a:gd name="T66" fmla="*/ 1997 w 2621"/>
                <a:gd name="T67" fmla="*/ 193 h 2621"/>
                <a:gd name="T68" fmla="*/ 2206 w 2621"/>
                <a:gd name="T69" fmla="*/ 353 h 2621"/>
                <a:gd name="T70" fmla="*/ 2378 w 2621"/>
                <a:gd name="T71" fmla="*/ 550 h 2621"/>
                <a:gd name="T72" fmla="*/ 2509 w 2621"/>
                <a:gd name="T73" fmla="*/ 780 h 2621"/>
                <a:gd name="T74" fmla="*/ 2592 w 2621"/>
                <a:gd name="T75" fmla="*/ 1035 h 2621"/>
                <a:gd name="T76" fmla="*/ 2621 w 2621"/>
                <a:gd name="T77" fmla="*/ 1309 h 2621"/>
                <a:gd name="T78" fmla="*/ 2592 w 2621"/>
                <a:gd name="T79" fmla="*/ 1586 h 2621"/>
                <a:gd name="T80" fmla="*/ 2509 w 2621"/>
                <a:gd name="T81" fmla="*/ 1841 h 2621"/>
                <a:gd name="T82" fmla="*/ 2378 w 2621"/>
                <a:gd name="T83" fmla="*/ 2071 h 2621"/>
                <a:gd name="T84" fmla="*/ 2206 w 2621"/>
                <a:gd name="T85" fmla="*/ 2268 h 2621"/>
                <a:gd name="T86" fmla="*/ 1997 w 2621"/>
                <a:gd name="T87" fmla="*/ 2428 h 2621"/>
                <a:gd name="T88" fmla="*/ 1758 w 2621"/>
                <a:gd name="T89" fmla="*/ 2543 h 2621"/>
                <a:gd name="T90" fmla="*/ 1496 w 2621"/>
                <a:gd name="T91" fmla="*/ 2609 h 2621"/>
                <a:gd name="T92" fmla="*/ 1217 w 2621"/>
                <a:gd name="T93" fmla="*/ 2618 h 2621"/>
                <a:gd name="T94" fmla="*/ 947 w 2621"/>
                <a:gd name="T95" fmla="*/ 2571 h 2621"/>
                <a:gd name="T96" fmla="*/ 700 w 2621"/>
                <a:gd name="T97" fmla="*/ 2471 h 2621"/>
                <a:gd name="T98" fmla="*/ 481 w 2621"/>
                <a:gd name="T99" fmla="*/ 2326 h 2621"/>
                <a:gd name="T100" fmla="*/ 295 w 2621"/>
                <a:gd name="T101" fmla="*/ 2140 h 2621"/>
                <a:gd name="T102" fmla="*/ 150 w 2621"/>
                <a:gd name="T103" fmla="*/ 1921 h 2621"/>
                <a:gd name="T104" fmla="*/ 50 w 2621"/>
                <a:gd name="T105" fmla="*/ 1674 h 2621"/>
                <a:gd name="T106" fmla="*/ 3 w 2621"/>
                <a:gd name="T107" fmla="*/ 1404 h 2621"/>
                <a:gd name="T108" fmla="*/ 12 w 2621"/>
                <a:gd name="T109" fmla="*/ 1125 h 2621"/>
                <a:gd name="T110" fmla="*/ 78 w 2621"/>
                <a:gd name="T111" fmla="*/ 862 h 2621"/>
                <a:gd name="T112" fmla="*/ 193 w 2621"/>
                <a:gd name="T113" fmla="*/ 623 h 2621"/>
                <a:gd name="T114" fmla="*/ 353 w 2621"/>
                <a:gd name="T115" fmla="*/ 415 h 2621"/>
                <a:gd name="T116" fmla="*/ 550 w 2621"/>
                <a:gd name="T117" fmla="*/ 243 h 2621"/>
                <a:gd name="T118" fmla="*/ 780 w 2621"/>
                <a:gd name="T119" fmla="*/ 112 h 2621"/>
                <a:gd name="T120" fmla="*/ 1035 w 2621"/>
                <a:gd name="T121" fmla="*/ 29 h 2621"/>
                <a:gd name="T122" fmla="*/ 1311 w 2621"/>
                <a:gd name="T123" fmla="*/ 0 h 2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621" h="2621">
                  <a:moveTo>
                    <a:pt x="1311" y="57"/>
                  </a:moveTo>
                  <a:lnTo>
                    <a:pt x="1221" y="61"/>
                  </a:lnTo>
                  <a:lnTo>
                    <a:pt x="1134" y="70"/>
                  </a:lnTo>
                  <a:lnTo>
                    <a:pt x="1047" y="85"/>
                  </a:lnTo>
                  <a:lnTo>
                    <a:pt x="964" y="107"/>
                  </a:lnTo>
                  <a:lnTo>
                    <a:pt x="883" y="133"/>
                  </a:lnTo>
                  <a:lnTo>
                    <a:pt x="803" y="164"/>
                  </a:lnTo>
                  <a:lnTo>
                    <a:pt x="727" y="201"/>
                  </a:lnTo>
                  <a:lnTo>
                    <a:pt x="654" y="244"/>
                  </a:lnTo>
                  <a:lnTo>
                    <a:pt x="584" y="290"/>
                  </a:lnTo>
                  <a:lnTo>
                    <a:pt x="517" y="340"/>
                  </a:lnTo>
                  <a:lnTo>
                    <a:pt x="455" y="396"/>
                  </a:lnTo>
                  <a:lnTo>
                    <a:pt x="396" y="455"/>
                  </a:lnTo>
                  <a:lnTo>
                    <a:pt x="340" y="517"/>
                  </a:lnTo>
                  <a:lnTo>
                    <a:pt x="290" y="584"/>
                  </a:lnTo>
                  <a:lnTo>
                    <a:pt x="244" y="654"/>
                  </a:lnTo>
                  <a:lnTo>
                    <a:pt x="201" y="727"/>
                  </a:lnTo>
                  <a:lnTo>
                    <a:pt x="164" y="803"/>
                  </a:lnTo>
                  <a:lnTo>
                    <a:pt x="133" y="883"/>
                  </a:lnTo>
                  <a:lnTo>
                    <a:pt x="107" y="964"/>
                  </a:lnTo>
                  <a:lnTo>
                    <a:pt x="85" y="1047"/>
                  </a:lnTo>
                  <a:lnTo>
                    <a:pt x="70" y="1134"/>
                  </a:lnTo>
                  <a:lnTo>
                    <a:pt x="61" y="1221"/>
                  </a:lnTo>
                  <a:lnTo>
                    <a:pt x="57" y="1309"/>
                  </a:lnTo>
                  <a:lnTo>
                    <a:pt x="61" y="1400"/>
                  </a:lnTo>
                  <a:lnTo>
                    <a:pt x="70" y="1487"/>
                  </a:lnTo>
                  <a:lnTo>
                    <a:pt x="85" y="1574"/>
                  </a:lnTo>
                  <a:lnTo>
                    <a:pt x="107" y="1657"/>
                  </a:lnTo>
                  <a:lnTo>
                    <a:pt x="133" y="1738"/>
                  </a:lnTo>
                  <a:lnTo>
                    <a:pt x="164" y="1818"/>
                  </a:lnTo>
                  <a:lnTo>
                    <a:pt x="201" y="1894"/>
                  </a:lnTo>
                  <a:lnTo>
                    <a:pt x="244" y="1967"/>
                  </a:lnTo>
                  <a:lnTo>
                    <a:pt x="290" y="2037"/>
                  </a:lnTo>
                  <a:lnTo>
                    <a:pt x="340" y="2104"/>
                  </a:lnTo>
                  <a:lnTo>
                    <a:pt x="396" y="2166"/>
                  </a:lnTo>
                  <a:lnTo>
                    <a:pt x="455" y="2225"/>
                  </a:lnTo>
                  <a:lnTo>
                    <a:pt x="517" y="2281"/>
                  </a:lnTo>
                  <a:lnTo>
                    <a:pt x="584" y="2331"/>
                  </a:lnTo>
                  <a:lnTo>
                    <a:pt x="654" y="2377"/>
                  </a:lnTo>
                  <a:lnTo>
                    <a:pt x="727" y="2420"/>
                  </a:lnTo>
                  <a:lnTo>
                    <a:pt x="803" y="2457"/>
                  </a:lnTo>
                  <a:lnTo>
                    <a:pt x="883" y="2488"/>
                  </a:lnTo>
                  <a:lnTo>
                    <a:pt x="964" y="2515"/>
                  </a:lnTo>
                  <a:lnTo>
                    <a:pt x="1047" y="2536"/>
                  </a:lnTo>
                  <a:lnTo>
                    <a:pt x="1134" y="2551"/>
                  </a:lnTo>
                  <a:lnTo>
                    <a:pt x="1221" y="2560"/>
                  </a:lnTo>
                  <a:lnTo>
                    <a:pt x="1311" y="2564"/>
                  </a:lnTo>
                  <a:lnTo>
                    <a:pt x="1400" y="2560"/>
                  </a:lnTo>
                  <a:lnTo>
                    <a:pt x="1487" y="2551"/>
                  </a:lnTo>
                  <a:lnTo>
                    <a:pt x="1574" y="2536"/>
                  </a:lnTo>
                  <a:lnTo>
                    <a:pt x="1657" y="2515"/>
                  </a:lnTo>
                  <a:lnTo>
                    <a:pt x="1738" y="2488"/>
                  </a:lnTo>
                  <a:lnTo>
                    <a:pt x="1818" y="2457"/>
                  </a:lnTo>
                  <a:lnTo>
                    <a:pt x="1894" y="2420"/>
                  </a:lnTo>
                  <a:lnTo>
                    <a:pt x="1967" y="2377"/>
                  </a:lnTo>
                  <a:lnTo>
                    <a:pt x="2037" y="2331"/>
                  </a:lnTo>
                  <a:lnTo>
                    <a:pt x="2104" y="2281"/>
                  </a:lnTo>
                  <a:lnTo>
                    <a:pt x="2166" y="2225"/>
                  </a:lnTo>
                  <a:lnTo>
                    <a:pt x="2225" y="2166"/>
                  </a:lnTo>
                  <a:lnTo>
                    <a:pt x="2281" y="2104"/>
                  </a:lnTo>
                  <a:lnTo>
                    <a:pt x="2331" y="2037"/>
                  </a:lnTo>
                  <a:lnTo>
                    <a:pt x="2377" y="1967"/>
                  </a:lnTo>
                  <a:lnTo>
                    <a:pt x="2420" y="1894"/>
                  </a:lnTo>
                  <a:lnTo>
                    <a:pt x="2457" y="1818"/>
                  </a:lnTo>
                  <a:lnTo>
                    <a:pt x="2488" y="1738"/>
                  </a:lnTo>
                  <a:lnTo>
                    <a:pt x="2514" y="1657"/>
                  </a:lnTo>
                  <a:lnTo>
                    <a:pt x="2536" y="1574"/>
                  </a:lnTo>
                  <a:lnTo>
                    <a:pt x="2551" y="1487"/>
                  </a:lnTo>
                  <a:lnTo>
                    <a:pt x="2560" y="1400"/>
                  </a:lnTo>
                  <a:lnTo>
                    <a:pt x="2564" y="1309"/>
                  </a:lnTo>
                  <a:lnTo>
                    <a:pt x="2560" y="1221"/>
                  </a:lnTo>
                  <a:lnTo>
                    <a:pt x="2551" y="1134"/>
                  </a:lnTo>
                  <a:lnTo>
                    <a:pt x="2536" y="1047"/>
                  </a:lnTo>
                  <a:lnTo>
                    <a:pt x="2514" y="964"/>
                  </a:lnTo>
                  <a:lnTo>
                    <a:pt x="2488" y="883"/>
                  </a:lnTo>
                  <a:lnTo>
                    <a:pt x="2457" y="803"/>
                  </a:lnTo>
                  <a:lnTo>
                    <a:pt x="2420" y="727"/>
                  </a:lnTo>
                  <a:lnTo>
                    <a:pt x="2377" y="654"/>
                  </a:lnTo>
                  <a:lnTo>
                    <a:pt x="2331" y="584"/>
                  </a:lnTo>
                  <a:lnTo>
                    <a:pt x="2281" y="517"/>
                  </a:lnTo>
                  <a:lnTo>
                    <a:pt x="2225" y="455"/>
                  </a:lnTo>
                  <a:lnTo>
                    <a:pt x="2166" y="396"/>
                  </a:lnTo>
                  <a:lnTo>
                    <a:pt x="2104" y="340"/>
                  </a:lnTo>
                  <a:lnTo>
                    <a:pt x="2037" y="290"/>
                  </a:lnTo>
                  <a:lnTo>
                    <a:pt x="1967" y="244"/>
                  </a:lnTo>
                  <a:lnTo>
                    <a:pt x="1894" y="201"/>
                  </a:lnTo>
                  <a:lnTo>
                    <a:pt x="1818" y="164"/>
                  </a:lnTo>
                  <a:lnTo>
                    <a:pt x="1738" y="133"/>
                  </a:lnTo>
                  <a:lnTo>
                    <a:pt x="1657" y="107"/>
                  </a:lnTo>
                  <a:lnTo>
                    <a:pt x="1574" y="85"/>
                  </a:lnTo>
                  <a:lnTo>
                    <a:pt x="1487" y="70"/>
                  </a:lnTo>
                  <a:lnTo>
                    <a:pt x="1400" y="61"/>
                  </a:lnTo>
                  <a:lnTo>
                    <a:pt x="1311" y="57"/>
                  </a:lnTo>
                  <a:close/>
                  <a:moveTo>
                    <a:pt x="1311" y="0"/>
                  </a:moveTo>
                  <a:lnTo>
                    <a:pt x="1404" y="3"/>
                  </a:lnTo>
                  <a:lnTo>
                    <a:pt x="1496" y="12"/>
                  </a:lnTo>
                  <a:lnTo>
                    <a:pt x="1586" y="29"/>
                  </a:lnTo>
                  <a:lnTo>
                    <a:pt x="1674" y="50"/>
                  </a:lnTo>
                  <a:lnTo>
                    <a:pt x="1758" y="78"/>
                  </a:lnTo>
                  <a:lnTo>
                    <a:pt x="1841" y="112"/>
                  </a:lnTo>
                  <a:lnTo>
                    <a:pt x="1921" y="150"/>
                  </a:lnTo>
                  <a:lnTo>
                    <a:pt x="1997" y="193"/>
                  </a:lnTo>
                  <a:lnTo>
                    <a:pt x="2071" y="243"/>
                  </a:lnTo>
                  <a:lnTo>
                    <a:pt x="2140" y="295"/>
                  </a:lnTo>
                  <a:lnTo>
                    <a:pt x="2206" y="353"/>
                  </a:lnTo>
                  <a:lnTo>
                    <a:pt x="2267" y="415"/>
                  </a:lnTo>
                  <a:lnTo>
                    <a:pt x="2326" y="481"/>
                  </a:lnTo>
                  <a:lnTo>
                    <a:pt x="2378" y="550"/>
                  </a:lnTo>
                  <a:lnTo>
                    <a:pt x="2427" y="623"/>
                  </a:lnTo>
                  <a:lnTo>
                    <a:pt x="2471" y="700"/>
                  </a:lnTo>
                  <a:lnTo>
                    <a:pt x="2509" y="780"/>
                  </a:lnTo>
                  <a:lnTo>
                    <a:pt x="2543" y="862"/>
                  </a:lnTo>
                  <a:lnTo>
                    <a:pt x="2571" y="947"/>
                  </a:lnTo>
                  <a:lnTo>
                    <a:pt x="2592" y="1035"/>
                  </a:lnTo>
                  <a:lnTo>
                    <a:pt x="2608" y="1125"/>
                  </a:lnTo>
                  <a:lnTo>
                    <a:pt x="2618" y="1217"/>
                  </a:lnTo>
                  <a:lnTo>
                    <a:pt x="2621" y="1309"/>
                  </a:lnTo>
                  <a:lnTo>
                    <a:pt x="2618" y="1404"/>
                  </a:lnTo>
                  <a:lnTo>
                    <a:pt x="2608" y="1496"/>
                  </a:lnTo>
                  <a:lnTo>
                    <a:pt x="2592" y="1586"/>
                  </a:lnTo>
                  <a:lnTo>
                    <a:pt x="2571" y="1674"/>
                  </a:lnTo>
                  <a:lnTo>
                    <a:pt x="2543" y="1759"/>
                  </a:lnTo>
                  <a:lnTo>
                    <a:pt x="2509" y="1841"/>
                  </a:lnTo>
                  <a:lnTo>
                    <a:pt x="2471" y="1921"/>
                  </a:lnTo>
                  <a:lnTo>
                    <a:pt x="2427" y="1998"/>
                  </a:lnTo>
                  <a:lnTo>
                    <a:pt x="2378" y="2071"/>
                  </a:lnTo>
                  <a:lnTo>
                    <a:pt x="2326" y="2140"/>
                  </a:lnTo>
                  <a:lnTo>
                    <a:pt x="2267" y="2206"/>
                  </a:lnTo>
                  <a:lnTo>
                    <a:pt x="2206" y="2268"/>
                  </a:lnTo>
                  <a:lnTo>
                    <a:pt x="2140" y="2326"/>
                  </a:lnTo>
                  <a:lnTo>
                    <a:pt x="2071" y="2378"/>
                  </a:lnTo>
                  <a:lnTo>
                    <a:pt x="1997" y="2428"/>
                  </a:lnTo>
                  <a:lnTo>
                    <a:pt x="1921" y="2471"/>
                  </a:lnTo>
                  <a:lnTo>
                    <a:pt x="1841" y="2510"/>
                  </a:lnTo>
                  <a:lnTo>
                    <a:pt x="1758" y="2543"/>
                  </a:lnTo>
                  <a:lnTo>
                    <a:pt x="1674" y="2571"/>
                  </a:lnTo>
                  <a:lnTo>
                    <a:pt x="1586" y="2592"/>
                  </a:lnTo>
                  <a:lnTo>
                    <a:pt x="1496" y="2609"/>
                  </a:lnTo>
                  <a:lnTo>
                    <a:pt x="1404" y="2618"/>
                  </a:lnTo>
                  <a:lnTo>
                    <a:pt x="1311" y="2621"/>
                  </a:lnTo>
                  <a:lnTo>
                    <a:pt x="1217" y="2618"/>
                  </a:lnTo>
                  <a:lnTo>
                    <a:pt x="1125" y="2609"/>
                  </a:lnTo>
                  <a:lnTo>
                    <a:pt x="1035" y="2592"/>
                  </a:lnTo>
                  <a:lnTo>
                    <a:pt x="947" y="2571"/>
                  </a:lnTo>
                  <a:lnTo>
                    <a:pt x="862" y="2543"/>
                  </a:lnTo>
                  <a:lnTo>
                    <a:pt x="780" y="2510"/>
                  </a:lnTo>
                  <a:lnTo>
                    <a:pt x="700" y="2471"/>
                  </a:lnTo>
                  <a:lnTo>
                    <a:pt x="623" y="2428"/>
                  </a:lnTo>
                  <a:lnTo>
                    <a:pt x="550" y="2378"/>
                  </a:lnTo>
                  <a:lnTo>
                    <a:pt x="481" y="2326"/>
                  </a:lnTo>
                  <a:lnTo>
                    <a:pt x="415" y="2268"/>
                  </a:lnTo>
                  <a:lnTo>
                    <a:pt x="353" y="2206"/>
                  </a:lnTo>
                  <a:lnTo>
                    <a:pt x="295" y="2140"/>
                  </a:lnTo>
                  <a:lnTo>
                    <a:pt x="243" y="2071"/>
                  </a:lnTo>
                  <a:lnTo>
                    <a:pt x="193" y="1998"/>
                  </a:lnTo>
                  <a:lnTo>
                    <a:pt x="150" y="1921"/>
                  </a:lnTo>
                  <a:lnTo>
                    <a:pt x="112" y="1841"/>
                  </a:lnTo>
                  <a:lnTo>
                    <a:pt x="78" y="1759"/>
                  </a:lnTo>
                  <a:lnTo>
                    <a:pt x="50" y="1674"/>
                  </a:lnTo>
                  <a:lnTo>
                    <a:pt x="29" y="1586"/>
                  </a:lnTo>
                  <a:lnTo>
                    <a:pt x="12" y="1496"/>
                  </a:lnTo>
                  <a:lnTo>
                    <a:pt x="3" y="1404"/>
                  </a:lnTo>
                  <a:lnTo>
                    <a:pt x="0" y="1309"/>
                  </a:lnTo>
                  <a:lnTo>
                    <a:pt x="3" y="1217"/>
                  </a:lnTo>
                  <a:lnTo>
                    <a:pt x="12" y="1125"/>
                  </a:lnTo>
                  <a:lnTo>
                    <a:pt x="29" y="1035"/>
                  </a:lnTo>
                  <a:lnTo>
                    <a:pt x="50" y="947"/>
                  </a:lnTo>
                  <a:lnTo>
                    <a:pt x="78" y="862"/>
                  </a:lnTo>
                  <a:lnTo>
                    <a:pt x="112" y="780"/>
                  </a:lnTo>
                  <a:lnTo>
                    <a:pt x="150" y="700"/>
                  </a:lnTo>
                  <a:lnTo>
                    <a:pt x="193" y="623"/>
                  </a:lnTo>
                  <a:lnTo>
                    <a:pt x="243" y="550"/>
                  </a:lnTo>
                  <a:lnTo>
                    <a:pt x="295" y="481"/>
                  </a:lnTo>
                  <a:lnTo>
                    <a:pt x="353" y="415"/>
                  </a:lnTo>
                  <a:lnTo>
                    <a:pt x="415" y="353"/>
                  </a:lnTo>
                  <a:lnTo>
                    <a:pt x="481" y="295"/>
                  </a:lnTo>
                  <a:lnTo>
                    <a:pt x="550" y="243"/>
                  </a:lnTo>
                  <a:lnTo>
                    <a:pt x="623" y="193"/>
                  </a:lnTo>
                  <a:lnTo>
                    <a:pt x="700" y="150"/>
                  </a:lnTo>
                  <a:lnTo>
                    <a:pt x="780" y="112"/>
                  </a:lnTo>
                  <a:lnTo>
                    <a:pt x="862" y="78"/>
                  </a:lnTo>
                  <a:lnTo>
                    <a:pt x="947" y="50"/>
                  </a:lnTo>
                  <a:lnTo>
                    <a:pt x="1035" y="29"/>
                  </a:lnTo>
                  <a:lnTo>
                    <a:pt x="1125" y="12"/>
                  </a:lnTo>
                  <a:lnTo>
                    <a:pt x="1217" y="3"/>
                  </a:lnTo>
                  <a:lnTo>
                    <a:pt x="131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4224105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 Placeholder 22"/>
          <p:cNvSpPr txBox="1">
            <a:spLocks/>
          </p:cNvSpPr>
          <p:nvPr/>
        </p:nvSpPr>
        <p:spPr>
          <a:xfrm>
            <a:off x="5471463" y="2437513"/>
            <a:ext cx="2810388" cy="659662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70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+mn-ea"/>
                <a:cs typeface="Open Sans"/>
              </a:defRPr>
            </a:lvl1pPr>
            <a:lvl2pPr marL="6286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0858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200" b="1" dirty="0" smtClean="0">
                <a:solidFill>
                  <a:schemeClr val="tx2"/>
                </a:solidFill>
              </a:rPr>
              <a:t>STEP </a:t>
            </a:r>
            <a:r>
              <a:rPr lang="ru-RU" sz="1200" b="1" dirty="0" smtClean="0">
                <a:solidFill>
                  <a:schemeClr val="tx2"/>
                </a:solidFill>
              </a:rPr>
              <a:t>5</a:t>
            </a:r>
            <a:endParaRPr lang="en-US" sz="1200" dirty="0" smtClean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</a:pPr>
            <a:r>
              <a:rPr lang="en-US" sz="1200" dirty="0"/>
              <a:t>Get a </a:t>
            </a:r>
            <a:r>
              <a:rPr lang="en-US" sz="1200" dirty="0" smtClean="0"/>
              <a:t>result of </a:t>
            </a:r>
            <a:r>
              <a:rPr lang="en-US" sz="1200" dirty="0"/>
              <a:t>your application at the e-mail </a:t>
            </a:r>
            <a:r>
              <a:rPr lang="en-US" sz="1200" dirty="0" smtClean="0"/>
              <a:t>address</a:t>
            </a:r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70" name="Text Placeholder 22"/>
          <p:cNvSpPr txBox="1">
            <a:spLocks/>
          </p:cNvSpPr>
          <p:nvPr/>
        </p:nvSpPr>
        <p:spPr>
          <a:xfrm>
            <a:off x="4417910" y="3156317"/>
            <a:ext cx="2505629" cy="685999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70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+mn-ea"/>
                <a:cs typeface="Open Sans"/>
              </a:defRPr>
            </a:lvl1pPr>
            <a:lvl2pPr marL="6286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0858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200" b="1" dirty="0" smtClean="0">
                <a:solidFill>
                  <a:schemeClr val="tx2"/>
                </a:solidFill>
              </a:rPr>
              <a:t>STEP </a:t>
            </a:r>
            <a:r>
              <a:rPr lang="ru-RU" sz="1200" b="1" dirty="0" smtClean="0">
                <a:solidFill>
                  <a:schemeClr val="tx2"/>
                </a:solidFill>
              </a:rPr>
              <a:t>4</a:t>
            </a:r>
            <a:endParaRPr lang="en-US" sz="1200" dirty="0" smtClean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</a:pPr>
            <a:r>
              <a:rPr lang="en-US" sz="1200" dirty="0"/>
              <a:t>Wait for the results of the </a:t>
            </a:r>
            <a:r>
              <a:rPr lang="en-US" sz="1200" dirty="0" smtClean="0"/>
              <a:t>call</a:t>
            </a:r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71" name="Text Placeholder 22"/>
          <p:cNvSpPr txBox="1">
            <a:spLocks/>
          </p:cNvSpPr>
          <p:nvPr/>
        </p:nvSpPr>
        <p:spPr>
          <a:xfrm>
            <a:off x="3353042" y="3757989"/>
            <a:ext cx="4652440" cy="670998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70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+mn-ea"/>
                <a:cs typeface="Open Sans"/>
              </a:defRPr>
            </a:lvl1pPr>
            <a:lvl2pPr marL="6286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0858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200" b="1" dirty="0" smtClean="0">
                <a:solidFill>
                  <a:schemeClr val="tx2"/>
                </a:solidFill>
              </a:rPr>
              <a:t>STEP </a:t>
            </a:r>
            <a:r>
              <a:rPr lang="ru-RU" sz="1200" b="1" dirty="0" smtClean="0">
                <a:solidFill>
                  <a:schemeClr val="tx2"/>
                </a:solidFill>
              </a:rPr>
              <a:t>3</a:t>
            </a:r>
            <a:endParaRPr lang="en-US" sz="1200" dirty="0" smtClean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</a:pPr>
            <a:r>
              <a:rPr lang="en-US" sz="1200" dirty="0"/>
              <a:t>Prepare the documents necessary </a:t>
            </a:r>
            <a:r>
              <a:rPr lang="en-US" sz="1200" dirty="0" smtClean="0"/>
              <a:t>for application and </a:t>
            </a:r>
            <a:r>
              <a:rPr lang="en-US" sz="1200" dirty="0"/>
              <a:t>apply online on </a:t>
            </a:r>
            <a:r>
              <a:rPr lang="en-US" sz="1200" dirty="0" smtClean="0"/>
              <a:t>time (January 27 – March 1, except </a:t>
            </a:r>
            <a:r>
              <a:rPr lang="en-US" sz="1200" dirty="0"/>
              <a:t>e</a:t>
            </a:r>
            <a:r>
              <a:rPr lang="en-US" sz="1200" dirty="0" smtClean="0"/>
              <a:t>arly deadline)</a:t>
            </a:r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72" name="Text Placeholder 22"/>
          <p:cNvSpPr txBox="1">
            <a:spLocks/>
          </p:cNvSpPr>
          <p:nvPr/>
        </p:nvSpPr>
        <p:spPr>
          <a:xfrm>
            <a:off x="2214987" y="4382802"/>
            <a:ext cx="3898430" cy="780532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70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+mn-ea"/>
                <a:cs typeface="Open Sans"/>
              </a:defRPr>
            </a:lvl1pPr>
            <a:lvl2pPr marL="6286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0858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200" b="1" dirty="0" smtClean="0">
                <a:solidFill>
                  <a:schemeClr val="tx2"/>
                </a:solidFill>
              </a:rPr>
              <a:t>STEP</a:t>
            </a:r>
            <a:r>
              <a:rPr lang="ru-RU" sz="1200" b="1" dirty="0" smtClean="0">
                <a:solidFill>
                  <a:schemeClr val="tx2"/>
                </a:solidFill>
              </a:rPr>
              <a:t>2</a:t>
            </a:r>
            <a:endParaRPr lang="en-US" sz="1200" dirty="0" smtClean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</a:pPr>
            <a:r>
              <a:rPr lang="en-US" sz="1200" dirty="0"/>
              <a:t>Choose the appropriate mobility </a:t>
            </a:r>
            <a:r>
              <a:rPr lang="en-US" sz="1200" dirty="0" smtClean="0"/>
              <a:t>program in </a:t>
            </a:r>
            <a:r>
              <a:rPr lang="en-US" sz="1200" dirty="0"/>
              <a:t>one of the partner universities and agree </a:t>
            </a:r>
            <a:r>
              <a:rPr lang="en-US" sz="1200" dirty="0" smtClean="0"/>
              <a:t>your choice with study office and academic supervisor</a:t>
            </a:r>
            <a:endParaRPr lang="en-US" sz="1200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</a:pP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73" name="Text Placeholder 22"/>
          <p:cNvSpPr txBox="1">
            <a:spLocks/>
          </p:cNvSpPr>
          <p:nvPr/>
        </p:nvSpPr>
        <p:spPr>
          <a:xfrm>
            <a:off x="1093747" y="5107953"/>
            <a:ext cx="3574047" cy="900961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70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+mn-ea"/>
                <a:cs typeface="Open Sans"/>
              </a:defRPr>
            </a:lvl1pPr>
            <a:lvl2pPr marL="6286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0858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200" b="1" dirty="0" smtClean="0">
                <a:solidFill>
                  <a:schemeClr val="tx2"/>
                </a:solidFill>
              </a:rPr>
              <a:t>STEP </a:t>
            </a:r>
            <a:r>
              <a:rPr lang="ru-RU" sz="1200" b="1" dirty="0" smtClean="0">
                <a:solidFill>
                  <a:schemeClr val="tx2"/>
                </a:solidFill>
              </a:rPr>
              <a:t>1</a:t>
            </a:r>
            <a:endParaRPr lang="en-US" sz="1200" b="1" dirty="0" smtClean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</a:pPr>
            <a:r>
              <a:rPr lang="en-US" sz="1200" dirty="0"/>
              <a:t>Decide to participate </a:t>
            </a:r>
            <a:r>
              <a:rPr lang="en-US" sz="1200" dirty="0" smtClean="0"/>
              <a:t>in student exchange and learn the </a:t>
            </a:r>
            <a:r>
              <a:rPr lang="en-US" sz="1200" dirty="0"/>
              <a:t>information provided on the website </a:t>
            </a:r>
            <a:r>
              <a:rPr lang="en-US" sz="1200" b="1" u="sng" dirty="0">
                <a:solidFill>
                  <a:schemeClr val="accent5">
                    <a:lumMod val="75000"/>
                  </a:schemeClr>
                </a:solidFill>
              </a:rPr>
              <a:t>spb.hse.ru/</a:t>
            </a:r>
            <a:r>
              <a:rPr lang="en-US" sz="1200" b="1" u="sng" dirty="0" err="1">
                <a:solidFill>
                  <a:schemeClr val="accent5">
                    <a:lumMod val="75000"/>
                  </a:schemeClr>
                </a:solidFill>
              </a:rPr>
              <a:t>io</a:t>
            </a:r>
            <a:r>
              <a:rPr lang="en-US" sz="1200" b="1" u="sng" dirty="0">
                <a:solidFill>
                  <a:schemeClr val="accent5">
                    <a:lumMod val="75000"/>
                  </a:schemeClr>
                </a:solidFill>
              </a:rPr>
              <a:t>/</a:t>
            </a:r>
            <a:r>
              <a:rPr lang="en-US" sz="1200" b="1" u="sng" dirty="0" err="1">
                <a:solidFill>
                  <a:schemeClr val="accent5">
                    <a:lumMod val="75000"/>
                  </a:schemeClr>
                </a:solidFill>
              </a:rPr>
              <a:t>studyabroad</a:t>
            </a:r>
            <a:endParaRPr lang="en-US" sz="1200" dirty="0">
              <a:solidFill>
                <a:schemeClr val="tx2"/>
              </a:solidFill>
            </a:endParaRPr>
          </a:p>
        </p:txBody>
      </p:sp>
      <p:grpSp>
        <p:nvGrpSpPr>
          <p:cNvPr id="97" name="Groupe 21"/>
          <p:cNvGrpSpPr/>
          <p:nvPr/>
        </p:nvGrpSpPr>
        <p:grpSpPr>
          <a:xfrm>
            <a:off x="6343061" y="88738"/>
            <a:ext cx="711879" cy="1138526"/>
            <a:chOff x="3227388" y="1412875"/>
            <a:chExt cx="2206625" cy="3448051"/>
          </a:xfrm>
        </p:grpSpPr>
        <p:sp>
          <p:nvSpPr>
            <p:cNvPr id="98" name="Freeform 6"/>
            <p:cNvSpPr>
              <a:spLocks/>
            </p:cNvSpPr>
            <p:nvPr/>
          </p:nvSpPr>
          <p:spPr bwMode="auto">
            <a:xfrm>
              <a:off x="4159250" y="2068513"/>
              <a:ext cx="268288" cy="498475"/>
            </a:xfrm>
            <a:custGeom>
              <a:avLst/>
              <a:gdLst>
                <a:gd name="T0" fmla="*/ 169 w 169"/>
                <a:gd name="T1" fmla="*/ 49 h 314"/>
                <a:gd name="T2" fmla="*/ 160 w 169"/>
                <a:gd name="T3" fmla="*/ 25 h 314"/>
                <a:gd name="T4" fmla="*/ 155 w 169"/>
                <a:gd name="T5" fmla="*/ 16 h 314"/>
                <a:gd name="T6" fmla="*/ 150 w 169"/>
                <a:gd name="T7" fmla="*/ 11 h 314"/>
                <a:gd name="T8" fmla="*/ 122 w 169"/>
                <a:gd name="T9" fmla="*/ 1 h 314"/>
                <a:gd name="T10" fmla="*/ 114 w 169"/>
                <a:gd name="T11" fmla="*/ 0 h 314"/>
                <a:gd name="T12" fmla="*/ 98 w 169"/>
                <a:gd name="T13" fmla="*/ 2 h 314"/>
                <a:gd name="T14" fmla="*/ 93 w 169"/>
                <a:gd name="T15" fmla="*/ 5 h 314"/>
                <a:gd name="T16" fmla="*/ 83 w 169"/>
                <a:gd name="T17" fmla="*/ 16 h 314"/>
                <a:gd name="T18" fmla="*/ 70 w 169"/>
                <a:gd name="T19" fmla="*/ 29 h 314"/>
                <a:gd name="T20" fmla="*/ 65 w 169"/>
                <a:gd name="T21" fmla="*/ 34 h 314"/>
                <a:gd name="T22" fmla="*/ 57 w 169"/>
                <a:gd name="T23" fmla="*/ 45 h 314"/>
                <a:gd name="T24" fmla="*/ 52 w 169"/>
                <a:gd name="T25" fmla="*/ 49 h 314"/>
                <a:gd name="T26" fmla="*/ 40 w 169"/>
                <a:gd name="T27" fmla="*/ 63 h 314"/>
                <a:gd name="T28" fmla="*/ 27 w 169"/>
                <a:gd name="T29" fmla="*/ 80 h 314"/>
                <a:gd name="T30" fmla="*/ 13 w 169"/>
                <a:gd name="T31" fmla="*/ 93 h 314"/>
                <a:gd name="T32" fmla="*/ 5 w 169"/>
                <a:gd name="T33" fmla="*/ 103 h 314"/>
                <a:gd name="T34" fmla="*/ 5 w 169"/>
                <a:gd name="T35" fmla="*/ 106 h 314"/>
                <a:gd name="T36" fmla="*/ 7 w 169"/>
                <a:gd name="T37" fmla="*/ 133 h 314"/>
                <a:gd name="T38" fmla="*/ 5 w 169"/>
                <a:gd name="T39" fmla="*/ 140 h 314"/>
                <a:gd name="T40" fmla="*/ 1 w 169"/>
                <a:gd name="T41" fmla="*/ 157 h 314"/>
                <a:gd name="T42" fmla="*/ 0 w 169"/>
                <a:gd name="T43" fmla="*/ 173 h 314"/>
                <a:gd name="T44" fmla="*/ 4 w 169"/>
                <a:gd name="T45" fmla="*/ 192 h 314"/>
                <a:gd name="T46" fmla="*/ 10 w 169"/>
                <a:gd name="T47" fmla="*/ 214 h 314"/>
                <a:gd name="T48" fmla="*/ 18 w 169"/>
                <a:gd name="T49" fmla="*/ 232 h 314"/>
                <a:gd name="T50" fmla="*/ 27 w 169"/>
                <a:gd name="T51" fmla="*/ 252 h 314"/>
                <a:gd name="T52" fmla="*/ 31 w 169"/>
                <a:gd name="T53" fmla="*/ 261 h 314"/>
                <a:gd name="T54" fmla="*/ 41 w 169"/>
                <a:gd name="T55" fmla="*/ 278 h 314"/>
                <a:gd name="T56" fmla="*/ 49 w 169"/>
                <a:gd name="T57" fmla="*/ 283 h 314"/>
                <a:gd name="T58" fmla="*/ 56 w 169"/>
                <a:gd name="T59" fmla="*/ 289 h 314"/>
                <a:gd name="T60" fmla="*/ 63 w 169"/>
                <a:gd name="T61" fmla="*/ 307 h 314"/>
                <a:gd name="T62" fmla="*/ 84 w 169"/>
                <a:gd name="T63" fmla="*/ 314 h 314"/>
                <a:gd name="T64" fmla="*/ 169 w 169"/>
                <a:gd name="T65" fmla="*/ 49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9" h="314">
                  <a:moveTo>
                    <a:pt x="169" y="49"/>
                  </a:moveTo>
                  <a:lnTo>
                    <a:pt x="169" y="49"/>
                  </a:lnTo>
                  <a:lnTo>
                    <a:pt x="164" y="36"/>
                  </a:lnTo>
                  <a:lnTo>
                    <a:pt x="160" y="25"/>
                  </a:lnTo>
                  <a:lnTo>
                    <a:pt x="155" y="16"/>
                  </a:lnTo>
                  <a:lnTo>
                    <a:pt x="155" y="16"/>
                  </a:lnTo>
                  <a:lnTo>
                    <a:pt x="154" y="14"/>
                  </a:lnTo>
                  <a:lnTo>
                    <a:pt x="150" y="11"/>
                  </a:lnTo>
                  <a:lnTo>
                    <a:pt x="141" y="7"/>
                  </a:lnTo>
                  <a:lnTo>
                    <a:pt x="122" y="1"/>
                  </a:lnTo>
                  <a:lnTo>
                    <a:pt x="122" y="1"/>
                  </a:lnTo>
                  <a:lnTo>
                    <a:pt x="114" y="0"/>
                  </a:lnTo>
                  <a:lnTo>
                    <a:pt x="106" y="0"/>
                  </a:lnTo>
                  <a:lnTo>
                    <a:pt x="98" y="2"/>
                  </a:lnTo>
                  <a:lnTo>
                    <a:pt x="93" y="5"/>
                  </a:lnTo>
                  <a:lnTo>
                    <a:pt x="93" y="5"/>
                  </a:lnTo>
                  <a:lnTo>
                    <a:pt x="88" y="10"/>
                  </a:lnTo>
                  <a:lnTo>
                    <a:pt x="83" y="16"/>
                  </a:lnTo>
                  <a:lnTo>
                    <a:pt x="76" y="24"/>
                  </a:lnTo>
                  <a:lnTo>
                    <a:pt x="70" y="29"/>
                  </a:lnTo>
                  <a:lnTo>
                    <a:pt x="70" y="29"/>
                  </a:lnTo>
                  <a:lnTo>
                    <a:pt x="65" y="34"/>
                  </a:lnTo>
                  <a:lnTo>
                    <a:pt x="61" y="40"/>
                  </a:lnTo>
                  <a:lnTo>
                    <a:pt x="57" y="45"/>
                  </a:lnTo>
                  <a:lnTo>
                    <a:pt x="52" y="49"/>
                  </a:lnTo>
                  <a:lnTo>
                    <a:pt x="52" y="49"/>
                  </a:lnTo>
                  <a:lnTo>
                    <a:pt x="47" y="55"/>
                  </a:lnTo>
                  <a:lnTo>
                    <a:pt x="40" y="63"/>
                  </a:lnTo>
                  <a:lnTo>
                    <a:pt x="35" y="72"/>
                  </a:lnTo>
                  <a:lnTo>
                    <a:pt x="27" y="80"/>
                  </a:lnTo>
                  <a:lnTo>
                    <a:pt x="27" y="80"/>
                  </a:lnTo>
                  <a:lnTo>
                    <a:pt x="13" y="93"/>
                  </a:lnTo>
                  <a:lnTo>
                    <a:pt x="7" y="99"/>
                  </a:lnTo>
                  <a:lnTo>
                    <a:pt x="5" y="103"/>
                  </a:lnTo>
                  <a:lnTo>
                    <a:pt x="5" y="106"/>
                  </a:lnTo>
                  <a:lnTo>
                    <a:pt x="5" y="106"/>
                  </a:lnTo>
                  <a:lnTo>
                    <a:pt x="5" y="124"/>
                  </a:lnTo>
                  <a:lnTo>
                    <a:pt x="7" y="133"/>
                  </a:lnTo>
                  <a:lnTo>
                    <a:pt x="5" y="140"/>
                  </a:lnTo>
                  <a:lnTo>
                    <a:pt x="5" y="140"/>
                  </a:lnTo>
                  <a:lnTo>
                    <a:pt x="3" y="148"/>
                  </a:lnTo>
                  <a:lnTo>
                    <a:pt x="1" y="157"/>
                  </a:lnTo>
                  <a:lnTo>
                    <a:pt x="0" y="173"/>
                  </a:lnTo>
                  <a:lnTo>
                    <a:pt x="0" y="173"/>
                  </a:lnTo>
                  <a:lnTo>
                    <a:pt x="1" y="182"/>
                  </a:lnTo>
                  <a:lnTo>
                    <a:pt x="4" y="192"/>
                  </a:lnTo>
                  <a:lnTo>
                    <a:pt x="10" y="214"/>
                  </a:lnTo>
                  <a:lnTo>
                    <a:pt x="10" y="214"/>
                  </a:lnTo>
                  <a:lnTo>
                    <a:pt x="13" y="222"/>
                  </a:lnTo>
                  <a:lnTo>
                    <a:pt x="18" y="232"/>
                  </a:lnTo>
                  <a:lnTo>
                    <a:pt x="23" y="241"/>
                  </a:lnTo>
                  <a:lnTo>
                    <a:pt x="27" y="252"/>
                  </a:lnTo>
                  <a:lnTo>
                    <a:pt x="27" y="252"/>
                  </a:lnTo>
                  <a:lnTo>
                    <a:pt x="31" y="261"/>
                  </a:lnTo>
                  <a:lnTo>
                    <a:pt x="35" y="270"/>
                  </a:lnTo>
                  <a:lnTo>
                    <a:pt x="41" y="278"/>
                  </a:lnTo>
                  <a:lnTo>
                    <a:pt x="49" y="283"/>
                  </a:lnTo>
                  <a:lnTo>
                    <a:pt x="49" y="283"/>
                  </a:lnTo>
                  <a:lnTo>
                    <a:pt x="52" y="285"/>
                  </a:lnTo>
                  <a:lnTo>
                    <a:pt x="56" y="289"/>
                  </a:lnTo>
                  <a:lnTo>
                    <a:pt x="61" y="298"/>
                  </a:lnTo>
                  <a:lnTo>
                    <a:pt x="63" y="307"/>
                  </a:lnTo>
                  <a:lnTo>
                    <a:pt x="65" y="310"/>
                  </a:lnTo>
                  <a:lnTo>
                    <a:pt x="84" y="314"/>
                  </a:lnTo>
                  <a:lnTo>
                    <a:pt x="149" y="307"/>
                  </a:lnTo>
                  <a:lnTo>
                    <a:pt x="169" y="4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7"/>
            <p:cNvSpPr>
              <a:spLocks/>
            </p:cNvSpPr>
            <p:nvPr/>
          </p:nvSpPr>
          <p:spPr bwMode="auto">
            <a:xfrm>
              <a:off x="4214813" y="2132013"/>
              <a:ext cx="363538" cy="476250"/>
            </a:xfrm>
            <a:custGeom>
              <a:avLst/>
              <a:gdLst>
                <a:gd name="T0" fmla="*/ 211 w 229"/>
                <a:gd name="T1" fmla="*/ 287 h 300"/>
                <a:gd name="T2" fmla="*/ 213 w 229"/>
                <a:gd name="T3" fmla="*/ 250 h 300"/>
                <a:gd name="T4" fmla="*/ 217 w 229"/>
                <a:gd name="T5" fmla="*/ 235 h 300"/>
                <a:gd name="T6" fmla="*/ 226 w 229"/>
                <a:gd name="T7" fmla="*/ 217 h 300"/>
                <a:gd name="T8" fmla="*/ 229 w 229"/>
                <a:gd name="T9" fmla="*/ 192 h 300"/>
                <a:gd name="T10" fmla="*/ 226 w 229"/>
                <a:gd name="T11" fmla="*/ 153 h 300"/>
                <a:gd name="T12" fmla="*/ 224 w 229"/>
                <a:gd name="T13" fmla="*/ 124 h 300"/>
                <a:gd name="T14" fmla="*/ 220 w 229"/>
                <a:gd name="T15" fmla="*/ 116 h 300"/>
                <a:gd name="T16" fmla="*/ 209 w 229"/>
                <a:gd name="T17" fmla="*/ 103 h 300"/>
                <a:gd name="T18" fmla="*/ 206 w 229"/>
                <a:gd name="T19" fmla="*/ 98 h 300"/>
                <a:gd name="T20" fmla="*/ 194 w 229"/>
                <a:gd name="T21" fmla="*/ 69 h 300"/>
                <a:gd name="T22" fmla="*/ 191 w 229"/>
                <a:gd name="T23" fmla="*/ 64 h 300"/>
                <a:gd name="T24" fmla="*/ 182 w 229"/>
                <a:gd name="T25" fmla="*/ 54 h 300"/>
                <a:gd name="T26" fmla="*/ 176 w 229"/>
                <a:gd name="T27" fmla="*/ 47 h 300"/>
                <a:gd name="T28" fmla="*/ 169 w 229"/>
                <a:gd name="T29" fmla="*/ 41 h 300"/>
                <a:gd name="T30" fmla="*/ 160 w 229"/>
                <a:gd name="T31" fmla="*/ 23 h 300"/>
                <a:gd name="T32" fmla="*/ 155 w 229"/>
                <a:gd name="T33" fmla="*/ 15 h 300"/>
                <a:gd name="T34" fmla="*/ 141 w 229"/>
                <a:gd name="T35" fmla="*/ 5 h 300"/>
                <a:gd name="T36" fmla="*/ 120 w 229"/>
                <a:gd name="T37" fmla="*/ 0 h 300"/>
                <a:gd name="T38" fmla="*/ 107 w 229"/>
                <a:gd name="T39" fmla="*/ 1 h 300"/>
                <a:gd name="T40" fmla="*/ 65 w 229"/>
                <a:gd name="T41" fmla="*/ 7 h 300"/>
                <a:gd name="T42" fmla="*/ 61 w 229"/>
                <a:gd name="T43" fmla="*/ 9 h 300"/>
                <a:gd name="T44" fmla="*/ 41 w 229"/>
                <a:gd name="T45" fmla="*/ 25 h 300"/>
                <a:gd name="T46" fmla="*/ 26 w 229"/>
                <a:gd name="T47" fmla="*/ 44 h 300"/>
                <a:gd name="T48" fmla="*/ 25 w 229"/>
                <a:gd name="T49" fmla="*/ 49 h 300"/>
                <a:gd name="T50" fmla="*/ 26 w 229"/>
                <a:gd name="T51" fmla="*/ 56 h 300"/>
                <a:gd name="T52" fmla="*/ 39 w 229"/>
                <a:gd name="T53" fmla="*/ 77 h 300"/>
                <a:gd name="T54" fmla="*/ 44 w 229"/>
                <a:gd name="T55" fmla="*/ 88 h 300"/>
                <a:gd name="T56" fmla="*/ 47 w 229"/>
                <a:gd name="T57" fmla="*/ 99 h 300"/>
                <a:gd name="T58" fmla="*/ 48 w 229"/>
                <a:gd name="T59" fmla="*/ 138 h 300"/>
                <a:gd name="T60" fmla="*/ 48 w 229"/>
                <a:gd name="T61" fmla="*/ 141 h 300"/>
                <a:gd name="T62" fmla="*/ 56 w 229"/>
                <a:gd name="T63" fmla="*/ 151 h 300"/>
                <a:gd name="T64" fmla="*/ 65 w 229"/>
                <a:gd name="T65" fmla="*/ 159 h 300"/>
                <a:gd name="T66" fmla="*/ 66 w 229"/>
                <a:gd name="T67" fmla="*/ 163 h 300"/>
                <a:gd name="T68" fmla="*/ 65 w 229"/>
                <a:gd name="T69" fmla="*/ 168 h 300"/>
                <a:gd name="T70" fmla="*/ 58 w 229"/>
                <a:gd name="T71" fmla="*/ 177 h 300"/>
                <a:gd name="T72" fmla="*/ 43 w 229"/>
                <a:gd name="T73" fmla="*/ 172 h 300"/>
                <a:gd name="T74" fmla="*/ 23 w 229"/>
                <a:gd name="T75" fmla="*/ 166 h 300"/>
                <a:gd name="T76" fmla="*/ 17 w 229"/>
                <a:gd name="T77" fmla="*/ 166 h 300"/>
                <a:gd name="T78" fmla="*/ 9 w 229"/>
                <a:gd name="T79" fmla="*/ 169 h 300"/>
                <a:gd name="T80" fmla="*/ 3 w 229"/>
                <a:gd name="T81" fmla="*/ 175 h 300"/>
                <a:gd name="T82" fmla="*/ 0 w 229"/>
                <a:gd name="T83" fmla="*/ 185 h 300"/>
                <a:gd name="T84" fmla="*/ 3 w 229"/>
                <a:gd name="T85" fmla="*/ 195 h 300"/>
                <a:gd name="T86" fmla="*/ 6 w 229"/>
                <a:gd name="T87" fmla="*/ 199 h 300"/>
                <a:gd name="T88" fmla="*/ 21 w 229"/>
                <a:gd name="T89" fmla="*/ 209 h 300"/>
                <a:gd name="T90" fmla="*/ 48 w 229"/>
                <a:gd name="T91" fmla="*/ 221 h 300"/>
                <a:gd name="T92" fmla="*/ 59 w 229"/>
                <a:gd name="T93" fmla="*/ 222 h 300"/>
                <a:gd name="T94" fmla="*/ 61 w 229"/>
                <a:gd name="T95" fmla="*/ 222 h 300"/>
                <a:gd name="T96" fmla="*/ 66 w 229"/>
                <a:gd name="T97" fmla="*/ 228 h 300"/>
                <a:gd name="T98" fmla="*/ 74 w 229"/>
                <a:gd name="T99" fmla="*/ 245 h 300"/>
                <a:gd name="T100" fmla="*/ 81 w 229"/>
                <a:gd name="T101" fmla="*/ 280 h 300"/>
                <a:gd name="T102" fmla="*/ 83 w 229"/>
                <a:gd name="T103" fmla="*/ 284 h 300"/>
                <a:gd name="T104" fmla="*/ 92 w 229"/>
                <a:gd name="T105" fmla="*/ 292 h 300"/>
                <a:gd name="T106" fmla="*/ 109 w 229"/>
                <a:gd name="T107" fmla="*/ 298 h 300"/>
                <a:gd name="T108" fmla="*/ 211 w 229"/>
                <a:gd name="T109" fmla="*/ 287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29" h="300">
                  <a:moveTo>
                    <a:pt x="211" y="287"/>
                  </a:moveTo>
                  <a:lnTo>
                    <a:pt x="211" y="287"/>
                  </a:lnTo>
                  <a:lnTo>
                    <a:pt x="212" y="267"/>
                  </a:lnTo>
                  <a:lnTo>
                    <a:pt x="213" y="250"/>
                  </a:lnTo>
                  <a:lnTo>
                    <a:pt x="215" y="241"/>
                  </a:lnTo>
                  <a:lnTo>
                    <a:pt x="217" y="235"/>
                  </a:lnTo>
                  <a:lnTo>
                    <a:pt x="217" y="235"/>
                  </a:lnTo>
                  <a:lnTo>
                    <a:pt x="226" y="217"/>
                  </a:lnTo>
                  <a:lnTo>
                    <a:pt x="228" y="207"/>
                  </a:lnTo>
                  <a:lnTo>
                    <a:pt x="229" y="192"/>
                  </a:lnTo>
                  <a:lnTo>
                    <a:pt x="229" y="192"/>
                  </a:lnTo>
                  <a:lnTo>
                    <a:pt x="226" y="153"/>
                  </a:lnTo>
                  <a:lnTo>
                    <a:pt x="225" y="137"/>
                  </a:lnTo>
                  <a:lnTo>
                    <a:pt x="224" y="124"/>
                  </a:lnTo>
                  <a:lnTo>
                    <a:pt x="224" y="124"/>
                  </a:lnTo>
                  <a:lnTo>
                    <a:pt x="220" y="116"/>
                  </a:lnTo>
                  <a:lnTo>
                    <a:pt x="215" y="110"/>
                  </a:lnTo>
                  <a:lnTo>
                    <a:pt x="209" y="103"/>
                  </a:lnTo>
                  <a:lnTo>
                    <a:pt x="206" y="98"/>
                  </a:lnTo>
                  <a:lnTo>
                    <a:pt x="206" y="98"/>
                  </a:lnTo>
                  <a:lnTo>
                    <a:pt x="199" y="84"/>
                  </a:lnTo>
                  <a:lnTo>
                    <a:pt x="194" y="69"/>
                  </a:lnTo>
                  <a:lnTo>
                    <a:pt x="194" y="69"/>
                  </a:lnTo>
                  <a:lnTo>
                    <a:pt x="191" y="64"/>
                  </a:lnTo>
                  <a:lnTo>
                    <a:pt x="188" y="59"/>
                  </a:lnTo>
                  <a:lnTo>
                    <a:pt x="182" y="54"/>
                  </a:lnTo>
                  <a:lnTo>
                    <a:pt x="176" y="47"/>
                  </a:lnTo>
                  <a:lnTo>
                    <a:pt x="176" y="47"/>
                  </a:lnTo>
                  <a:lnTo>
                    <a:pt x="172" y="45"/>
                  </a:lnTo>
                  <a:lnTo>
                    <a:pt x="169" y="41"/>
                  </a:lnTo>
                  <a:lnTo>
                    <a:pt x="164" y="32"/>
                  </a:lnTo>
                  <a:lnTo>
                    <a:pt x="160" y="23"/>
                  </a:lnTo>
                  <a:lnTo>
                    <a:pt x="155" y="15"/>
                  </a:lnTo>
                  <a:lnTo>
                    <a:pt x="155" y="15"/>
                  </a:lnTo>
                  <a:lnTo>
                    <a:pt x="149" y="10"/>
                  </a:lnTo>
                  <a:lnTo>
                    <a:pt x="141" y="5"/>
                  </a:lnTo>
                  <a:lnTo>
                    <a:pt x="131" y="1"/>
                  </a:lnTo>
                  <a:lnTo>
                    <a:pt x="120" y="0"/>
                  </a:lnTo>
                  <a:lnTo>
                    <a:pt x="120" y="0"/>
                  </a:lnTo>
                  <a:lnTo>
                    <a:pt x="107" y="1"/>
                  </a:lnTo>
                  <a:lnTo>
                    <a:pt x="91" y="2"/>
                  </a:lnTo>
                  <a:lnTo>
                    <a:pt x="65" y="7"/>
                  </a:lnTo>
                  <a:lnTo>
                    <a:pt x="65" y="7"/>
                  </a:lnTo>
                  <a:lnTo>
                    <a:pt x="61" y="9"/>
                  </a:lnTo>
                  <a:lnTo>
                    <a:pt x="54" y="13"/>
                  </a:lnTo>
                  <a:lnTo>
                    <a:pt x="41" y="25"/>
                  </a:lnTo>
                  <a:lnTo>
                    <a:pt x="30" y="38"/>
                  </a:lnTo>
                  <a:lnTo>
                    <a:pt x="26" y="44"/>
                  </a:lnTo>
                  <a:lnTo>
                    <a:pt x="25" y="49"/>
                  </a:lnTo>
                  <a:lnTo>
                    <a:pt x="25" y="49"/>
                  </a:lnTo>
                  <a:lnTo>
                    <a:pt x="25" y="53"/>
                  </a:lnTo>
                  <a:lnTo>
                    <a:pt x="26" y="56"/>
                  </a:lnTo>
                  <a:lnTo>
                    <a:pt x="32" y="67"/>
                  </a:lnTo>
                  <a:lnTo>
                    <a:pt x="39" y="77"/>
                  </a:lnTo>
                  <a:lnTo>
                    <a:pt x="43" y="82"/>
                  </a:lnTo>
                  <a:lnTo>
                    <a:pt x="44" y="88"/>
                  </a:lnTo>
                  <a:lnTo>
                    <a:pt x="44" y="88"/>
                  </a:lnTo>
                  <a:lnTo>
                    <a:pt x="47" y="99"/>
                  </a:lnTo>
                  <a:lnTo>
                    <a:pt x="47" y="113"/>
                  </a:lnTo>
                  <a:lnTo>
                    <a:pt x="48" y="138"/>
                  </a:lnTo>
                  <a:lnTo>
                    <a:pt x="48" y="138"/>
                  </a:lnTo>
                  <a:lnTo>
                    <a:pt x="48" y="141"/>
                  </a:lnTo>
                  <a:lnTo>
                    <a:pt x="50" y="144"/>
                  </a:lnTo>
                  <a:lnTo>
                    <a:pt x="56" y="151"/>
                  </a:lnTo>
                  <a:lnTo>
                    <a:pt x="62" y="156"/>
                  </a:lnTo>
                  <a:lnTo>
                    <a:pt x="65" y="159"/>
                  </a:lnTo>
                  <a:lnTo>
                    <a:pt x="66" y="163"/>
                  </a:lnTo>
                  <a:lnTo>
                    <a:pt x="66" y="163"/>
                  </a:lnTo>
                  <a:lnTo>
                    <a:pt x="66" y="165"/>
                  </a:lnTo>
                  <a:lnTo>
                    <a:pt x="65" y="168"/>
                  </a:lnTo>
                  <a:lnTo>
                    <a:pt x="62" y="173"/>
                  </a:lnTo>
                  <a:lnTo>
                    <a:pt x="58" y="177"/>
                  </a:lnTo>
                  <a:lnTo>
                    <a:pt x="58" y="177"/>
                  </a:lnTo>
                  <a:lnTo>
                    <a:pt x="43" y="172"/>
                  </a:lnTo>
                  <a:lnTo>
                    <a:pt x="30" y="168"/>
                  </a:lnTo>
                  <a:lnTo>
                    <a:pt x="23" y="166"/>
                  </a:lnTo>
                  <a:lnTo>
                    <a:pt x="17" y="166"/>
                  </a:lnTo>
                  <a:lnTo>
                    <a:pt x="17" y="166"/>
                  </a:lnTo>
                  <a:lnTo>
                    <a:pt x="13" y="166"/>
                  </a:lnTo>
                  <a:lnTo>
                    <a:pt x="9" y="169"/>
                  </a:lnTo>
                  <a:lnTo>
                    <a:pt x="5" y="172"/>
                  </a:lnTo>
                  <a:lnTo>
                    <a:pt x="3" y="175"/>
                  </a:lnTo>
                  <a:lnTo>
                    <a:pt x="0" y="181"/>
                  </a:lnTo>
                  <a:lnTo>
                    <a:pt x="0" y="185"/>
                  </a:lnTo>
                  <a:lnTo>
                    <a:pt x="0" y="190"/>
                  </a:lnTo>
                  <a:lnTo>
                    <a:pt x="3" y="195"/>
                  </a:lnTo>
                  <a:lnTo>
                    <a:pt x="3" y="195"/>
                  </a:lnTo>
                  <a:lnTo>
                    <a:pt x="6" y="199"/>
                  </a:lnTo>
                  <a:lnTo>
                    <a:pt x="13" y="204"/>
                  </a:lnTo>
                  <a:lnTo>
                    <a:pt x="21" y="209"/>
                  </a:lnTo>
                  <a:lnTo>
                    <a:pt x="30" y="213"/>
                  </a:lnTo>
                  <a:lnTo>
                    <a:pt x="48" y="221"/>
                  </a:lnTo>
                  <a:lnTo>
                    <a:pt x="54" y="222"/>
                  </a:lnTo>
                  <a:lnTo>
                    <a:pt x="59" y="222"/>
                  </a:lnTo>
                  <a:lnTo>
                    <a:pt x="59" y="222"/>
                  </a:lnTo>
                  <a:lnTo>
                    <a:pt x="61" y="222"/>
                  </a:lnTo>
                  <a:lnTo>
                    <a:pt x="63" y="223"/>
                  </a:lnTo>
                  <a:lnTo>
                    <a:pt x="66" y="228"/>
                  </a:lnTo>
                  <a:lnTo>
                    <a:pt x="70" y="236"/>
                  </a:lnTo>
                  <a:lnTo>
                    <a:pt x="74" y="245"/>
                  </a:lnTo>
                  <a:lnTo>
                    <a:pt x="79" y="266"/>
                  </a:lnTo>
                  <a:lnTo>
                    <a:pt x="81" y="280"/>
                  </a:lnTo>
                  <a:lnTo>
                    <a:pt x="81" y="280"/>
                  </a:lnTo>
                  <a:lnTo>
                    <a:pt x="83" y="284"/>
                  </a:lnTo>
                  <a:lnTo>
                    <a:pt x="87" y="288"/>
                  </a:lnTo>
                  <a:lnTo>
                    <a:pt x="92" y="292"/>
                  </a:lnTo>
                  <a:lnTo>
                    <a:pt x="97" y="294"/>
                  </a:lnTo>
                  <a:lnTo>
                    <a:pt x="109" y="298"/>
                  </a:lnTo>
                  <a:lnTo>
                    <a:pt x="114" y="300"/>
                  </a:lnTo>
                  <a:lnTo>
                    <a:pt x="211" y="28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8"/>
            <p:cNvSpPr>
              <a:spLocks/>
            </p:cNvSpPr>
            <p:nvPr/>
          </p:nvSpPr>
          <p:spPr bwMode="auto">
            <a:xfrm>
              <a:off x="3227388" y="2205038"/>
              <a:ext cx="209550" cy="287338"/>
            </a:xfrm>
            <a:custGeom>
              <a:avLst/>
              <a:gdLst>
                <a:gd name="T0" fmla="*/ 25 w 132"/>
                <a:gd name="T1" fmla="*/ 131 h 181"/>
                <a:gd name="T2" fmla="*/ 25 w 132"/>
                <a:gd name="T3" fmla="*/ 131 h 181"/>
                <a:gd name="T4" fmla="*/ 21 w 132"/>
                <a:gd name="T5" fmla="*/ 123 h 181"/>
                <a:gd name="T6" fmla="*/ 16 w 132"/>
                <a:gd name="T7" fmla="*/ 113 h 181"/>
                <a:gd name="T8" fmla="*/ 8 w 132"/>
                <a:gd name="T9" fmla="*/ 95 h 181"/>
                <a:gd name="T10" fmla="*/ 8 w 132"/>
                <a:gd name="T11" fmla="*/ 95 h 181"/>
                <a:gd name="T12" fmla="*/ 5 w 132"/>
                <a:gd name="T13" fmla="*/ 85 h 181"/>
                <a:gd name="T14" fmla="*/ 1 w 132"/>
                <a:gd name="T15" fmla="*/ 71 h 181"/>
                <a:gd name="T16" fmla="*/ 0 w 132"/>
                <a:gd name="T17" fmla="*/ 56 h 181"/>
                <a:gd name="T18" fmla="*/ 0 w 132"/>
                <a:gd name="T19" fmla="*/ 51 h 181"/>
                <a:gd name="T20" fmla="*/ 0 w 132"/>
                <a:gd name="T21" fmla="*/ 45 h 181"/>
                <a:gd name="T22" fmla="*/ 0 w 132"/>
                <a:gd name="T23" fmla="*/ 45 h 181"/>
                <a:gd name="T24" fmla="*/ 3 w 132"/>
                <a:gd name="T25" fmla="*/ 39 h 181"/>
                <a:gd name="T26" fmla="*/ 7 w 132"/>
                <a:gd name="T27" fmla="*/ 34 h 181"/>
                <a:gd name="T28" fmla="*/ 9 w 132"/>
                <a:gd name="T29" fmla="*/ 30 h 181"/>
                <a:gd name="T30" fmla="*/ 13 w 132"/>
                <a:gd name="T31" fmla="*/ 29 h 181"/>
                <a:gd name="T32" fmla="*/ 13 w 132"/>
                <a:gd name="T33" fmla="*/ 29 h 181"/>
                <a:gd name="T34" fmla="*/ 23 w 132"/>
                <a:gd name="T35" fmla="*/ 26 h 181"/>
                <a:gd name="T36" fmla="*/ 28 w 132"/>
                <a:gd name="T37" fmla="*/ 25 h 181"/>
                <a:gd name="T38" fmla="*/ 31 w 132"/>
                <a:gd name="T39" fmla="*/ 22 h 181"/>
                <a:gd name="T40" fmla="*/ 32 w 132"/>
                <a:gd name="T41" fmla="*/ 21 h 181"/>
                <a:gd name="T42" fmla="*/ 32 w 132"/>
                <a:gd name="T43" fmla="*/ 21 h 181"/>
                <a:gd name="T44" fmla="*/ 34 w 132"/>
                <a:gd name="T45" fmla="*/ 17 h 181"/>
                <a:gd name="T46" fmla="*/ 38 w 132"/>
                <a:gd name="T47" fmla="*/ 13 h 181"/>
                <a:gd name="T48" fmla="*/ 41 w 132"/>
                <a:gd name="T49" fmla="*/ 10 h 181"/>
                <a:gd name="T50" fmla="*/ 45 w 132"/>
                <a:gd name="T51" fmla="*/ 9 h 181"/>
                <a:gd name="T52" fmla="*/ 45 w 132"/>
                <a:gd name="T53" fmla="*/ 9 h 181"/>
                <a:gd name="T54" fmla="*/ 56 w 132"/>
                <a:gd name="T55" fmla="*/ 9 h 181"/>
                <a:gd name="T56" fmla="*/ 61 w 132"/>
                <a:gd name="T57" fmla="*/ 9 h 181"/>
                <a:gd name="T58" fmla="*/ 67 w 132"/>
                <a:gd name="T59" fmla="*/ 9 h 181"/>
                <a:gd name="T60" fmla="*/ 67 w 132"/>
                <a:gd name="T61" fmla="*/ 9 h 181"/>
                <a:gd name="T62" fmla="*/ 78 w 132"/>
                <a:gd name="T63" fmla="*/ 4 h 181"/>
                <a:gd name="T64" fmla="*/ 83 w 132"/>
                <a:gd name="T65" fmla="*/ 1 h 181"/>
                <a:gd name="T66" fmla="*/ 87 w 132"/>
                <a:gd name="T67" fmla="*/ 0 h 181"/>
                <a:gd name="T68" fmla="*/ 87 w 132"/>
                <a:gd name="T69" fmla="*/ 0 h 181"/>
                <a:gd name="T70" fmla="*/ 94 w 132"/>
                <a:gd name="T71" fmla="*/ 3 h 181"/>
                <a:gd name="T72" fmla="*/ 100 w 132"/>
                <a:gd name="T73" fmla="*/ 4 h 181"/>
                <a:gd name="T74" fmla="*/ 105 w 132"/>
                <a:gd name="T75" fmla="*/ 4 h 181"/>
                <a:gd name="T76" fmla="*/ 105 w 132"/>
                <a:gd name="T77" fmla="*/ 4 h 181"/>
                <a:gd name="T78" fmla="*/ 110 w 132"/>
                <a:gd name="T79" fmla="*/ 3 h 181"/>
                <a:gd name="T80" fmla="*/ 118 w 132"/>
                <a:gd name="T81" fmla="*/ 4 h 181"/>
                <a:gd name="T82" fmla="*/ 125 w 132"/>
                <a:gd name="T83" fmla="*/ 5 h 181"/>
                <a:gd name="T84" fmla="*/ 128 w 132"/>
                <a:gd name="T85" fmla="*/ 7 h 181"/>
                <a:gd name="T86" fmla="*/ 129 w 132"/>
                <a:gd name="T87" fmla="*/ 8 h 181"/>
                <a:gd name="T88" fmla="*/ 129 w 132"/>
                <a:gd name="T89" fmla="*/ 8 h 181"/>
                <a:gd name="T90" fmla="*/ 131 w 132"/>
                <a:gd name="T91" fmla="*/ 16 h 181"/>
                <a:gd name="T92" fmla="*/ 132 w 132"/>
                <a:gd name="T93" fmla="*/ 32 h 181"/>
                <a:gd name="T94" fmla="*/ 131 w 132"/>
                <a:gd name="T95" fmla="*/ 51 h 181"/>
                <a:gd name="T96" fmla="*/ 129 w 132"/>
                <a:gd name="T97" fmla="*/ 65 h 181"/>
                <a:gd name="T98" fmla="*/ 129 w 132"/>
                <a:gd name="T99" fmla="*/ 65 h 181"/>
                <a:gd name="T100" fmla="*/ 125 w 132"/>
                <a:gd name="T101" fmla="*/ 98 h 181"/>
                <a:gd name="T102" fmla="*/ 124 w 132"/>
                <a:gd name="T103" fmla="*/ 119 h 181"/>
                <a:gd name="T104" fmla="*/ 123 w 132"/>
                <a:gd name="T105" fmla="*/ 137 h 181"/>
                <a:gd name="T106" fmla="*/ 123 w 132"/>
                <a:gd name="T107" fmla="*/ 137 h 181"/>
                <a:gd name="T108" fmla="*/ 122 w 132"/>
                <a:gd name="T109" fmla="*/ 145 h 181"/>
                <a:gd name="T110" fmla="*/ 119 w 132"/>
                <a:gd name="T111" fmla="*/ 153 h 181"/>
                <a:gd name="T112" fmla="*/ 114 w 132"/>
                <a:gd name="T113" fmla="*/ 159 h 181"/>
                <a:gd name="T114" fmla="*/ 109 w 132"/>
                <a:gd name="T115" fmla="*/ 167 h 181"/>
                <a:gd name="T116" fmla="*/ 98 w 132"/>
                <a:gd name="T117" fmla="*/ 177 h 181"/>
                <a:gd name="T118" fmla="*/ 94 w 132"/>
                <a:gd name="T119" fmla="*/ 181 h 181"/>
                <a:gd name="T120" fmla="*/ 25 w 132"/>
                <a:gd name="T121" fmla="*/ 13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32" h="181">
                  <a:moveTo>
                    <a:pt x="25" y="131"/>
                  </a:moveTo>
                  <a:lnTo>
                    <a:pt x="25" y="131"/>
                  </a:lnTo>
                  <a:lnTo>
                    <a:pt x="21" y="123"/>
                  </a:lnTo>
                  <a:lnTo>
                    <a:pt x="16" y="113"/>
                  </a:lnTo>
                  <a:lnTo>
                    <a:pt x="8" y="95"/>
                  </a:lnTo>
                  <a:lnTo>
                    <a:pt x="8" y="95"/>
                  </a:lnTo>
                  <a:lnTo>
                    <a:pt x="5" y="85"/>
                  </a:lnTo>
                  <a:lnTo>
                    <a:pt x="1" y="71"/>
                  </a:lnTo>
                  <a:lnTo>
                    <a:pt x="0" y="56"/>
                  </a:lnTo>
                  <a:lnTo>
                    <a:pt x="0" y="51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3" y="39"/>
                  </a:lnTo>
                  <a:lnTo>
                    <a:pt x="7" y="34"/>
                  </a:lnTo>
                  <a:lnTo>
                    <a:pt x="9" y="30"/>
                  </a:lnTo>
                  <a:lnTo>
                    <a:pt x="13" y="29"/>
                  </a:lnTo>
                  <a:lnTo>
                    <a:pt x="13" y="29"/>
                  </a:lnTo>
                  <a:lnTo>
                    <a:pt x="23" y="26"/>
                  </a:lnTo>
                  <a:lnTo>
                    <a:pt x="28" y="25"/>
                  </a:lnTo>
                  <a:lnTo>
                    <a:pt x="31" y="22"/>
                  </a:lnTo>
                  <a:lnTo>
                    <a:pt x="32" y="21"/>
                  </a:lnTo>
                  <a:lnTo>
                    <a:pt x="32" y="21"/>
                  </a:lnTo>
                  <a:lnTo>
                    <a:pt x="34" y="17"/>
                  </a:lnTo>
                  <a:lnTo>
                    <a:pt x="38" y="13"/>
                  </a:lnTo>
                  <a:lnTo>
                    <a:pt x="41" y="10"/>
                  </a:lnTo>
                  <a:lnTo>
                    <a:pt x="45" y="9"/>
                  </a:lnTo>
                  <a:lnTo>
                    <a:pt x="45" y="9"/>
                  </a:lnTo>
                  <a:lnTo>
                    <a:pt x="56" y="9"/>
                  </a:lnTo>
                  <a:lnTo>
                    <a:pt x="61" y="9"/>
                  </a:lnTo>
                  <a:lnTo>
                    <a:pt x="67" y="9"/>
                  </a:lnTo>
                  <a:lnTo>
                    <a:pt x="67" y="9"/>
                  </a:lnTo>
                  <a:lnTo>
                    <a:pt x="78" y="4"/>
                  </a:lnTo>
                  <a:lnTo>
                    <a:pt x="83" y="1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94" y="3"/>
                  </a:lnTo>
                  <a:lnTo>
                    <a:pt x="100" y="4"/>
                  </a:lnTo>
                  <a:lnTo>
                    <a:pt x="105" y="4"/>
                  </a:lnTo>
                  <a:lnTo>
                    <a:pt x="105" y="4"/>
                  </a:lnTo>
                  <a:lnTo>
                    <a:pt x="110" y="3"/>
                  </a:lnTo>
                  <a:lnTo>
                    <a:pt x="118" y="4"/>
                  </a:lnTo>
                  <a:lnTo>
                    <a:pt x="125" y="5"/>
                  </a:lnTo>
                  <a:lnTo>
                    <a:pt x="128" y="7"/>
                  </a:lnTo>
                  <a:lnTo>
                    <a:pt x="129" y="8"/>
                  </a:lnTo>
                  <a:lnTo>
                    <a:pt x="129" y="8"/>
                  </a:lnTo>
                  <a:lnTo>
                    <a:pt x="131" y="16"/>
                  </a:lnTo>
                  <a:lnTo>
                    <a:pt x="132" y="32"/>
                  </a:lnTo>
                  <a:lnTo>
                    <a:pt x="131" y="51"/>
                  </a:lnTo>
                  <a:lnTo>
                    <a:pt x="129" y="65"/>
                  </a:lnTo>
                  <a:lnTo>
                    <a:pt x="129" y="65"/>
                  </a:lnTo>
                  <a:lnTo>
                    <a:pt x="125" y="98"/>
                  </a:lnTo>
                  <a:lnTo>
                    <a:pt x="124" y="119"/>
                  </a:lnTo>
                  <a:lnTo>
                    <a:pt x="123" y="137"/>
                  </a:lnTo>
                  <a:lnTo>
                    <a:pt x="123" y="137"/>
                  </a:lnTo>
                  <a:lnTo>
                    <a:pt x="122" y="145"/>
                  </a:lnTo>
                  <a:lnTo>
                    <a:pt x="119" y="153"/>
                  </a:lnTo>
                  <a:lnTo>
                    <a:pt x="114" y="159"/>
                  </a:lnTo>
                  <a:lnTo>
                    <a:pt x="109" y="167"/>
                  </a:lnTo>
                  <a:lnTo>
                    <a:pt x="98" y="177"/>
                  </a:lnTo>
                  <a:lnTo>
                    <a:pt x="94" y="181"/>
                  </a:lnTo>
                  <a:lnTo>
                    <a:pt x="25" y="13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9"/>
            <p:cNvSpPr>
              <a:spLocks/>
            </p:cNvSpPr>
            <p:nvPr/>
          </p:nvSpPr>
          <p:spPr bwMode="auto">
            <a:xfrm>
              <a:off x="3227388" y="2205038"/>
              <a:ext cx="209550" cy="287338"/>
            </a:xfrm>
            <a:custGeom>
              <a:avLst/>
              <a:gdLst>
                <a:gd name="T0" fmla="*/ 25 w 132"/>
                <a:gd name="T1" fmla="*/ 131 h 181"/>
                <a:gd name="T2" fmla="*/ 25 w 132"/>
                <a:gd name="T3" fmla="*/ 131 h 181"/>
                <a:gd name="T4" fmla="*/ 21 w 132"/>
                <a:gd name="T5" fmla="*/ 123 h 181"/>
                <a:gd name="T6" fmla="*/ 16 w 132"/>
                <a:gd name="T7" fmla="*/ 113 h 181"/>
                <a:gd name="T8" fmla="*/ 8 w 132"/>
                <a:gd name="T9" fmla="*/ 95 h 181"/>
                <a:gd name="T10" fmla="*/ 8 w 132"/>
                <a:gd name="T11" fmla="*/ 95 h 181"/>
                <a:gd name="T12" fmla="*/ 5 w 132"/>
                <a:gd name="T13" fmla="*/ 85 h 181"/>
                <a:gd name="T14" fmla="*/ 1 w 132"/>
                <a:gd name="T15" fmla="*/ 71 h 181"/>
                <a:gd name="T16" fmla="*/ 0 w 132"/>
                <a:gd name="T17" fmla="*/ 56 h 181"/>
                <a:gd name="T18" fmla="*/ 0 w 132"/>
                <a:gd name="T19" fmla="*/ 51 h 181"/>
                <a:gd name="T20" fmla="*/ 0 w 132"/>
                <a:gd name="T21" fmla="*/ 45 h 181"/>
                <a:gd name="T22" fmla="*/ 0 w 132"/>
                <a:gd name="T23" fmla="*/ 45 h 181"/>
                <a:gd name="T24" fmla="*/ 3 w 132"/>
                <a:gd name="T25" fmla="*/ 39 h 181"/>
                <a:gd name="T26" fmla="*/ 7 w 132"/>
                <a:gd name="T27" fmla="*/ 34 h 181"/>
                <a:gd name="T28" fmla="*/ 9 w 132"/>
                <a:gd name="T29" fmla="*/ 30 h 181"/>
                <a:gd name="T30" fmla="*/ 13 w 132"/>
                <a:gd name="T31" fmla="*/ 29 h 181"/>
                <a:gd name="T32" fmla="*/ 13 w 132"/>
                <a:gd name="T33" fmla="*/ 29 h 181"/>
                <a:gd name="T34" fmla="*/ 23 w 132"/>
                <a:gd name="T35" fmla="*/ 26 h 181"/>
                <a:gd name="T36" fmla="*/ 28 w 132"/>
                <a:gd name="T37" fmla="*/ 25 h 181"/>
                <a:gd name="T38" fmla="*/ 31 w 132"/>
                <a:gd name="T39" fmla="*/ 22 h 181"/>
                <a:gd name="T40" fmla="*/ 32 w 132"/>
                <a:gd name="T41" fmla="*/ 21 h 181"/>
                <a:gd name="T42" fmla="*/ 32 w 132"/>
                <a:gd name="T43" fmla="*/ 21 h 181"/>
                <a:gd name="T44" fmla="*/ 34 w 132"/>
                <a:gd name="T45" fmla="*/ 17 h 181"/>
                <a:gd name="T46" fmla="*/ 38 w 132"/>
                <a:gd name="T47" fmla="*/ 13 h 181"/>
                <a:gd name="T48" fmla="*/ 41 w 132"/>
                <a:gd name="T49" fmla="*/ 10 h 181"/>
                <a:gd name="T50" fmla="*/ 45 w 132"/>
                <a:gd name="T51" fmla="*/ 9 h 181"/>
                <a:gd name="T52" fmla="*/ 45 w 132"/>
                <a:gd name="T53" fmla="*/ 9 h 181"/>
                <a:gd name="T54" fmla="*/ 56 w 132"/>
                <a:gd name="T55" fmla="*/ 9 h 181"/>
                <a:gd name="T56" fmla="*/ 61 w 132"/>
                <a:gd name="T57" fmla="*/ 9 h 181"/>
                <a:gd name="T58" fmla="*/ 67 w 132"/>
                <a:gd name="T59" fmla="*/ 9 h 181"/>
                <a:gd name="T60" fmla="*/ 67 w 132"/>
                <a:gd name="T61" fmla="*/ 9 h 181"/>
                <a:gd name="T62" fmla="*/ 78 w 132"/>
                <a:gd name="T63" fmla="*/ 4 h 181"/>
                <a:gd name="T64" fmla="*/ 83 w 132"/>
                <a:gd name="T65" fmla="*/ 1 h 181"/>
                <a:gd name="T66" fmla="*/ 87 w 132"/>
                <a:gd name="T67" fmla="*/ 0 h 181"/>
                <a:gd name="T68" fmla="*/ 87 w 132"/>
                <a:gd name="T69" fmla="*/ 0 h 181"/>
                <a:gd name="T70" fmla="*/ 94 w 132"/>
                <a:gd name="T71" fmla="*/ 3 h 181"/>
                <a:gd name="T72" fmla="*/ 100 w 132"/>
                <a:gd name="T73" fmla="*/ 4 h 181"/>
                <a:gd name="T74" fmla="*/ 105 w 132"/>
                <a:gd name="T75" fmla="*/ 4 h 181"/>
                <a:gd name="T76" fmla="*/ 105 w 132"/>
                <a:gd name="T77" fmla="*/ 4 h 181"/>
                <a:gd name="T78" fmla="*/ 110 w 132"/>
                <a:gd name="T79" fmla="*/ 3 h 181"/>
                <a:gd name="T80" fmla="*/ 118 w 132"/>
                <a:gd name="T81" fmla="*/ 4 h 181"/>
                <a:gd name="T82" fmla="*/ 125 w 132"/>
                <a:gd name="T83" fmla="*/ 5 h 181"/>
                <a:gd name="T84" fmla="*/ 128 w 132"/>
                <a:gd name="T85" fmla="*/ 7 h 181"/>
                <a:gd name="T86" fmla="*/ 129 w 132"/>
                <a:gd name="T87" fmla="*/ 8 h 181"/>
                <a:gd name="T88" fmla="*/ 129 w 132"/>
                <a:gd name="T89" fmla="*/ 8 h 181"/>
                <a:gd name="T90" fmla="*/ 131 w 132"/>
                <a:gd name="T91" fmla="*/ 16 h 181"/>
                <a:gd name="T92" fmla="*/ 132 w 132"/>
                <a:gd name="T93" fmla="*/ 32 h 181"/>
                <a:gd name="T94" fmla="*/ 131 w 132"/>
                <a:gd name="T95" fmla="*/ 51 h 181"/>
                <a:gd name="T96" fmla="*/ 129 w 132"/>
                <a:gd name="T97" fmla="*/ 65 h 181"/>
                <a:gd name="T98" fmla="*/ 129 w 132"/>
                <a:gd name="T99" fmla="*/ 65 h 181"/>
                <a:gd name="T100" fmla="*/ 125 w 132"/>
                <a:gd name="T101" fmla="*/ 98 h 181"/>
                <a:gd name="T102" fmla="*/ 124 w 132"/>
                <a:gd name="T103" fmla="*/ 119 h 181"/>
                <a:gd name="T104" fmla="*/ 123 w 132"/>
                <a:gd name="T105" fmla="*/ 137 h 181"/>
                <a:gd name="T106" fmla="*/ 123 w 132"/>
                <a:gd name="T107" fmla="*/ 137 h 181"/>
                <a:gd name="T108" fmla="*/ 122 w 132"/>
                <a:gd name="T109" fmla="*/ 145 h 181"/>
                <a:gd name="T110" fmla="*/ 119 w 132"/>
                <a:gd name="T111" fmla="*/ 153 h 181"/>
                <a:gd name="T112" fmla="*/ 114 w 132"/>
                <a:gd name="T113" fmla="*/ 159 h 181"/>
                <a:gd name="T114" fmla="*/ 109 w 132"/>
                <a:gd name="T115" fmla="*/ 167 h 181"/>
                <a:gd name="T116" fmla="*/ 98 w 132"/>
                <a:gd name="T117" fmla="*/ 177 h 181"/>
                <a:gd name="T118" fmla="*/ 94 w 132"/>
                <a:gd name="T119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32" h="181">
                  <a:moveTo>
                    <a:pt x="25" y="131"/>
                  </a:moveTo>
                  <a:lnTo>
                    <a:pt x="25" y="131"/>
                  </a:lnTo>
                  <a:lnTo>
                    <a:pt x="21" y="123"/>
                  </a:lnTo>
                  <a:lnTo>
                    <a:pt x="16" y="113"/>
                  </a:lnTo>
                  <a:lnTo>
                    <a:pt x="8" y="95"/>
                  </a:lnTo>
                  <a:lnTo>
                    <a:pt x="8" y="95"/>
                  </a:lnTo>
                  <a:lnTo>
                    <a:pt x="5" y="85"/>
                  </a:lnTo>
                  <a:lnTo>
                    <a:pt x="1" y="71"/>
                  </a:lnTo>
                  <a:lnTo>
                    <a:pt x="0" y="56"/>
                  </a:lnTo>
                  <a:lnTo>
                    <a:pt x="0" y="51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3" y="39"/>
                  </a:lnTo>
                  <a:lnTo>
                    <a:pt x="7" y="34"/>
                  </a:lnTo>
                  <a:lnTo>
                    <a:pt x="9" y="30"/>
                  </a:lnTo>
                  <a:lnTo>
                    <a:pt x="13" y="29"/>
                  </a:lnTo>
                  <a:lnTo>
                    <a:pt x="13" y="29"/>
                  </a:lnTo>
                  <a:lnTo>
                    <a:pt x="23" y="26"/>
                  </a:lnTo>
                  <a:lnTo>
                    <a:pt x="28" y="25"/>
                  </a:lnTo>
                  <a:lnTo>
                    <a:pt x="31" y="22"/>
                  </a:lnTo>
                  <a:lnTo>
                    <a:pt x="32" y="21"/>
                  </a:lnTo>
                  <a:lnTo>
                    <a:pt x="32" y="21"/>
                  </a:lnTo>
                  <a:lnTo>
                    <a:pt x="34" y="17"/>
                  </a:lnTo>
                  <a:lnTo>
                    <a:pt x="38" y="13"/>
                  </a:lnTo>
                  <a:lnTo>
                    <a:pt x="41" y="10"/>
                  </a:lnTo>
                  <a:lnTo>
                    <a:pt x="45" y="9"/>
                  </a:lnTo>
                  <a:lnTo>
                    <a:pt x="45" y="9"/>
                  </a:lnTo>
                  <a:lnTo>
                    <a:pt x="56" y="9"/>
                  </a:lnTo>
                  <a:lnTo>
                    <a:pt x="61" y="9"/>
                  </a:lnTo>
                  <a:lnTo>
                    <a:pt x="67" y="9"/>
                  </a:lnTo>
                  <a:lnTo>
                    <a:pt x="67" y="9"/>
                  </a:lnTo>
                  <a:lnTo>
                    <a:pt x="78" y="4"/>
                  </a:lnTo>
                  <a:lnTo>
                    <a:pt x="83" y="1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94" y="3"/>
                  </a:lnTo>
                  <a:lnTo>
                    <a:pt x="100" y="4"/>
                  </a:lnTo>
                  <a:lnTo>
                    <a:pt x="105" y="4"/>
                  </a:lnTo>
                  <a:lnTo>
                    <a:pt x="105" y="4"/>
                  </a:lnTo>
                  <a:lnTo>
                    <a:pt x="110" y="3"/>
                  </a:lnTo>
                  <a:lnTo>
                    <a:pt x="118" y="4"/>
                  </a:lnTo>
                  <a:lnTo>
                    <a:pt x="125" y="5"/>
                  </a:lnTo>
                  <a:lnTo>
                    <a:pt x="128" y="7"/>
                  </a:lnTo>
                  <a:lnTo>
                    <a:pt x="129" y="8"/>
                  </a:lnTo>
                  <a:lnTo>
                    <a:pt x="129" y="8"/>
                  </a:lnTo>
                  <a:lnTo>
                    <a:pt x="131" y="16"/>
                  </a:lnTo>
                  <a:lnTo>
                    <a:pt x="132" y="32"/>
                  </a:lnTo>
                  <a:lnTo>
                    <a:pt x="131" y="51"/>
                  </a:lnTo>
                  <a:lnTo>
                    <a:pt x="129" y="65"/>
                  </a:lnTo>
                  <a:lnTo>
                    <a:pt x="129" y="65"/>
                  </a:lnTo>
                  <a:lnTo>
                    <a:pt x="125" y="98"/>
                  </a:lnTo>
                  <a:lnTo>
                    <a:pt x="124" y="119"/>
                  </a:lnTo>
                  <a:lnTo>
                    <a:pt x="123" y="137"/>
                  </a:lnTo>
                  <a:lnTo>
                    <a:pt x="123" y="137"/>
                  </a:lnTo>
                  <a:lnTo>
                    <a:pt x="122" y="145"/>
                  </a:lnTo>
                  <a:lnTo>
                    <a:pt x="119" y="153"/>
                  </a:lnTo>
                  <a:lnTo>
                    <a:pt x="114" y="159"/>
                  </a:lnTo>
                  <a:lnTo>
                    <a:pt x="109" y="167"/>
                  </a:lnTo>
                  <a:lnTo>
                    <a:pt x="98" y="177"/>
                  </a:lnTo>
                  <a:lnTo>
                    <a:pt x="94" y="181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10"/>
            <p:cNvSpPr>
              <a:spLocks/>
            </p:cNvSpPr>
            <p:nvPr/>
          </p:nvSpPr>
          <p:spPr bwMode="auto">
            <a:xfrm>
              <a:off x="3248025" y="2395538"/>
              <a:ext cx="169863" cy="119063"/>
            </a:xfrm>
            <a:custGeom>
              <a:avLst/>
              <a:gdLst>
                <a:gd name="T0" fmla="*/ 0 w 107"/>
                <a:gd name="T1" fmla="*/ 59 h 75"/>
                <a:gd name="T2" fmla="*/ 0 w 107"/>
                <a:gd name="T3" fmla="*/ 59 h 75"/>
                <a:gd name="T4" fmla="*/ 3 w 107"/>
                <a:gd name="T5" fmla="*/ 39 h 75"/>
                <a:gd name="T6" fmla="*/ 4 w 107"/>
                <a:gd name="T7" fmla="*/ 24 h 75"/>
                <a:gd name="T8" fmla="*/ 6 w 107"/>
                <a:gd name="T9" fmla="*/ 17 h 75"/>
                <a:gd name="T10" fmla="*/ 8 w 107"/>
                <a:gd name="T11" fmla="*/ 13 h 75"/>
                <a:gd name="T12" fmla="*/ 8 w 107"/>
                <a:gd name="T13" fmla="*/ 13 h 75"/>
                <a:gd name="T14" fmla="*/ 10 w 107"/>
                <a:gd name="T15" fmla="*/ 11 h 75"/>
                <a:gd name="T16" fmla="*/ 13 w 107"/>
                <a:gd name="T17" fmla="*/ 11 h 75"/>
                <a:gd name="T18" fmla="*/ 17 w 107"/>
                <a:gd name="T19" fmla="*/ 15 h 75"/>
                <a:gd name="T20" fmla="*/ 22 w 107"/>
                <a:gd name="T21" fmla="*/ 20 h 75"/>
                <a:gd name="T22" fmla="*/ 25 w 107"/>
                <a:gd name="T23" fmla="*/ 22 h 75"/>
                <a:gd name="T24" fmla="*/ 28 w 107"/>
                <a:gd name="T25" fmla="*/ 22 h 75"/>
                <a:gd name="T26" fmla="*/ 28 w 107"/>
                <a:gd name="T27" fmla="*/ 22 h 75"/>
                <a:gd name="T28" fmla="*/ 72 w 107"/>
                <a:gd name="T29" fmla="*/ 11 h 75"/>
                <a:gd name="T30" fmla="*/ 107 w 107"/>
                <a:gd name="T31" fmla="*/ 0 h 75"/>
                <a:gd name="T32" fmla="*/ 54 w 107"/>
                <a:gd name="T33" fmla="*/ 69 h 75"/>
                <a:gd name="T34" fmla="*/ 13 w 107"/>
                <a:gd name="T35" fmla="*/ 75 h 75"/>
                <a:gd name="T36" fmla="*/ 0 w 107"/>
                <a:gd name="T37" fmla="*/ 59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7" h="75">
                  <a:moveTo>
                    <a:pt x="0" y="59"/>
                  </a:moveTo>
                  <a:lnTo>
                    <a:pt x="0" y="59"/>
                  </a:lnTo>
                  <a:lnTo>
                    <a:pt x="3" y="39"/>
                  </a:lnTo>
                  <a:lnTo>
                    <a:pt x="4" y="24"/>
                  </a:lnTo>
                  <a:lnTo>
                    <a:pt x="6" y="17"/>
                  </a:lnTo>
                  <a:lnTo>
                    <a:pt x="8" y="13"/>
                  </a:lnTo>
                  <a:lnTo>
                    <a:pt x="8" y="13"/>
                  </a:lnTo>
                  <a:lnTo>
                    <a:pt x="10" y="11"/>
                  </a:lnTo>
                  <a:lnTo>
                    <a:pt x="13" y="11"/>
                  </a:lnTo>
                  <a:lnTo>
                    <a:pt x="17" y="15"/>
                  </a:lnTo>
                  <a:lnTo>
                    <a:pt x="22" y="20"/>
                  </a:lnTo>
                  <a:lnTo>
                    <a:pt x="25" y="22"/>
                  </a:lnTo>
                  <a:lnTo>
                    <a:pt x="28" y="22"/>
                  </a:lnTo>
                  <a:lnTo>
                    <a:pt x="28" y="22"/>
                  </a:lnTo>
                  <a:lnTo>
                    <a:pt x="72" y="11"/>
                  </a:lnTo>
                  <a:lnTo>
                    <a:pt x="107" y="0"/>
                  </a:lnTo>
                  <a:lnTo>
                    <a:pt x="54" y="69"/>
                  </a:lnTo>
                  <a:lnTo>
                    <a:pt x="13" y="75"/>
                  </a:lnTo>
                  <a:lnTo>
                    <a:pt x="0" y="5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Freeform 11"/>
            <p:cNvSpPr>
              <a:spLocks/>
            </p:cNvSpPr>
            <p:nvPr/>
          </p:nvSpPr>
          <p:spPr bwMode="auto">
            <a:xfrm>
              <a:off x="4237038" y="2524125"/>
              <a:ext cx="774700" cy="1128713"/>
            </a:xfrm>
            <a:custGeom>
              <a:avLst/>
              <a:gdLst>
                <a:gd name="T0" fmla="*/ 62 w 488"/>
                <a:gd name="T1" fmla="*/ 66 h 711"/>
                <a:gd name="T2" fmla="*/ 62 w 488"/>
                <a:gd name="T3" fmla="*/ 28 h 711"/>
                <a:gd name="T4" fmla="*/ 62 w 488"/>
                <a:gd name="T5" fmla="*/ 28 h 711"/>
                <a:gd name="T6" fmla="*/ 80 w 488"/>
                <a:gd name="T7" fmla="*/ 32 h 711"/>
                <a:gd name="T8" fmla="*/ 95 w 488"/>
                <a:gd name="T9" fmla="*/ 35 h 711"/>
                <a:gd name="T10" fmla="*/ 110 w 488"/>
                <a:gd name="T11" fmla="*/ 37 h 711"/>
                <a:gd name="T12" fmla="*/ 110 w 488"/>
                <a:gd name="T13" fmla="*/ 37 h 711"/>
                <a:gd name="T14" fmla="*/ 155 w 488"/>
                <a:gd name="T15" fmla="*/ 37 h 711"/>
                <a:gd name="T16" fmla="*/ 186 w 488"/>
                <a:gd name="T17" fmla="*/ 37 h 711"/>
                <a:gd name="T18" fmla="*/ 245 w 488"/>
                <a:gd name="T19" fmla="*/ 6 h 711"/>
                <a:gd name="T20" fmla="*/ 318 w 488"/>
                <a:gd name="T21" fmla="*/ 0 h 711"/>
                <a:gd name="T22" fmla="*/ 413 w 488"/>
                <a:gd name="T23" fmla="*/ 10 h 711"/>
                <a:gd name="T24" fmla="*/ 488 w 488"/>
                <a:gd name="T25" fmla="*/ 192 h 711"/>
                <a:gd name="T26" fmla="*/ 442 w 488"/>
                <a:gd name="T27" fmla="*/ 635 h 711"/>
                <a:gd name="T28" fmla="*/ 402 w 488"/>
                <a:gd name="T29" fmla="*/ 697 h 711"/>
                <a:gd name="T30" fmla="*/ 276 w 488"/>
                <a:gd name="T31" fmla="*/ 711 h 711"/>
                <a:gd name="T32" fmla="*/ 199 w 488"/>
                <a:gd name="T33" fmla="*/ 697 h 711"/>
                <a:gd name="T34" fmla="*/ 105 w 488"/>
                <a:gd name="T35" fmla="*/ 337 h 711"/>
                <a:gd name="T36" fmla="*/ 0 w 488"/>
                <a:gd name="T37" fmla="*/ 161 h 711"/>
                <a:gd name="T38" fmla="*/ 62 w 488"/>
                <a:gd name="T39" fmla="*/ 66 h 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88" h="711">
                  <a:moveTo>
                    <a:pt x="62" y="66"/>
                  </a:moveTo>
                  <a:lnTo>
                    <a:pt x="62" y="28"/>
                  </a:lnTo>
                  <a:lnTo>
                    <a:pt x="62" y="28"/>
                  </a:lnTo>
                  <a:lnTo>
                    <a:pt x="80" y="32"/>
                  </a:lnTo>
                  <a:lnTo>
                    <a:pt x="95" y="35"/>
                  </a:lnTo>
                  <a:lnTo>
                    <a:pt x="110" y="37"/>
                  </a:lnTo>
                  <a:lnTo>
                    <a:pt x="110" y="37"/>
                  </a:lnTo>
                  <a:lnTo>
                    <a:pt x="155" y="37"/>
                  </a:lnTo>
                  <a:lnTo>
                    <a:pt x="186" y="37"/>
                  </a:lnTo>
                  <a:lnTo>
                    <a:pt x="245" y="6"/>
                  </a:lnTo>
                  <a:lnTo>
                    <a:pt x="318" y="0"/>
                  </a:lnTo>
                  <a:lnTo>
                    <a:pt x="413" y="10"/>
                  </a:lnTo>
                  <a:lnTo>
                    <a:pt x="488" y="192"/>
                  </a:lnTo>
                  <a:lnTo>
                    <a:pt x="442" y="635"/>
                  </a:lnTo>
                  <a:lnTo>
                    <a:pt x="402" y="697"/>
                  </a:lnTo>
                  <a:lnTo>
                    <a:pt x="276" y="711"/>
                  </a:lnTo>
                  <a:lnTo>
                    <a:pt x="199" y="697"/>
                  </a:lnTo>
                  <a:lnTo>
                    <a:pt x="105" y="337"/>
                  </a:lnTo>
                  <a:lnTo>
                    <a:pt x="0" y="161"/>
                  </a:lnTo>
                  <a:lnTo>
                    <a:pt x="62" y="6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12"/>
            <p:cNvSpPr>
              <a:spLocks/>
            </p:cNvSpPr>
            <p:nvPr/>
          </p:nvSpPr>
          <p:spPr bwMode="auto">
            <a:xfrm>
              <a:off x="4959350" y="1412875"/>
              <a:ext cx="230188" cy="279400"/>
            </a:xfrm>
            <a:custGeom>
              <a:avLst/>
              <a:gdLst>
                <a:gd name="T0" fmla="*/ 65 w 145"/>
                <a:gd name="T1" fmla="*/ 159 h 176"/>
                <a:gd name="T2" fmla="*/ 59 w 145"/>
                <a:gd name="T3" fmla="*/ 138 h 176"/>
                <a:gd name="T4" fmla="*/ 55 w 145"/>
                <a:gd name="T5" fmla="*/ 131 h 176"/>
                <a:gd name="T6" fmla="*/ 47 w 145"/>
                <a:gd name="T7" fmla="*/ 125 h 176"/>
                <a:gd name="T8" fmla="*/ 28 w 145"/>
                <a:gd name="T9" fmla="*/ 114 h 176"/>
                <a:gd name="T10" fmla="*/ 21 w 145"/>
                <a:gd name="T11" fmla="*/ 110 h 176"/>
                <a:gd name="T12" fmla="*/ 8 w 145"/>
                <a:gd name="T13" fmla="*/ 89 h 176"/>
                <a:gd name="T14" fmla="*/ 2 w 145"/>
                <a:gd name="T15" fmla="*/ 66 h 176"/>
                <a:gd name="T16" fmla="*/ 0 w 145"/>
                <a:gd name="T17" fmla="*/ 59 h 176"/>
                <a:gd name="T18" fmla="*/ 4 w 145"/>
                <a:gd name="T19" fmla="*/ 45 h 176"/>
                <a:gd name="T20" fmla="*/ 20 w 145"/>
                <a:gd name="T21" fmla="*/ 23 h 176"/>
                <a:gd name="T22" fmla="*/ 22 w 145"/>
                <a:gd name="T23" fmla="*/ 19 h 176"/>
                <a:gd name="T24" fmla="*/ 25 w 145"/>
                <a:gd name="T25" fmla="*/ 12 h 176"/>
                <a:gd name="T26" fmla="*/ 28 w 145"/>
                <a:gd name="T27" fmla="*/ 8 h 176"/>
                <a:gd name="T28" fmla="*/ 42 w 145"/>
                <a:gd name="T29" fmla="*/ 1 h 176"/>
                <a:gd name="T30" fmla="*/ 47 w 145"/>
                <a:gd name="T31" fmla="*/ 0 h 176"/>
                <a:gd name="T32" fmla="*/ 55 w 145"/>
                <a:gd name="T33" fmla="*/ 5 h 176"/>
                <a:gd name="T34" fmla="*/ 59 w 145"/>
                <a:gd name="T35" fmla="*/ 10 h 176"/>
                <a:gd name="T36" fmla="*/ 86 w 145"/>
                <a:gd name="T37" fmla="*/ 14 h 176"/>
                <a:gd name="T38" fmla="*/ 92 w 145"/>
                <a:gd name="T39" fmla="*/ 16 h 176"/>
                <a:gd name="T40" fmla="*/ 104 w 145"/>
                <a:gd name="T41" fmla="*/ 19 h 176"/>
                <a:gd name="T42" fmla="*/ 110 w 145"/>
                <a:gd name="T43" fmla="*/ 25 h 176"/>
                <a:gd name="T44" fmla="*/ 112 w 145"/>
                <a:gd name="T45" fmla="*/ 28 h 176"/>
                <a:gd name="T46" fmla="*/ 119 w 145"/>
                <a:gd name="T47" fmla="*/ 49 h 176"/>
                <a:gd name="T48" fmla="*/ 127 w 145"/>
                <a:gd name="T49" fmla="*/ 69 h 176"/>
                <a:gd name="T50" fmla="*/ 137 w 145"/>
                <a:gd name="T51" fmla="*/ 87 h 176"/>
                <a:gd name="T52" fmla="*/ 144 w 145"/>
                <a:gd name="T53" fmla="*/ 100 h 176"/>
                <a:gd name="T54" fmla="*/ 145 w 145"/>
                <a:gd name="T55" fmla="*/ 103 h 176"/>
                <a:gd name="T56" fmla="*/ 143 w 145"/>
                <a:gd name="T57" fmla="*/ 163 h 176"/>
                <a:gd name="T58" fmla="*/ 140 w 145"/>
                <a:gd name="T59" fmla="*/ 175 h 176"/>
                <a:gd name="T60" fmla="*/ 139 w 145"/>
                <a:gd name="T61" fmla="*/ 176 h 176"/>
                <a:gd name="T62" fmla="*/ 127 w 145"/>
                <a:gd name="T63" fmla="*/ 175 h 176"/>
                <a:gd name="T64" fmla="*/ 65 w 145"/>
                <a:gd name="T65" fmla="*/ 159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45" h="176">
                  <a:moveTo>
                    <a:pt x="65" y="159"/>
                  </a:moveTo>
                  <a:lnTo>
                    <a:pt x="65" y="159"/>
                  </a:lnTo>
                  <a:lnTo>
                    <a:pt x="61" y="147"/>
                  </a:lnTo>
                  <a:lnTo>
                    <a:pt x="59" y="138"/>
                  </a:lnTo>
                  <a:lnTo>
                    <a:pt x="56" y="134"/>
                  </a:lnTo>
                  <a:lnTo>
                    <a:pt x="55" y="131"/>
                  </a:lnTo>
                  <a:lnTo>
                    <a:pt x="55" y="131"/>
                  </a:lnTo>
                  <a:lnTo>
                    <a:pt x="47" y="125"/>
                  </a:lnTo>
                  <a:lnTo>
                    <a:pt x="37" y="120"/>
                  </a:lnTo>
                  <a:lnTo>
                    <a:pt x="28" y="114"/>
                  </a:lnTo>
                  <a:lnTo>
                    <a:pt x="21" y="110"/>
                  </a:lnTo>
                  <a:lnTo>
                    <a:pt x="21" y="110"/>
                  </a:lnTo>
                  <a:lnTo>
                    <a:pt x="16" y="102"/>
                  </a:lnTo>
                  <a:lnTo>
                    <a:pt x="8" y="89"/>
                  </a:lnTo>
                  <a:lnTo>
                    <a:pt x="3" y="74"/>
                  </a:lnTo>
                  <a:lnTo>
                    <a:pt x="2" y="66"/>
                  </a:lnTo>
                  <a:lnTo>
                    <a:pt x="0" y="59"/>
                  </a:lnTo>
                  <a:lnTo>
                    <a:pt x="0" y="59"/>
                  </a:lnTo>
                  <a:lnTo>
                    <a:pt x="2" y="52"/>
                  </a:lnTo>
                  <a:lnTo>
                    <a:pt x="4" y="45"/>
                  </a:lnTo>
                  <a:lnTo>
                    <a:pt x="12" y="32"/>
                  </a:lnTo>
                  <a:lnTo>
                    <a:pt x="20" y="23"/>
                  </a:lnTo>
                  <a:lnTo>
                    <a:pt x="22" y="19"/>
                  </a:lnTo>
                  <a:lnTo>
                    <a:pt x="22" y="19"/>
                  </a:lnTo>
                  <a:lnTo>
                    <a:pt x="24" y="16"/>
                  </a:lnTo>
                  <a:lnTo>
                    <a:pt x="25" y="12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37" y="4"/>
                  </a:lnTo>
                  <a:lnTo>
                    <a:pt x="42" y="1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51" y="3"/>
                  </a:lnTo>
                  <a:lnTo>
                    <a:pt x="55" y="5"/>
                  </a:lnTo>
                  <a:lnTo>
                    <a:pt x="59" y="10"/>
                  </a:lnTo>
                  <a:lnTo>
                    <a:pt x="59" y="10"/>
                  </a:lnTo>
                  <a:lnTo>
                    <a:pt x="70" y="12"/>
                  </a:lnTo>
                  <a:lnTo>
                    <a:pt x="86" y="14"/>
                  </a:lnTo>
                  <a:lnTo>
                    <a:pt x="86" y="14"/>
                  </a:lnTo>
                  <a:lnTo>
                    <a:pt x="92" y="16"/>
                  </a:lnTo>
                  <a:lnTo>
                    <a:pt x="100" y="17"/>
                  </a:lnTo>
                  <a:lnTo>
                    <a:pt x="104" y="19"/>
                  </a:lnTo>
                  <a:lnTo>
                    <a:pt x="108" y="22"/>
                  </a:lnTo>
                  <a:lnTo>
                    <a:pt x="110" y="25"/>
                  </a:lnTo>
                  <a:lnTo>
                    <a:pt x="112" y="28"/>
                  </a:lnTo>
                  <a:lnTo>
                    <a:pt x="112" y="28"/>
                  </a:lnTo>
                  <a:lnTo>
                    <a:pt x="115" y="39"/>
                  </a:lnTo>
                  <a:lnTo>
                    <a:pt x="119" y="49"/>
                  </a:lnTo>
                  <a:lnTo>
                    <a:pt x="127" y="69"/>
                  </a:lnTo>
                  <a:lnTo>
                    <a:pt x="127" y="69"/>
                  </a:lnTo>
                  <a:lnTo>
                    <a:pt x="131" y="78"/>
                  </a:lnTo>
                  <a:lnTo>
                    <a:pt x="137" y="87"/>
                  </a:lnTo>
                  <a:lnTo>
                    <a:pt x="143" y="96"/>
                  </a:lnTo>
                  <a:lnTo>
                    <a:pt x="144" y="100"/>
                  </a:lnTo>
                  <a:lnTo>
                    <a:pt x="145" y="103"/>
                  </a:lnTo>
                  <a:lnTo>
                    <a:pt x="145" y="103"/>
                  </a:lnTo>
                  <a:lnTo>
                    <a:pt x="144" y="140"/>
                  </a:lnTo>
                  <a:lnTo>
                    <a:pt x="143" y="163"/>
                  </a:lnTo>
                  <a:lnTo>
                    <a:pt x="141" y="171"/>
                  </a:lnTo>
                  <a:lnTo>
                    <a:pt x="140" y="175"/>
                  </a:lnTo>
                  <a:lnTo>
                    <a:pt x="140" y="175"/>
                  </a:lnTo>
                  <a:lnTo>
                    <a:pt x="139" y="176"/>
                  </a:lnTo>
                  <a:lnTo>
                    <a:pt x="136" y="176"/>
                  </a:lnTo>
                  <a:lnTo>
                    <a:pt x="127" y="175"/>
                  </a:lnTo>
                  <a:lnTo>
                    <a:pt x="101" y="169"/>
                  </a:lnTo>
                  <a:lnTo>
                    <a:pt x="65" y="159"/>
                  </a:lnTo>
                  <a:lnTo>
                    <a:pt x="65" y="15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13"/>
            <p:cNvSpPr>
              <a:spLocks/>
            </p:cNvSpPr>
            <p:nvPr/>
          </p:nvSpPr>
          <p:spPr bwMode="auto">
            <a:xfrm>
              <a:off x="5046663" y="1652588"/>
              <a:ext cx="182563" cy="95250"/>
            </a:xfrm>
            <a:custGeom>
              <a:avLst/>
              <a:gdLst>
                <a:gd name="T0" fmla="*/ 0 w 115"/>
                <a:gd name="T1" fmla="*/ 30 h 60"/>
                <a:gd name="T2" fmla="*/ 0 w 115"/>
                <a:gd name="T3" fmla="*/ 30 h 60"/>
                <a:gd name="T4" fmla="*/ 2 w 115"/>
                <a:gd name="T5" fmla="*/ 17 h 60"/>
                <a:gd name="T6" fmla="*/ 5 w 115"/>
                <a:gd name="T7" fmla="*/ 2 h 60"/>
                <a:gd name="T8" fmla="*/ 5 w 115"/>
                <a:gd name="T9" fmla="*/ 2 h 60"/>
                <a:gd name="T10" fmla="*/ 6 w 115"/>
                <a:gd name="T11" fmla="*/ 0 h 60"/>
                <a:gd name="T12" fmla="*/ 9 w 115"/>
                <a:gd name="T13" fmla="*/ 0 h 60"/>
                <a:gd name="T14" fmla="*/ 18 w 115"/>
                <a:gd name="T15" fmla="*/ 2 h 60"/>
                <a:gd name="T16" fmla="*/ 37 w 115"/>
                <a:gd name="T17" fmla="*/ 5 h 60"/>
                <a:gd name="T18" fmla="*/ 37 w 115"/>
                <a:gd name="T19" fmla="*/ 5 h 60"/>
                <a:gd name="T20" fmla="*/ 66 w 115"/>
                <a:gd name="T21" fmla="*/ 11 h 60"/>
                <a:gd name="T22" fmla="*/ 82 w 115"/>
                <a:gd name="T23" fmla="*/ 13 h 60"/>
                <a:gd name="T24" fmla="*/ 93 w 115"/>
                <a:gd name="T25" fmla="*/ 15 h 60"/>
                <a:gd name="T26" fmla="*/ 93 w 115"/>
                <a:gd name="T27" fmla="*/ 15 h 60"/>
                <a:gd name="T28" fmla="*/ 99 w 115"/>
                <a:gd name="T29" fmla="*/ 16 h 60"/>
                <a:gd name="T30" fmla="*/ 106 w 115"/>
                <a:gd name="T31" fmla="*/ 18 h 60"/>
                <a:gd name="T32" fmla="*/ 112 w 115"/>
                <a:gd name="T33" fmla="*/ 21 h 60"/>
                <a:gd name="T34" fmla="*/ 115 w 115"/>
                <a:gd name="T35" fmla="*/ 24 h 60"/>
                <a:gd name="T36" fmla="*/ 115 w 115"/>
                <a:gd name="T37" fmla="*/ 24 h 60"/>
                <a:gd name="T38" fmla="*/ 115 w 115"/>
                <a:gd name="T39" fmla="*/ 30 h 60"/>
                <a:gd name="T40" fmla="*/ 113 w 115"/>
                <a:gd name="T41" fmla="*/ 40 h 60"/>
                <a:gd name="T42" fmla="*/ 110 w 115"/>
                <a:gd name="T43" fmla="*/ 60 h 60"/>
                <a:gd name="T44" fmla="*/ 110 w 115"/>
                <a:gd name="T45" fmla="*/ 60 h 60"/>
                <a:gd name="T46" fmla="*/ 108 w 115"/>
                <a:gd name="T47" fmla="*/ 60 h 60"/>
                <a:gd name="T48" fmla="*/ 104 w 115"/>
                <a:gd name="T49" fmla="*/ 60 h 60"/>
                <a:gd name="T50" fmla="*/ 92 w 115"/>
                <a:gd name="T51" fmla="*/ 57 h 60"/>
                <a:gd name="T52" fmla="*/ 54 w 115"/>
                <a:gd name="T53" fmla="*/ 47 h 60"/>
                <a:gd name="T54" fmla="*/ 0 w 115"/>
                <a:gd name="T55" fmla="*/ 3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5" h="60">
                  <a:moveTo>
                    <a:pt x="0" y="30"/>
                  </a:moveTo>
                  <a:lnTo>
                    <a:pt x="0" y="30"/>
                  </a:lnTo>
                  <a:lnTo>
                    <a:pt x="2" y="17"/>
                  </a:lnTo>
                  <a:lnTo>
                    <a:pt x="5" y="2"/>
                  </a:lnTo>
                  <a:lnTo>
                    <a:pt x="5" y="2"/>
                  </a:lnTo>
                  <a:lnTo>
                    <a:pt x="6" y="0"/>
                  </a:lnTo>
                  <a:lnTo>
                    <a:pt x="9" y="0"/>
                  </a:lnTo>
                  <a:lnTo>
                    <a:pt x="18" y="2"/>
                  </a:lnTo>
                  <a:lnTo>
                    <a:pt x="37" y="5"/>
                  </a:lnTo>
                  <a:lnTo>
                    <a:pt x="37" y="5"/>
                  </a:lnTo>
                  <a:lnTo>
                    <a:pt x="66" y="11"/>
                  </a:lnTo>
                  <a:lnTo>
                    <a:pt x="82" y="13"/>
                  </a:lnTo>
                  <a:lnTo>
                    <a:pt x="93" y="15"/>
                  </a:lnTo>
                  <a:lnTo>
                    <a:pt x="93" y="15"/>
                  </a:lnTo>
                  <a:lnTo>
                    <a:pt x="99" y="16"/>
                  </a:lnTo>
                  <a:lnTo>
                    <a:pt x="106" y="18"/>
                  </a:lnTo>
                  <a:lnTo>
                    <a:pt x="112" y="21"/>
                  </a:lnTo>
                  <a:lnTo>
                    <a:pt x="115" y="24"/>
                  </a:lnTo>
                  <a:lnTo>
                    <a:pt x="115" y="24"/>
                  </a:lnTo>
                  <a:lnTo>
                    <a:pt x="115" y="30"/>
                  </a:lnTo>
                  <a:lnTo>
                    <a:pt x="113" y="40"/>
                  </a:lnTo>
                  <a:lnTo>
                    <a:pt x="110" y="60"/>
                  </a:lnTo>
                  <a:lnTo>
                    <a:pt x="110" y="60"/>
                  </a:lnTo>
                  <a:lnTo>
                    <a:pt x="108" y="60"/>
                  </a:lnTo>
                  <a:lnTo>
                    <a:pt x="104" y="60"/>
                  </a:lnTo>
                  <a:lnTo>
                    <a:pt x="92" y="57"/>
                  </a:lnTo>
                  <a:lnTo>
                    <a:pt x="54" y="47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14"/>
            <p:cNvSpPr>
              <a:spLocks/>
            </p:cNvSpPr>
            <p:nvPr/>
          </p:nvSpPr>
          <p:spPr bwMode="auto">
            <a:xfrm>
              <a:off x="5046663" y="1652588"/>
              <a:ext cx="182563" cy="95250"/>
            </a:xfrm>
            <a:custGeom>
              <a:avLst/>
              <a:gdLst>
                <a:gd name="T0" fmla="*/ 0 w 115"/>
                <a:gd name="T1" fmla="*/ 30 h 60"/>
                <a:gd name="T2" fmla="*/ 0 w 115"/>
                <a:gd name="T3" fmla="*/ 30 h 60"/>
                <a:gd name="T4" fmla="*/ 2 w 115"/>
                <a:gd name="T5" fmla="*/ 17 h 60"/>
                <a:gd name="T6" fmla="*/ 5 w 115"/>
                <a:gd name="T7" fmla="*/ 2 h 60"/>
                <a:gd name="T8" fmla="*/ 5 w 115"/>
                <a:gd name="T9" fmla="*/ 2 h 60"/>
                <a:gd name="T10" fmla="*/ 6 w 115"/>
                <a:gd name="T11" fmla="*/ 0 h 60"/>
                <a:gd name="T12" fmla="*/ 9 w 115"/>
                <a:gd name="T13" fmla="*/ 0 h 60"/>
                <a:gd name="T14" fmla="*/ 18 w 115"/>
                <a:gd name="T15" fmla="*/ 2 h 60"/>
                <a:gd name="T16" fmla="*/ 37 w 115"/>
                <a:gd name="T17" fmla="*/ 5 h 60"/>
                <a:gd name="T18" fmla="*/ 37 w 115"/>
                <a:gd name="T19" fmla="*/ 5 h 60"/>
                <a:gd name="T20" fmla="*/ 66 w 115"/>
                <a:gd name="T21" fmla="*/ 11 h 60"/>
                <a:gd name="T22" fmla="*/ 82 w 115"/>
                <a:gd name="T23" fmla="*/ 13 h 60"/>
                <a:gd name="T24" fmla="*/ 93 w 115"/>
                <a:gd name="T25" fmla="*/ 15 h 60"/>
                <a:gd name="T26" fmla="*/ 93 w 115"/>
                <a:gd name="T27" fmla="*/ 15 h 60"/>
                <a:gd name="T28" fmla="*/ 99 w 115"/>
                <a:gd name="T29" fmla="*/ 16 h 60"/>
                <a:gd name="T30" fmla="*/ 106 w 115"/>
                <a:gd name="T31" fmla="*/ 18 h 60"/>
                <a:gd name="T32" fmla="*/ 112 w 115"/>
                <a:gd name="T33" fmla="*/ 21 h 60"/>
                <a:gd name="T34" fmla="*/ 115 w 115"/>
                <a:gd name="T35" fmla="*/ 24 h 60"/>
                <a:gd name="T36" fmla="*/ 115 w 115"/>
                <a:gd name="T37" fmla="*/ 24 h 60"/>
                <a:gd name="T38" fmla="*/ 115 w 115"/>
                <a:gd name="T39" fmla="*/ 30 h 60"/>
                <a:gd name="T40" fmla="*/ 113 w 115"/>
                <a:gd name="T41" fmla="*/ 40 h 60"/>
                <a:gd name="T42" fmla="*/ 110 w 115"/>
                <a:gd name="T43" fmla="*/ 60 h 60"/>
                <a:gd name="T44" fmla="*/ 110 w 115"/>
                <a:gd name="T45" fmla="*/ 60 h 60"/>
                <a:gd name="T46" fmla="*/ 108 w 115"/>
                <a:gd name="T47" fmla="*/ 60 h 60"/>
                <a:gd name="T48" fmla="*/ 104 w 115"/>
                <a:gd name="T49" fmla="*/ 60 h 60"/>
                <a:gd name="T50" fmla="*/ 92 w 115"/>
                <a:gd name="T51" fmla="*/ 57 h 60"/>
                <a:gd name="T52" fmla="*/ 54 w 115"/>
                <a:gd name="T53" fmla="*/ 47 h 60"/>
                <a:gd name="T54" fmla="*/ 0 w 115"/>
                <a:gd name="T55" fmla="*/ 3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5" h="60">
                  <a:moveTo>
                    <a:pt x="0" y="30"/>
                  </a:moveTo>
                  <a:lnTo>
                    <a:pt x="0" y="30"/>
                  </a:lnTo>
                  <a:lnTo>
                    <a:pt x="2" y="17"/>
                  </a:lnTo>
                  <a:lnTo>
                    <a:pt x="5" y="2"/>
                  </a:lnTo>
                  <a:lnTo>
                    <a:pt x="5" y="2"/>
                  </a:lnTo>
                  <a:lnTo>
                    <a:pt x="6" y="0"/>
                  </a:lnTo>
                  <a:lnTo>
                    <a:pt x="9" y="0"/>
                  </a:lnTo>
                  <a:lnTo>
                    <a:pt x="18" y="2"/>
                  </a:lnTo>
                  <a:lnTo>
                    <a:pt x="37" y="5"/>
                  </a:lnTo>
                  <a:lnTo>
                    <a:pt x="37" y="5"/>
                  </a:lnTo>
                  <a:lnTo>
                    <a:pt x="66" y="11"/>
                  </a:lnTo>
                  <a:lnTo>
                    <a:pt x="82" y="13"/>
                  </a:lnTo>
                  <a:lnTo>
                    <a:pt x="93" y="15"/>
                  </a:lnTo>
                  <a:lnTo>
                    <a:pt x="93" y="15"/>
                  </a:lnTo>
                  <a:lnTo>
                    <a:pt x="99" y="16"/>
                  </a:lnTo>
                  <a:lnTo>
                    <a:pt x="106" y="18"/>
                  </a:lnTo>
                  <a:lnTo>
                    <a:pt x="112" y="21"/>
                  </a:lnTo>
                  <a:lnTo>
                    <a:pt x="115" y="24"/>
                  </a:lnTo>
                  <a:lnTo>
                    <a:pt x="115" y="24"/>
                  </a:lnTo>
                  <a:lnTo>
                    <a:pt x="115" y="30"/>
                  </a:lnTo>
                  <a:lnTo>
                    <a:pt x="113" y="40"/>
                  </a:lnTo>
                  <a:lnTo>
                    <a:pt x="110" y="60"/>
                  </a:lnTo>
                  <a:lnTo>
                    <a:pt x="110" y="60"/>
                  </a:lnTo>
                  <a:lnTo>
                    <a:pt x="108" y="60"/>
                  </a:lnTo>
                  <a:lnTo>
                    <a:pt x="104" y="60"/>
                  </a:lnTo>
                  <a:lnTo>
                    <a:pt x="92" y="57"/>
                  </a:lnTo>
                  <a:lnTo>
                    <a:pt x="54" y="47"/>
                  </a:lnTo>
                  <a:lnTo>
                    <a:pt x="0" y="3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15"/>
            <p:cNvSpPr>
              <a:spLocks/>
            </p:cNvSpPr>
            <p:nvPr/>
          </p:nvSpPr>
          <p:spPr bwMode="auto">
            <a:xfrm>
              <a:off x="4481513" y="2582863"/>
              <a:ext cx="466725" cy="676275"/>
            </a:xfrm>
            <a:custGeom>
              <a:avLst/>
              <a:gdLst>
                <a:gd name="T0" fmla="*/ 0 w 294"/>
                <a:gd name="T1" fmla="*/ 48 h 426"/>
                <a:gd name="T2" fmla="*/ 8 w 294"/>
                <a:gd name="T3" fmla="*/ 25 h 426"/>
                <a:gd name="T4" fmla="*/ 12 w 294"/>
                <a:gd name="T5" fmla="*/ 18 h 426"/>
                <a:gd name="T6" fmla="*/ 29 w 294"/>
                <a:gd name="T7" fmla="*/ 7 h 426"/>
                <a:gd name="T8" fmla="*/ 41 w 294"/>
                <a:gd name="T9" fmla="*/ 0 h 426"/>
                <a:gd name="T10" fmla="*/ 65 w 294"/>
                <a:gd name="T11" fmla="*/ 34 h 426"/>
                <a:gd name="T12" fmla="*/ 74 w 294"/>
                <a:gd name="T13" fmla="*/ 48 h 426"/>
                <a:gd name="T14" fmla="*/ 82 w 294"/>
                <a:gd name="T15" fmla="*/ 58 h 426"/>
                <a:gd name="T16" fmla="*/ 92 w 294"/>
                <a:gd name="T17" fmla="*/ 63 h 426"/>
                <a:gd name="T18" fmla="*/ 104 w 294"/>
                <a:gd name="T19" fmla="*/ 65 h 426"/>
                <a:gd name="T20" fmla="*/ 141 w 294"/>
                <a:gd name="T21" fmla="*/ 69 h 426"/>
                <a:gd name="T22" fmla="*/ 180 w 294"/>
                <a:gd name="T23" fmla="*/ 76 h 426"/>
                <a:gd name="T24" fmla="*/ 186 w 294"/>
                <a:gd name="T25" fmla="*/ 79 h 426"/>
                <a:gd name="T26" fmla="*/ 220 w 294"/>
                <a:gd name="T27" fmla="*/ 119 h 426"/>
                <a:gd name="T28" fmla="*/ 238 w 294"/>
                <a:gd name="T29" fmla="*/ 145 h 426"/>
                <a:gd name="T30" fmla="*/ 247 w 294"/>
                <a:gd name="T31" fmla="*/ 166 h 426"/>
                <a:gd name="T32" fmla="*/ 254 w 294"/>
                <a:gd name="T33" fmla="*/ 195 h 426"/>
                <a:gd name="T34" fmla="*/ 276 w 294"/>
                <a:gd name="T35" fmla="*/ 294 h 426"/>
                <a:gd name="T36" fmla="*/ 282 w 294"/>
                <a:gd name="T37" fmla="*/ 323 h 426"/>
                <a:gd name="T38" fmla="*/ 290 w 294"/>
                <a:gd name="T39" fmla="*/ 356 h 426"/>
                <a:gd name="T40" fmla="*/ 294 w 294"/>
                <a:gd name="T41" fmla="*/ 373 h 426"/>
                <a:gd name="T42" fmla="*/ 260 w 294"/>
                <a:gd name="T43" fmla="*/ 415 h 426"/>
                <a:gd name="T44" fmla="*/ 254 w 294"/>
                <a:gd name="T45" fmla="*/ 426 h 426"/>
                <a:gd name="T46" fmla="*/ 252 w 294"/>
                <a:gd name="T47" fmla="*/ 426 h 426"/>
                <a:gd name="T48" fmla="*/ 243 w 294"/>
                <a:gd name="T49" fmla="*/ 422 h 426"/>
                <a:gd name="T50" fmla="*/ 194 w 294"/>
                <a:gd name="T51" fmla="*/ 394 h 426"/>
                <a:gd name="T52" fmla="*/ 181 w 294"/>
                <a:gd name="T53" fmla="*/ 385 h 426"/>
                <a:gd name="T54" fmla="*/ 150 w 294"/>
                <a:gd name="T55" fmla="*/ 202 h 426"/>
                <a:gd name="T56" fmla="*/ 142 w 294"/>
                <a:gd name="T57" fmla="*/ 179 h 426"/>
                <a:gd name="T58" fmla="*/ 122 w 294"/>
                <a:gd name="T59" fmla="*/ 129 h 426"/>
                <a:gd name="T60" fmla="*/ 109 w 294"/>
                <a:gd name="T61" fmla="*/ 105 h 426"/>
                <a:gd name="T62" fmla="*/ 104 w 294"/>
                <a:gd name="T63" fmla="*/ 98 h 426"/>
                <a:gd name="T64" fmla="*/ 92 w 294"/>
                <a:gd name="T65" fmla="*/ 94 h 426"/>
                <a:gd name="T66" fmla="*/ 61 w 294"/>
                <a:gd name="T67" fmla="*/ 83 h 426"/>
                <a:gd name="T68" fmla="*/ 52 w 294"/>
                <a:gd name="T69" fmla="*/ 75 h 426"/>
                <a:gd name="T70" fmla="*/ 44 w 294"/>
                <a:gd name="T71" fmla="*/ 66 h 426"/>
                <a:gd name="T72" fmla="*/ 34 w 294"/>
                <a:gd name="T73" fmla="*/ 57 h 426"/>
                <a:gd name="T74" fmla="*/ 18 w 294"/>
                <a:gd name="T75" fmla="*/ 51 h 426"/>
                <a:gd name="T76" fmla="*/ 0 w 294"/>
                <a:gd name="T77" fmla="*/ 48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94" h="426">
                  <a:moveTo>
                    <a:pt x="0" y="48"/>
                  </a:moveTo>
                  <a:lnTo>
                    <a:pt x="0" y="48"/>
                  </a:lnTo>
                  <a:lnTo>
                    <a:pt x="4" y="35"/>
                  </a:lnTo>
                  <a:lnTo>
                    <a:pt x="8" y="25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18" y="13"/>
                  </a:lnTo>
                  <a:lnTo>
                    <a:pt x="29" y="7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54" y="18"/>
                  </a:lnTo>
                  <a:lnTo>
                    <a:pt x="65" y="34"/>
                  </a:lnTo>
                  <a:lnTo>
                    <a:pt x="74" y="48"/>
                  </a:lnTo>
                  <a:lnTo>
                    <a:pt x="74" y="48"/>
                  </a:lnTo>
                  <a:lnTo>
                    <a:pt x="76" y="54"/>
                  </a:lnTo>
                  <a:lnTo>
                    <a:pt x="82" y="58"/>
                  </a:lnTo>
                  <a:lnTo>
                    <a:pt x="87" y="61"/>
                  </a:lnTo>
                  <a:lnTo>
                    <a:pt x="92" y="63"/>
                  </a:lnTo>
                  <a:lnTo>
                    <a:pt x="100" y="65"/>
                  </a:lnTo>
                  <a:lnTo>
                    <a:pt x="104" y="65"/>
                  </a:lnTo>
                  <a:lnTo>
                    <a:pt x="104" y="65"/>
                  </a:lnTo>
                  <a:lnTo>
                    <a:pt x="141" y="69"/>
                  </a:lnTo>
                  <a:lnTo>
                    <a:pt x="169" y="73"/>
                  </a:lnTo>
                  <a:lnTo>
                    <a:pt x="180" y="76"/>
                  </a:lnTo>
                  <a:lnTo>
                    <a:pt x="186" y="79"/>
                  </a:lnTo>
                  <a:lnTo>
                    <a:pt x="186" y="79"/>
                  </a:lnTo>
                  <a:lnTo>
                    <a:pt x="199" y="93"/>
                  </a:lnTo>
                  <a:lnTo>
                    <a:pt x="220" y="119"/>
                  </a:lnTo>
                  <a:lnTo>
                    <a:pt x="229" y="132"/>
                  </a:lnTo>
                  <a:lnTo>
                    <a:pt x="238" y="145"/>
                  </a:lnTo>
                  <a:lnTo>
                    <a:pt x="244" y="157"/>
                  </a:lnTo>
                  <a:lnTo>
                    <a:pt x="247" y="166"/>
                  </a:lnTo>
                  <a:lnTo>
                    <a:pt x="247" y="166"/>
                  </a:lnTo>
                  <a:lnTo>
                    <a:pt x="254" y="195"/>
                  </a:lnTo>
                  <a:lnTo>
                    <a:pt x="265" y="244"/>
                  </a:lnTo>
                  <a:lnTo>
                    <a:pt x="276" y="294"/>
                  </a:lnTo>
                  <a:lnTo>
                    <a:pt x="282" y="323"/>
                  </a:lnTo>
                  <a:lnTo>
                    <a:pt x="282" y="323"/>
                  </a:lnTo>
                  <a:lnTo>
                    <a:pt x="285" y="340"/>
                  </a:lnTo>
                  <a:lnTo>
                    <a:pt x="290" y="356"/>
                  </a:lnTo>
                  <a:lnTo>
                    <a:pt x="294" y="373"/>
                  </a:lnTo>
                  <a:lnTo>
                    <a:pt x="294" y="373"/>
                  </a:lnTo>
                  <a:lnTo>
                    <a:pt x="274" y="397"/>
                  </a:lnTo>
                  <a:lnTo>
                    <a:pt x="260" y="415"/>
                  </a:lnTo>
                  <a:lnTo>
                    <a:pt x="255" y="422"/>
                  </a:lnTo>
                  <a:lnTo>
                    <a:pt x="254" y="426"/>
                  </a:lnTo>
                  <a:lnTo>
                    <a:pt x="254" y="426"/>
                  </a:lnTo>
                  <a:lnTo>
                    <a:pt x="252" y="426"/>
                  </a:lnTo>
                  <a:lnTo>
                    <a:pt x="251" y="424"/>
                  </a:lnTo>
                  <a:lnTo>
                    <a:pt x="243" y="422"/>
                  </a:lnTo>
                  <a:lnTo>
                    <a:pt x="219" y="409"/>
                  </a:lnTo>
                  <a:lnTo>
                    <a:pt x="194" y="394"/>
                  </a:lnTo>
                  <a:lnTo>
                    <a:pt x="181" y="385"/>
                  </a:lnTo>
                  <a:lnTo>
                    <a:pt x="181" y="385"/>
                  </a:lnTo>
                  <a:lnTo>
                    <a:pt x="167" y="300"/>
                  </a:lnTo>
                  <a:lnTo>
                    <a:pt x="150" y="202"/>
                  </a:lnTo>
                  <a:lnTo>
                    <a:pt x="150" y="202"/>
                  </a:lnTo>
                  <a:lnTo>
                    <a:pt x="142" y="179"/>
                  </a:lnTo>
                  <a:lnTo>
                    <a:pt x="129" y="146"/>
                  </a:lnTo>
                  <a:lnTo>
                    <a:pt x="122" y="129"/>
                  </a:lnTo>
                  <a:lnTo>
                    <a:pt x="115" y="115"/>
                  </a:lnTo>
                  <a:lnTo>
                    <a:pt x="109" y="105"/>
                  </a:lnTo>
                  <a:lnTo>
                    <a:pt x="106" y="101"/>
                  </a:lnTo>
                  <a:lnTo>
                    <a:pt x="104" y="98"/>
                  </a:lnTo>
                  <a:lnTo>
                    <a:pt x="104" y="98"/>
                  </a:lnTo>
                  <a:lnTo>
                    <a:pt x="92" y="94"/>
                  </a:lnTo>
                  <a:lnTo>
                    <a:pt x="76" y="89"/>
                  </a:lnTo>
                  <a:lnTo>
                    <a:pt x="61" y="83"/>
                  </a:lnTo>
                  <a:lnTo>
                    <a:pt x="56" y="79"/>
                  </a:lnTo>
                  <a:lnTo>
                    <a:pt x="52" y="75"/>
                  </a:lnTo>
                  <a:lnTo>
                    <a:pt x="52" y="75"/>
                  </a:lnTo>
                  <a:lnTo>
                    <a:pt x="44" y="66"/>
                  </a:lnTo>
                  <a:lnTo>
                    <a:pt x="39" y="61"/>
                  </a:lnTo>
                  <a:lnTo>
                    <a:pt x="34" y="57"/>
                  </a:lnTo>
                  <a:lnTo>
                    <a:pt x="26" y="53"/>
                  </a:lnTo>
                  <a:lnTo>
                    <a:pt x="18" y="51"/>
                  </a:lnTo>
                  <a:lnTo>
                    <a:pt x="9" y="49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16"/>
            <p:cNvSpPr>
              <a:spLocks/>
            </p:cNvSpPr>
            <p:nvPr/>
          </p:nvSpPr>
          <p:spPr bwMode="auto">
            <a:xfrm>
              <a:off x="4586288" y="1690688"/>
              <a:ext cx="847725" cy="1876425"/>
            </a:xfrm>
            <a:custGeom>
              <a:avLst/>
              <a:gdLst>
                <a:gd name="T0" fmla="*/ 4 w 534"/>
                <a:gd name="T1" fmla="*/ 539 h 1182"/>
                <a:gd name="T2" fmla="*/ 23 w 534"/>
                <a:gd name="T3" fmla="*/ 534 h 1182"/>
                <a:gd name="T4" fmla="*/ 28 w 534"/>
                <a:gd name="T5" fmla="*/ 518 h 1182"/>
                <a:gd name="T6" fmla="*/ 53 w 534"/>
                <a:gd name="T7" fmla="*/ 475 h 1182"/>
                <a:gd name="T8" fmla="*/ 67 w 534"/>
                <a:gd name="T9" fmla="*/ 461 h 1182"/>
                <a:gd name="T10" fmla="*/ 97 w 534"/>
                <a:gd name="T11" fmla="*/ 455 h 1182"/>
                <a:gd name="T12" fmla="*/ 120 w 534"/>
                <a:gd name="T13" fmla="*/ 452 h 1182"/>
                <a:gd name="T14" fmla="*/ 142 w 534"/>
                <a:gd name="T15" fmla="*/ 429 h 1182"/>
                <a:gd name="T16" fmla="*/ 167 w 534"/>
                <a:gd name="T17" fmla="*/ 388 h 1182"/>
                <a:gd name="T18" fmla="*/ 208 w 534"/>
                <a:gd name="T19" fmla="*/ 297 h 1182"/>
                <a:gd name="T20" fmla="*/ 243 w 534"/>
                <a:gd name="T21" fmla="*/ 197 h 1182"/>
                <a:gd name="T22" fmla="*/ 287 w 534"/>
                <a:gd name="T23" fmla="*/ 0 h 1182"/>
                <a:gd name="T24" fmla="*/ 334 w 534"/>
                <a:gd name="T25" fmla="*/ 9 h 1182"/>
                <a:gd name="T26" fmla="*/ 392 w 534"/>
                <a:gd name="T27" fmla="*/ 27 h 1182"/>
                <a:gd name="T28" fmla="*/ 396 w 534"/>
                <a:gd name="T29" fmla="*/ 82 h 1182"/>
                <a:gd name="T30" fmla="*/ 380 w 534"/>
                <a:gd name="T31" fmla="*/ 151 h 1182"/>
                <a:gd name="T32" fmla="*/ 350 w 534"/>
                <a:gd name="T33" fmla="*/ 309 h 1182"/>
                <a:gd name="T34" fmla="*/ 344 w 534"/>
                <a:gd name="T35" fmla="*/ 327 h 1182"/>
                <a:gd name="T36" fmla="*/ 314 w 534"/>
                <a:gd name="T37" fmla="*/ 397 h 1182"/>
                <a:gd name="T38" fmla="*/ 286 w 534"/>
                <a:gd name="T39" fmla="*/ 482 h 1182"/>
                <a:gd name="T40" fmla="*/ 314 w 534"/>
                <a:gd name="T41" fmla="*/ 508 h 1182"/>
                <a:gd name="T42" fmla="*/ 340 w 534"/>
                <a:gd name="T43" fmla="*/ 540 h 1182"/>
                <a:gd name="T44" fmla="*/ 343 w 534"/>
                <a:gd name="T45" fmla="*/ 550 h 1182"/>
                <a:gd name="T46" fmla="*/ 349 w 534"/>
                <a:gd name="T47" fmla="*/ 640 h 1182"/>
                <a:gd name="T48" fmla="*/ 356 w 534"/>
                <a:gd name="T49" fmla="*/ 655 h 1182"/>
                <a:gd name="T50" fmla="*/ 382 w 534"/>
                <a:gd name="T51" fmla="*/ 700 h 1182"/>
                <a:gd name="T52" fmla="*/ 396 w 534"/>
                <a:gd name="T53" fmla="*/ 713 h 1182"/>
                <a:gd name="T54" fmla="*/ 435 w 534"/>
                <a:gd name="T55" fmla="*/ 756 h 1182"/>
                <a:gd name="T56" fmla="*/ 447 w 534"/>
                <a:gd name="T57" fmla="*/ 779 h 1182"/>
                <a:gd name="T58" fmla="*/ 521 w 534"/>
                <a:gd name="T59" fmla="*/ 936 h 1182"/>
                <a:gd name="T60" fmla="*/ 534 w 534"/>
                <a:gd name="T61" fmla="*/ 969 h 1182"/>
                <a:gd name="T62" fmla="*/ 529 w 534"/>
                <a:gd name="T63" fmla="*/ 986 h 1182"/>
                <a:gd name="T64" fmla="*/ 500 w 534"/>
                <a:gd name="T65" fmla="*/ 1015 h 1182"/>
                <a:gd name="T66" fmla="*/ 456 w 534"/>
                <a:gd name="T67" fmla="*/ 1034 h 1182"/>
                <a:gd name="T68" fmla="*/ 418 w 534"/>
                <a:gd name="T69" fmla="*/ 1039 h 1182"/>
                <a:gd name="T70" fmla="*/ 338 w 534"/>
                <a:gd name="T71" fmla="*/ 1047 h 1182"/>
                <a:gd name="T72" fmla="*/ 316 w 534"/>
                <a:gd name="T73" fmla="*/ 1055 h 1182"/>
                <a:gd name="T74" fmla="*/ 292 w 534"/>
                <a:gd name="T75" fmla="*/ 1081 h 1182"/>
                <a:gd name="T76" fmla="*/ 268 w 534"/>
                <a:gd name="T77" fmla="*/ 1119 h 1182"/>
                <a:gd name="T78" fmla="*/ 263 w 534"/>
                <a:gd name="T79" fmla="*/ 1149 h 1182"/>
                <a:gd name="T80" fmla="*/ 260 w 534"/>
                <a:gd name="T81" fmla="*/ 1162 h 1182"/>
                <a:gd name="T82" fmla="*/ 250 w 534"/>
                <a:gd name="T83" fmla="*/ 1175 h 1182"/>
                <a:gd name="T84" fmla="*/ 222 w 534"/>
                <a:gd name="T85" fmla="*/ 1182 h 1182"/>
                <a:gd name="T86" fmla="*/ 204 w 534"/>
                <a:gd name="T87" fmla="*/ 1180 h 1182"/>
                <a:gd name="T88" fmla="*/ 216 w 534"/>
                <a:gd name="T89" fmla="*/ 1006 h 1182"/>
                <a:gd name="T90" fmla="*/ 217 w 534"/>
                <a:gd name="T91" fmla="*/ 850 h 1182"/>
                <a:gd name="T92" fmla="*/ 207 w 534"/>
                <a:gd name="T93" fmla="*/ 737 h 1182"/>
                <a:gd name="T94" fmla="*/ 194 w 534"/>
                <a:gd name="T95" fmla="*/ 673 h 1182"/>
                <a:gd name="T96" fmla="*/ 173 w 534"/>
                <a:gd name="T97" fmla="*/ 603 h 1182"/>
                <a:gd name="T98" fmla="*/ 153 w 534"/>
                <a:gd name="T99" fmla="*/ 560 h 1182"/>
                <a:gd name="T100" fmla="*/ 132 w 534"/>
                <a:gd name="T101" fmla="*/ 539 h 1182"/>
                <a:gd name="T102" fmla="*/ 113 w 534"/>
                <a:gd name="T103" fmla="*/ 535 h 1182"/>
                <a:gd name="T104" fmla="*/ 92 w 534"/>
                <a:gd name="T105" fmla="*/ 543 h 1182"/>
                <a:gd name="T106" fmla="*/ 47 w 534"/>
                <a:gd name="T107" fmla="*/ 571 h 1182"/>
                <a:gd name="T108" fmla="*/ 23 w 534"/>
                <a:gd name="T109" fmla="*/ 581 h 1182"/>
                <a:gd name="T110" fmla="*/ 17 w 534"/>
                <a:gd name="T111" fmla="*/ 572 h 1182"/>
                <a:gd name="T112" fmla="*/ 0 w 534"/>
                <a:gd name="T113" fmla="*/ 539 h 1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534" h="1182">
                  <a:moveTo>
                    <a:pt x="0" y="539"/>
                  </a:moveTo>
                  <a:lnTo>
                    <a:pt x="0" y="539"/>
                  </a:lnTo>
                  <a:lnTo>
                    <a:pt x="4" y="539"/>
                  </a:lnTo>
                  <a:lnTo>
                    <a:pt x="12" y="539"/>
                  </a:lnTo>
                  <a:lnTo>
                    <a:pt x="19" y="536"/>
                  </a:lnTo>
                  <a:lnTo>
                    <a:pt x="23" y="534"/>
                  </a:lnTo>
                  <a:lnTo>
                    <a:pt x="25" y="531"/>
                  </a:lnTo>
                  <a:lnTo>
                    <a:pt x="25" y="531"/>
                  </a:lnTo>
                  <a:lnTo>
                    <a:pt x="28" y="518"/>
                  </a:lnTo>
                  <a:lnTo>
                    <a:pt x="40" y="496"/>
                  </a:lnTo>
                  <a:lnTo>
                    <a:pt x="47" y="486"/>
                  </a:lnTo>
                  <a:lnTo>
                    <a:pt x="53" y="475"/>
                  </a:lnTo>
                  <a:lnTo>
                    <a:pt x="61" y="466"/>
                  </a:lnTo>
                  <a:lnTo>
                    <a:pt x="67" y="461"/>
                  </a:lnTo>
                  <a:lnTo>
                    <a:pt x="67" y="461"/>
                  </a:lnTo>
                  <a:lnTo>
                    <a:pt x="75" y="459"/>
                  </a:lnTo>
                  <a:lnTo>
                    <a:pt x="83" y="456"/>
                  </a:lnTo>
                  <a:lnTo>
                    <a:pt x="97" y="455"/>
                  </a:lnTo>
                  <a:lnTo>
                    <a:pt x="110" y="453"/>
                  </a:lnTo>
                  <a:lnTo>
                    <a:pt x="120" y="452"/>
                  </a:lnTo>
                  <a:lnTo>
                    <a:pt x="120" y="452"/>
                  </a:lnTo>
                  <a:lnTo>
                    <a:pt x="125" y="448"/>
                  </a:lnTo>
                  <a:lnTo>
                    <a:pt x="131" y="443"/>
                  </a:lnTo>
                  <a:lnTo>
                    <a:pt x="142" y="429"/>
                  </a:lnTo>
                  <a:lnTo>
                    <a:pt x="155" y="408"/>
                  </a:lnTo>
                  <a:lnTo>
                    <a:pt x="155" y="408"/>
                  </a:lnTo>
                  <a:lnTo>
                    <a:pt x="167" y="388"/>
                  </a:lnTo>
                  <a:lnTo>
                    <a:pt x="178" y="364"/>
                  </a:lnTo>
                  <a:lnTo>
                    <a:pt x="193" y="333"/>
                  </a:lnTo>
                  <a:lnTo>
                    <a:pt x="208" y="297"/>
                  </a:lnTo>
                  <a:lnTo>
                    <a:pt x="224" y="258"/>
                  </a:lnTo>
                  <a:lnTo>
                    <a:pt x="237" y="218"/>
                  </a:lnTo>
                  <a:lnTo>
                    <a:pt x="243" y="197"/>
                  </a:lnTo>
                  <a:lnTo>
                    <a:pt x="248" y="177"/>
                  </a:lnTo>
                  <a:lnTo>
                    <a:pt x="248" y="177"/>
                  </a:lnTo>
                  <a:lnTo>
                    <a:pt x="287" y="0"/>
                  </a:lnTo>
                  <a:lnTo>
                    <a:pt x="287" y="0"/>
                  </a:lnTo>
                  <a:lnTo>
                    <a:pt x="300" y="2"/>
                  </a:lnTo>
                  <a:lnTo>
                    <a:pt x="334" y="9"/>
                  </a:lnTo>
                  <a:lnTo>
                    <a:pt x="353" y="13"/>
                  </a:lnTo>
                  <a:lnTo>
                    <a:pt x="372" y="19"/>
                  </a:lnTo>
                  <a:lnTo>
                    <a:pt x="392" y="27"/>
                  </a:lnTo>
                  <a:lnTo>
                    <a:pt x="407" y="34"/>
                  </a:lnTo>
                  <a:lnTo>
                    <a:pt x="407" y="34"/>
                  </a:lnTo>
                  <a:lnTo>
                    <a:pt x="396" y="82"/>
                  </a:lnTo>
                  <a:lnTo>
                    <a:pt x="387" y="121"/>
                  </a:lnTo>
                  <a:lnTo>
                    <a:pt x="380" y="151"/>
                  </a:lnTo>
                  <a:lnTo>
                    <a:pt x="380" y="151"/>
                  </a:lnTo>
                  <a:lnTo>
                    <a:pt x="375" y="184"/>
                  </a:lnTo>
                  <a:lnTo>
                    <a:pt x="365" y="234"/>
                  </a:lnTo>
                  <a:lnTo>
                    <a:pt x="350" y="309"/>
                  </a:lnTo>
                  <a:lnTo>
                    <a:pt x="350" y="309"/>
                  </a:lnTo>
                  <a:lnTo>
                    <a:pt x="348" y="315"/>
                  </a:lnTo>
                  <a:lnTo>
                    <a:pt x="344" y="327"/>
                  </a:lnTo>
                  <a:lnTo>
                    <a:pt x="334" y="353"/>
                  </a:lnTo>
                  <a:lnTo>
                    <a:pt x="314" y="397"/>
                  </a:lnTo>
                  <a:lnTo>
                    <a:pt x="314" y="397"/>
                  </a:lnTo>
                  <a:lnTo>
                    <a:pt x="308" y="415"/>
                  </a:lnTo>
                  <a:lnTo>
                    <a:pt x="297" y="444"/>
                  </a:lnTo>
                  <a:lnTo>
                    <a:pt x="286" y="482"/>
                  </a:lnTo>
                  <a:lnTo>
                    <a:pt x="286" y="482"/>
                  </a:lnTo>
                  <a:lnTo>
                    <a:pt x="295" y="490"/>
                  </a:lnTo>
                  <a:lnTo>
                    <a:pt x="314" y="508"/>
                  </a:lnTo>
                  <a:lnTo>
                    <a:pt x="325" y="518"/>
                  </a:lnTo>
                  <a:lnTo>
                    <a:pt x="334" y="530"/>
                  </a:lnTo>
                  <a:lnTo>
                    <a:pt x="340" y="540"/>
                  </a:lnTo>
                  <a:lnTo>
                    <a:pt x="343" y="545"/>
                  </a:lnTo>
                  <a:lnTo>
                    <a:pt x="343" y="550"/>
                  </a:lnTo>
                  <a:lnTo>
                    <a:pt x="343" y="550"/>
                  </a:lnTo>
                  <a:lnTo>
                    <a:pt x="345" y="598"/>
                  </a:lnTo>
                  <a:lnTo>
                    <a:pt x="348" y="623"/>
                  </a:lnTo>
                  <a:lnTo>
                    <a:pt x="349" y="640"/>
                  </a:lnTo>
                  <a:lnTo>
                    <a:pt x="349" y="640"/>
                  </a:lnTo>
                  <a:lnTo>
                    <a:pt x="352" y="646"/>
                  </a:lnTo>
                  <a:lnTo>
                    <a:pt x="356" y="655"/>
                  </a:lnTo>
                  <a:lnTo>
                    <a:pt x="366" y="676"/>
                  </a:lnTo>
                  <a:lnTo>
                    <a:pt x="376" y="694"/>
                  </a:lnTo>
                  <a:lnTo>
                    <a:pt x="382" y="700"/>
                  </a:lnTo>
                  <a:lnTo>
                    <a:pt x="384" y="703"/>
                  </a:lnTo>
                  <a:lnTo>
                    <a:pt x="384" y="703"/>
                  </a:lnTo>
                  <a:lnTo>
                    <a:pt x="396" y="713"/>
                  </a:lnTo>
                  <a:lnTo>
                    <a:pt x="415" y="733"/>
                  </a:lnTo>
                  <a:lnTo>
                    <a:pt x="424" y="744"/>
                  </a:lnTo>
                  <a:lnTo>
                    <a:pt x="435" y="756"/>
                  </a:lnTo>
                  <a:lnTo>
                    <a:pt x="442" y="768"/>
                  </a:lnTo>
                  <a:lnTo>
                    <a:pt x="447" y="779"/>
                  </a:lnTo>
                  <a:lnTo>
                    <a:pt x="447" y="779"/>
                  </a:lnTo>
                  <a:lnTo>
                    <a:pt x="466" y="818"/>
                  </a:lnTo>
                  <a:lnTo>
                    <a:pt x="494" y="878"/>
                  </a:lnTo>
                  <a:lnTo>
                    <a:pt x="521" y="936"/>
                  </a:lnTo>
                  <a:lnTo>
                    <a:pt x="530" y="958"/>
                  </a:lnTo>
                  <a:lnTo>
                    <a:pt x="534" y="969"/>
                  </a:lnTo>
                  <a:lnTo>
                    <a:pt x="534" y="969"/>
                  </a:lnTo>
                  <a:lnTo>
                    <a:pt x="534" y="973"/>
                  </a:lnTo>
                  <a:lnTo>
                    <a:pt x="533" y="977"/>
                  </a:lnTo>
                  <a:lnTo>
                    <a:pt x="529" y="986"/>
                  </a:lnTo>
                  <a:lnTo>
                    <a:pt x="522" y="995"/>
                  </a:lnTo>
                  <a:lnTo>
                    <a:pt x="512" y="1006"/>
                  </a:lnTo>
                  <a:lnTo>
                    <a:pt x="500" y="1015"/>
                  </a:lnTo>
                  <a:lnTo>
                    <a:pt x="488" y="1024"/>
                  </a:lnTo>
                  <a:lnTo>
                    <a:pt x="472" y="1030"/>
                  </a:lnTo>
                  <a:lnTo>
                    <a:pt x="456" y="1034"/>
                  </a:lnTo>
                  <a:lnTo>
                    <a:pt x="456" y="1034"/>
                  </a:lnTo>
                  <a:lnTo>
                    <a:pt x="438" y="1037"/>
                  </a:lnTo>
                  <a:lnTo>
                    <a:pt x="418" y="1039"/>
                  </a:lnTo>
                  <a:lnTo>
                    <a:pt x="375" y="1042"/>
                  </a:lnTo>
                  <a:lnTo>
                    <a:pt x="354" y="1044"/>
                  </a:lnTo>
                  <a:lnTo>
                    <a:pt x="338" y="1047"/>
                  </a:lnTo>
                  <a:lnTo>
                    <a:pt x="325" y="1051"/>
                  </a:lnTo>
                  <a:lnTo>
                    <a:pt x="319" y="1052"/>
                  </a:lnTo>
                  <a:lnTo>
                    <a:pt x="316" y="1055"/>
                  </a:lnTo>
                  <a:lnTo>
                    <a:pt x="316" y="1055"/>
                  </a:lnTo>
                  <a:lnTo>
                    <a:pt x="301" y="1070"/>
                  </a:lnTo>
                  <a:lnTo>
                    <a:pt x="292" y="1081"/>
                  </a:lnTo>
                  <a:lnTo>
                    <a:pt x="283" y="1094"/>
                  </a:lnTo>
                  <a:lnTo>
                    <a:pt x="274" y="1107"/>
                  </a:lnTo>
                  <a:lnTo>
                    <a:pt x="268" y="1119"/>
                  </a:lnTo>
                  <a:lnTo>
                    <a:pt x="264" y="1135"/>
                  </a:lnTo>
                  <a:lnTo>
                    <a:pt x="263" y="1141"/>
                  </a:lnTo>
                  <a:lnTo>
                    <a:pt x="263" y="1149"/>
                  </a:lnTo>
                  <a:lnTo>
                    <a:pt x="263" y="1149"/>
                  </a:lnTo>
                  <a:lnTo>
                    <a:pt x="261" y="1157"/>
                  </a:lnTo>
                  <a:lnTo>
                    <a:pt x="260" y="1162"/>
                  </a:lnTo>
                  <a:lnTo>
                    <a:pt x="257" y="1167"/>
                  </a:lnTo>
                  <a:lnTo>
                    <a:pt x="253" y="1171"/>
                  </a:lnTo>
                  <a:lnTo>
                    <a:pt x="250" y="1175"/>
                  </a:lnTo>
                  <a:lnTo>
                    <a:pt x="244" y="1178"/>
                  </a:lnTo>
                  <a:lnTo>
                    <a:pt x="234" y="1180"/>
                  </a:lnTo>
                  <a:lnTo>
                    <a:pt x="222" y="1182"/>
                  </a:lnTo>
                  <a:lnTo>
                    <a:pt x="213" y="1182"/>
                  </a:lnTo>
                  <a:lnTo>
                    <a:pt x="204" y="1180"/>
                  </a:lnTo>
                  <a:lnTo>
                    <a:pt x="204" y="1180"/>
                  </a:lnTo>
                  <a:lnTo>
                    <a:pt x="210" y="1130"/>
                  </a:lnTo>
                  <a:lnTo>
                    <a:pt x="213" y="1074"/>
                  </a:lnTo>
                  <a:lnTo>
                    <a:pt x="216" y="1006"/>
                  </a:lnTo>
                  <a:lnTo>
                    <a:pt x="219" y="929"/>
                  </a:lnTo>
                  <a:lnTo>
                    <a:pt x="219" y="889"/>
                  </a:lnTo>
                  <a:lnTo>
                    <a:pt x="217" y="850"/>
                  </a:lnTo>
                  <a:lnTo>
                    <a:pt x="215" y="810"/>
                  </a:lnTo>
                  <a:lnTo>
                    <a:pt x="212" y="773"/>
                  </a:lnTo>
                  <a:lnTo>
                    <a:pt x="207" y="737"/>
                  </a:lnTo>
                  <a:lnTo>
                    <a:pt x="200" y="703"/>
                  </a:lnTo>
                  <a:lnTo>
                    <a:pt x="200" y="703"/>
                  </a:lnTo>
                  <a:lnTo>
                    <a:pt x="194" y="673"/>
                  </a:lnTo>
                  <a:lnTo>
                    <a:pt x="186" y="646"/>
                  </a:lnTo>
                  <a:lnTo>
                    <a:pt x="180" y="623"/>
                  </a:lnTo>
                  <a:lnTo>
                    <a:pt x="173" y="603"/>
                  </a:lnTo>
                  <a:lnTo>
                    <a:pt x="166" y="585"/>
                  </a:lnTo>
                  <a:lnTo>
                    <a:pt x="159" y="571"/>
                  </a:lnTo>
                  <a:lnTo>
                    <a:pt x="153" y="560"/>
                  </a:lnTo>
                  <a:lnTo>
                    <a:pt x="146" y="550"/>
                  </a:lnTo>
                  <a:lnTo>
                    <a:pt x="140" y="544"/>
                  </a:lnTo>
                  <a:lnTo>
                    <a:pt x="132" y="539"/>
                  </a:lnTo>
                  <a:lnTo>
                    <a:pt x="125" y="536"/>
                  </a:lnTo>
                  <a:lnTo>
                    <a:pt x="119" y="535"/>
                  </a:lnTo>
                  <a:lnTo>
                    <a:pt x="113" y="535"/>
                  </a:lnTo>
                  <a:lnTo>
                    <a:pt x="106" y="536"/>
                  </a:lnTo>
                  <a:lnTo>
                    <a:pt x="100" y="539"/>
                  </a:lnTo>
                  <a:lnTo>
                    <a:pt x="92" y="543"/>
                  </a:lnTo>
                  <a:lnTo>
                    <a:pt x="92" y="543"/>
                  </a:lnTo>
                  <a:lnTo>
                    <a:pt x="67" y="558"/>
                  </a:lnTo>
                  <a:lnTo>
                    <a:pt x="47" y="571"/>
                  </a:lnTo>
                  <a:lnTo>
                    <a:pt x="32" y="580"/>
                  </a:lnTo>
                  <a:lnTo>
                    <a:pt x="27" y="581"/>
                  </a:lnTo>
                  <a:lnTo>
                    <a:pt x="23" y="581"/>
                  </a:lnTo>
                  <a:lnTo>
                    <a:pt x="23" y="581"/>
                  </a:lnTo>
                  <a:lnTo>
                    <a:pt x="21" y="578"/>
                  </a:lnTo>
                  <a:lnTo>
                    <a:pt x="17" y="572"/>
                  </a:lnTo>
                  <a:lnTo>
                    <a:pt x="9" y="558"/>
                  </a:lnTo>
                  <a:lnTo>
                    <a:pt x="0" y="539"/>
                  </a:lnTo>
                  <a:lnTo>
                    <a:pt x="0" y="53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17"/>
            <p:cNvSpPr>
              <a:spLocks noEditPoints="1"/>
            </p:cNvSpPr>
            <p:nvPr/>
          </p:nvSpPr>
          <p:spPr bwMode="auto">
            <a:xfrm>
              <a:off x="3227388" y="2366963"/>
              <a:ext cx="2017713" cy="2493963"/>
            </a:xfrm>
            <a:custGeom>
              <a:avLst/>
              <a:gdLst>
                <a:gd name="T0" fmla="*/ 1244 w 1271"/>
                <a:gd name="T1" fmla="*/ 1203 h 1571"/>
                <a:gd name="T2" fmla="*/ 1199 w 1271"/>
                <a:gd name="T3" fmla="*/ 1077 h 1571"/>
                <a:gd name="T4" fmla="*/ 1121 w 1271"/>
                <a:gd name="T5" fmla="*/ 959 h 1571"/>
                <a:gd name="T6" fmla="*/ 1116 w 1271"/>
                <a:gd name="T7" fmla="*/ 911 h 1571"/>
                <a:gd name="T8" fmla="*/ 1111 w 1271"/>
                <a:gd name="T9" fmla="*/ 855 h 1571"/>
                <a:gd name="T10" fmla="*/ 1075 w 1271"/>
                <a:gd name="T11" fmla="*/ 834 h 1571"/>
                <a:gd name="T12" fmla="*/ 1072 w 1271"/>
                <a:gd name="T13" fmla="*/ 802 h 1571"/>
                <a:gd name="T14" fmla="*/ 1056 w 1271"/>
                <a:gd name="T15" fmla="*/ 789 h 1571"/>
                <a:gd name="T16" fmla="*/ 1022 w 1271"/>
                <a:gd name="T17" fmla="*/ 793 h 1571"/>
                <a:gd name="T18" fmla="*/ 927 w 1271"/>
                <a:gd name="T19" fmla="*/ 798 h 1571"/>
                <a:gd name="T20" fmla="*/ 883 w 1271"/>
                <a:gd name="T21" fmla="*/ 651 h 1571"/>
                <a:gd name="T22" fmla="*/ 830 w 1271"/>
                <a:gd name="T23" fmla="*/ 441 h 1571"/>
                <a:gd name="T24" fmla="*/ 711 w 1271"/>
                <a:gd name="T25" fmla="*/ 225 h 1571"/>
                <a:gd name="T26" fmla="*/ 711 w 1271"/>
                <a:gd name="T27" fmla="*/ 131 h 1571"/>
                <a:gd name="T28" fmla="*/ 658 w 1271"/>
                <a:gd name="T29" fmla="*/ 108 h 1571"/>
                <a:gd name="T30" fmla="*/ 604 w 1271"/>
                <a:gd name="T31" fmla="*/ 124 h 1571"/>
                <a:gd name="T32" fmla="*/ 561 w 1271"/>
                <a:gd name="T33" fmla="*/ 167 h 1571"/>
                <a:gd name="T34" fmla="*/ 495 w 1271"/>
                <a:gd name="T35" fmla="*/ 203 h 1571"/>
                <a:gd name="T36" fmla="*/ 347 w 1271"/>
                <a:gd name="T37" fmla="*/ 223 h 1571"/>
                <a:gd name="T38" fmla="*/ 243 w 1271"/>
                <a:gd name="T39" fmla="*/ 157 h 1571"/>
                <a:gd name="T40" fmla="*/ 124 w 1271"/>
                <a:gd name="T41" fmla="*/ 0 h 1571"/>
                <a:gd name="T42" fmla="*/ 38 w 1271"/>
                <a:gd name="T43" fmla="*/ 84 h 1571"/>
                <a:gd name="T44" fmla="*/ 22 w 1271"/>
                <a:gd name="T45" fmla="*/ 56 h 1571"/>
                <a:gd name="T46" fmla="*/ 3 w 1271"/>
                <a:gd name="T47" fmla="*/ 104 h 1571"/>
                <a:gd name="T48" fmla="*/ 93 w 1271"/>
                <a:gd name="T49" fmla="*/ 210 h 1571"/>
                <a:gd name="T50" fmla="*/ 238 w 1271"/>
                <a:gd name="T51" fmla="*/ 355 h 1571"/>
                <a:gd name="T52" fmla="*/ 393 w 1271"/>
                <a:gd name="T53" fmla="*/ 392 h 1571"/>
                <a:gd name="T54" fmla="*/ 564 w 1271"/>
                <a:gd name="T55" fmla="*/ 424 h 1571"/>
                <a:gd name="T56" fmla="*/ 612 w 1271"/>
                <a:gd name="T57" fmla="*/ 487 h 1571"/>
                <a:gd name="T58" fmla="*/ 634 w 1271"/>
                <a:gd name="T59" fmla="*/ 551 h 1571"/>
                <a:gd name="T60" fmla="*/ 616 w 1271"/>
                <a:gd name="T61" fmla="*/ 840 h 1571"/>
                <a:gd name="T62" fmla="*/ 645 w 1271"/>
                <a:gd name="T63" fmla="*/ 873 h 1571"/>
                <a:gd name="T64" fmla="*/ 656 w 1271"/>
                <a:gd name="T65" fmla="*/ 953 h 1571"/>
                <a:gd name="T66" fmla="*/ 627 w 1271"/>
                <a:gd name="T67" fmla="*/ 1084 h 1571"/>
                <a:gd name="T68" fmla="*/ 591 w 1271"/>
                <a:gd name="T69" fmla="*/ 1264 h 1571"/>
                <a:gd name="T70" fmla="*/ 575 w 1271"/>
                <a:gd name="T71" fmla="*/ 1283 h 1571"/>
                <a:gd name="T72" fmla="*/ 502 w 1271"/>
                <a:gd name="T73" fmla="*/ 1225 h 1571"/>
                <a:gd name="T74" fmla="*/ 428 w 1271"/>
                <a:gd name="T75" fmla="*/ 1208 h 1571"/>
                <a:gd name="T76" fmla="*/ 369 w 1271"/>
                <a:gd name="T77" fmla="*/ 1243 h 1571"/>
                <a:gd name="T78" fmla="*/ 327 w 1271"/>
                <a:gd name="T79" fmla="*/ 1337 h 1571"/>
                <a:gd name="T80" fmla="*/ 279 w 1271"/>
                <a:gd name="T81" fmla="*/ 1467 h 1571"/>
                <a:gd name="T82" fmla="*/ 301 w 1271"/>
                <a:gd name="T83" fmla="*/ 1562 h 1571"/>
                <a:gd name="T84" fmla="*/ 345 w 1271"/>
                <a:gd name="T85" fmla="*/ 1569 h 1571"/>
                <a:gd name="T86" fmla="*/ 376 w 1271"/>
                <a:gd name="T87" fmla="*/ 1518 h 1571"/>
                <a:gd name="T88" fmla="*/ 425 w 1271"/>
                <a:gd name="T89" fmla="*/ 1415 h 1571"/>
                <a:gd name="T90" fmla="*/ 578 w 1271"/>
                <a:gd name="T91" fmla="*/ 1468 h 1571"/>
                <a:gd name="T92" fmla="*/ 660 w 1271"/>
                <a:gd name="T93" fmla="*/ 1480 h 1571"/>
                <a:gd name="T94" fmla="*/ 731 w 1271"/>
                <a:gd name="T95" fmla="*/ 1442 h 1571"/>
                <a:gd name="T96" fmla="*/ 785 w 1271"/>
                <a:gd name="T97" fmla="*/ 1405 h 1571"/>
                <a:gd name="T98" fmla="*/ 815 w 1271"/>
                <a:gd name="T99" fmla="*/ 1480 h 1571"/>
                <a:gd name="T100" fmla="*/ 853 w 1271"/>
                <a:gd name="T101" fmla="*/ 1540 h 1571"/>
                <a:gd name="T102" fmla="*/ 897 w 1271"/>
                <a:gd name="T103" fmla="*/ 1537 h 1571"/>
                <a:gd name="T104" fmla="*/ 890 w 1271"/>
                <a:gd name="T105" fmla="*/ 1454 h 1571"/>
                <a:gd name="T106" fmla="*/ 890 w 1271"/>
                <a:gd name="T107" fmla="*/ 1392 h 1571"/>
                <a:gd name="T108" fmla="*/ 1049 w 1271"/>
                <a:gd name="T109" fmla="*/ 1409 h 1571"/>
                <a:gd name="T110" fmla="*/ 1216 w 1271"/>
                <a:gd name="T111" fmla="*/ 1415 h 1571"/>
                <a:gd name="T112" fmla="*/ 1266 w 1271"/>
                <a:gd name="T113" fmla="*/ 1374 h 1571"/>
                <a:gd name="T114" fmla="*/ 1269 w 1271"/>
                <a:gd name="T115" fmla="*/ 1319 h 1571"/>
                <a:gd name="T116" fmla="*/ 860 w 1271"/>
                <a:gd name="T117" fmla="*/ 1240 h 1571"/>
                <a:gd name="T118" fmla="*/ 910 w 1271"/>
                <a:gd name="T119" fmla="*/ 1147 h 1571"/>
                <a:gd name="T120" fmla="*/ 981 w 1271"/>
                <a:gd name="T121" fmla="*/ 1234 h 1571"/>
                <a:gd name="T122" fmla="*/ 953 w 1271"/>
                <a:gd name="T123" fmla="*/ 1247 h 15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71" h="1571">
                  <a:moveTo>
                    <a:pt x="1269" y="1319"/>
                  </a:moveTo>
                  <a:lnTo>
                    <a:pt x="1269" y="1319"/>
                  </a:lnTo>
                  <a:lnTo>
                    <a:pt x="1261" y="1291"/>
                  </a:lnTo>
                  <a:lnTo>
                    <a:pt x="1257" y="1273"/>
                  </a:lnTo>
                  <a:lnTo>
                    <a:pt x="1254" y="1257"/>
                  </a:lnTo>
                  <a:lnTo>
                    <a:pt x="1254" y="1257"/>
                  </a:lnTo>
                  <a:lnTo>
                    <a:pt x="1244" y="1203"/>
                  </a:lnTo>
                  <a:lnTo>
                    <a:pt x="1238" y="1168"/>
                  </a:lnTo>
                  <a:lnTo>
                    <a:pt x="1231" y="1140"/>
                  </a:lnTo>
                  <a:lnTo>
                    <a:pt x="1231" y="1140"/>
                  </a:lnTo>
                  <a:lnTo>
                    <a:pt x="1226" y="1127"/>
                  </a:lnTo>
                  <a:lnTo>
                    <a:pt x="1218" y="1111"/>
                  </a:lnTo>
                  <a:lnTo>
                    <a:pt x="1209" y="1094"/>
                  </a:lnTo>
                  <a:lnTo>
                    <a:pt x="1199" y="1077"/>
                  </a:lnTo>
                  <a:lnTo>
                    <a:pt x="1179" y="1049"/>
                  </a:lnTo>
                  <a:lnTo>
                    <a:pt x="1166" y="1031"/>
                  </a:lnTo>
                  <a:lnTo>
                    <a:pt x="1166" y="1031"/>
                  </a:lnTo>
                  <a:lnTo>
                    <a:pt x="1155" y="1015"/>
                  </a:lnTo>
                  <a:lnTo>
                    <a:pt x="1141" y="992"/>
                  </a:lnTo>
                  <a:lnTo>
                    <a:pt x="1126" y="968"/>
                  </a:lnTo>
                  <a:lnTo>
                    <a:pt x="1121" y="959"/>
                  </a:lnTo>
                  <a:lnTo>
                    <a:pt x="1119" y="952"/>
                  </a:lnTo>
                  <a:lnTo>
                    <a:pt x="1119" y="952"/>
                  </a:lnTo>
                  <a:lnTo>
                    <a:pt x="1117" y="943"/>
                  </a:lnTo>
                  <a:lnTo>
                    <a:pt x="1116" y="933"/>
                  </a:lnTo>
                  <a:lnTo>
                    <a:pt x="1116" y="922"/>
                  </a:lnTo>
                  <a:lnTo>
                    <a:pt x="1116" y="911"/>
                  </a:lnTo>
                  <a:lnTo>
                    <a:pt x="1116" y="911"/>
                  </a:lnTo>
                  <a:lnTo>
                    <a:pt x="1119" y="899"/>
                  </a:lnTo>
                  <a:lnTo>
                    <a:pt x="1119" y="886"/>
                  </a:lnTo>
                  <a:lnTo>
                    <a:pt x="1119" y="873"/>
                  </a:lnTo>
                  <a:lnTo>
                    <a:pt x="1116" y="863"/>
                  </a:lnTo>
                  <a:lnTo>
                    <a:pt x="1116" y="863"/>
                  </a:lnTo>
                  <a:lnTo>
                    <a:pt x="1115" y="858"/>
                  </a:lnTo>
                  <a:lnTo>
                    <a:pt x="1111" y="855"/>
                  </a:lnTo>
                  <a:lnTo>
                    <a:pt x="1100" y="849"/>
                  </a:lnTo>
                  <a:lnTo>
                    <a:pt x="1090" y="843"/>
                  </a:lnTo>
                  <a:lnTo>
                    <a:pt x="1082" y="842"/>
                  </a:lnTo>
                  <a:lnTo>
                    <a:pt x="1082" y="842"/>
                  </a:lnTo>
                  <a:lnTo>
                    <a:pt x="1078" y="841"/>
                  </a:lnTo>
                  <a:lnTo>
                    <a:pt x="1077" y="840"/>
                  </a:lnTo>
                  <a:lnTo>
                    <a:pt x="1075" y="834"/>
                  </a:lnTo>
                  <a:lnTo>
                    <a:pt x="1073" y="828"/>
                  </a:lnTo>
                  <a:lnTo>
                    <a:pt x="1075" y="821"/>
                  </a:lnTo>
                  <a:lnTo>
                    <a:pt x="1075" y="821"/>
                  </a:lnTo>
                  <a:lnTo>
                    <a:pt x="1076" y="816"/>
                  </a:lnTo>
                  <a:lnTo>
                    <a:pt x="1076" y="810"/>
                  </a:lnTo>
                  <a:lnTo>
                    <a:pt x="1073" y="805"/>
                  </a:lnTo>
                  <a:lnTo>
                    <a:pt x="1072" y="802"/>
                  </a:lnTo>
                  <a:lnTo>
                    <a:pt x="1069" y="801"/>
                  </a:lnTo>
                  <a:lnTo>
                    <a:pt x="1069" y="801"/>
                  </a:lnTo>
                  <a:lnTo>
                    <a:pt x="1062" y="799"/>
                  </a:lnTo>
                  <a:lnTo>
                    <a:pt x="1059" y="798"/>
                  </a:lnTo>
                  <a:lnTo>
                    <a:pt x="1058" y="794"/>
                  </a:lnTo>
                  <a:lnTo>
                    <a:pt x="1058" y="794"/>
                  </a:lnTo>
                  <a:lnTo>
                    <a:pt x="1056" y="789"/>
                  </a:lnTo>
                  <a:lnTo>
                    <a:pt x="1053" y="781"/>
                  </a:lnTo>
                  <a:lnTo>
                    <a:pt x="1049" y="774"/>
                  </a:lnTo>
                  <a:lnTo>
                    <a:pt x="1049" y="774"/>
                  </a:lnTo>
                  <a:lnTo>
                    <a:pt x="1045" y="776"/>
                  </a:lnTo>
                  <a:lnTo>
                    <a:pt x="1037" y="784"/>
                  </a:lnTo>
                  <a:lnTo>
                    <a:pt x="1029" y="789"/>
                  </a:lnTo>
                  <a:lnTo>
                    <a:pt x="1022" y="793"/>
                  </a:lnTo>
                  <a:lnTo>
                    <a:pt x="1010" y="797"/>
                  </a:lnTo>
                  <a:lnTo>
                    <a:pt x="997" y="799"/>
                  </a:lnTo>
                  <a:lnTo>
                    <a:pt x="997" y="799"/>
                  </a:lnTo>
                  <a:lnTo>
                    <a:pt x="981" y="801"/>
                  </a:lnTo>
                  <a:lnTo>
                    <a:pt x="965" y="801"/>
                  </a:lnTo>
                  <a:lnTo>
                    <a:pt x="945" y="799"/>
                  </a:lnTo>
                  <a:lnTo>
                    <a:pt x="927" y="798"/>
                  </a:lnTo>
                  <a:lnTo>
                    <a:pt x="896" y="794"/>
                  </a:lnTo>
                  <a:lnTo>
                    <a:pt x="883" y="792"/>
                  </a:lnTo>
                  <a:lnTo>
                    <a:pt x="883" y="792"/>
                  </a:lnTo>
                  <a:lnTo>
                    <a:pt x="884" y="758"/>
                  </a:lnTo>
                  <a:lnTo>
                    <a:pt x="884" y="718"/>
                  </a:lnTo>
                  <a:lnTo>
                    <a:pt x="883" y="651"/>
                  </a:lnTo>
                  <a:lnTo>
                    <a:pt x="883" y="651"/>
                  </a:lnTo>
                  <a:lnTo>
                    <a:pt x="881" y="621"/>
                  </a:lnTo>
                  <a:lnTo>
                    <a:pt x="875" y="584"/>
                  </a:lnTo>
                  <a:lnTo>
                    <a:pt x="865" y="518"/>
                  </a:lnTo>
                  <a:lnTo>
                    <a:pt x="865" y="518"/>
                  </a:lnTo>
                  <a:lnTo>
                    <a:pt x="861" y="505"/>
                  </a:lnTo>
                  <a:lnTo>
                    <a:pt x="852" y="487"/>
                  </a:lnTo>
                  <a:lnTo>
                    <a:pt x="830" y="441"/>
                  </a:lnTo>
                  <a:lnTo>
                    <a:pt x="788" y="365"/>
                  </a:lnTo>
                  <a:lnTo>
                    <a:pt x="788" y="365"/>
                  </a:lnTo>
                  <a:lnTo>
                    <a:pt x="745" y="291"/>
                  </a:lnTo>
                  <a:lnTo>
                    <a:pt x="723" y="250"/>
                  </a:lnTo>
                  <a:lnTo>
                    <a:pt x="715" y="234"/>
                  </a:lnTo>
                  <a:lnTo>
                    <a:pt x="711" y="225"/>
                  </a:lnTo>
                  <a:lnTo>
                    <a:pt x="711" y="225"/>
                  </a:lnTo>
                  <a:lnTo>
                    <a:pt x="709" y="210"/>
                  </a:lnTo>
                  <a:lnTo>
                    <a:pt x="709" y="189"/>
                  </a:lnTo>
                  <a:lnTo>
                    <a:pt x="709" y="166"/>
                  </a:lnTo>
                  <a:lnTo>
                    <a:pt x="711" y="146"/>
                  </a:lnTo>
                  <a:lnTo>
                    <a:pt x="711" y="146"/>
                  </a:lnTo>
                  <a:lnTo>
                    <a:pt x="711" y="139"/>
                  </a:lnTo>
                  <a:lnTo>
                    <a:pt x="711" y="131"/>
                  </a:lnTo>
                  <a:lnTo>
                    <a:pt x="709" y="118"/>
                  </a:lnTo>
                  <a:lnTo>
                    <a:pt x="706" y="109"/>
                  </a:lnTo>
                  <a:lnTo>
                    <a:pt x="705" y="105"/>
                  </a:lnTo>
                  <a:lnTo>
                    <a:pt x="705" y="105"/>
                  </a:lnTo>
                  <a:lnTo>
                    <a:pt x="689" y="106"/>
                  </a:lnTo>
                  <a:lnTo>
                    <a:pt x="658" y="108"/>
                  </a:lnTo>
                  <a:lnTo>
                    <a:pt x="658" y="108"/>
                  </a:lnTo>
                  <a:lnTo>
                    <a:pt x="627" y="109"/>
                  </a:lnTo>
                  <a:lnTo>
                    <a:pt x="613" y="112"/>
                  </a:lnTo>
                  <a:lnTo>
                    <a:pt x="609" y="113"/>
                  </a:lnTo>
                  <a:lnTo>
                    <a:pt x="605" y="115"/>
                  </a:lnTo>
                  <a:lnTo>
                    <a:pt x="605" y="115"/>
                  </a:lnTo>
                  <a:lnTo>
                    <a:pt x="604" y="119"/>
                  </a:lnTo>
                  <a:lnTo>
                    <a:pt x="604" y="124"/>
                  </a:lnTo>
                  <a:lnTo>
                    <a:pt x="608" y="137"/>
                  </a:lnTo>
                  <a:lnTo>
                    <a:pt x="613" y="154"/>
                  </a:lnTo>
                  <a:lnTo>
                    <a:pt x="613" y="154"/>
                  </a:lnTo>
                  <a:lnTo>
                    <a:pt x="590" y="161"/>
                  </a:lnTo>
                  <a:lnTo>
                    <a:pt x="573" y="165"/>
                  </a:lnTo>
                  <a:lnTo>
                    <a:pt x="561" y="167"/>
                  </a:lnTo>
                  <a:lnTo>
                    <a:pt x="561" y="167"/>
                  </a:lnTo>
                  <a:lnTo>
                    <a:pt x="534" y="170"/>
                  </a:lnTo>
                  <a:lnTo>
                    <a:pt x="519" y="174"/>
                  </a:lnTo>
                  <a:lnTo>
                    <a:pt x="513" y="176"/>
                  </a:lnTo>
                  <a:lnTo>
                    <a:pt x="510" y="179"/>
                  </a:lnTo>
                  <a:lnTo>
                    <a:pt x="510" y="179"/>
                  </a:lnTo>
                  <a:lnTo>
                    <a:pt x="503" y="188"/>
                  </a:lnTo>
                  <a:lnTo>
                    <a:pt x="495" y="203"/>
                  </a:lnTo>
                  <a:lnTo>
                    <a:pt x="488" y="223"/>
                  </a:lnTo>
                  <a:lnTo>
                    <a:pt x="488" y="223"/>
                  </a:lnTo>
                  <a:lnTo>
                    <a:pt x="441" y="221"/>
                  </a:lnTo>
                  <a:lnTo>
                    <a:pt x="402" y="221"/>
                  </a:lnTo>
                  <a:lnTo>
                    <a:pt x="370" y="221"/>
                  </a:lnTo>
                  <a:lnTo>
                    <a:pt x="370" y="221"/>
                  </a:lnTo>
                  <a:lnTo>
                    <a:pt x="347" y="223"/>
                  </a:lnTo>
                  <a:lnTo>
                    <a:pt x="327" y="220"/>
                  </a:lnTo>
                  <a:lnTo>
                    <a:pt x="319" y="219"/>
                  </a:lnTo>
                  <a:lnTo>
                    <a:pt x="313" y="216"/>
                  </a:lnTo>
                  <a:lnTo>
                    <a:pt x="307" y="212"/>
                  </a:lnTo>
                  <a:lnTo>
                    <a:pt x="301" y="209"/>
                  </a:lnTo>
                  <a:lnTo>
                    <a:pt x="301" y="209"/>
                  </a:lnTo>
                  <a:lnTo>
                    <a:pt x="243" y="157"/>
                  </a:lnTo>
                  <a:lnTo>
                    <a:pt x="206" y="122"/>
                  </a:lnTo>
                  <a:lnTo>
                    <a:pt x="191" y="106"/>
                  </a:lnTo>
                  <a:lnTo>
                    <a:pt x="181" y="93"/>
                  </a:lnTo>
                  <a:lnTo>
                    <a:pt x="181" y="93"/>
                  </a:lnTo>
                  <a:lnTo>
                    <a:pt x="163" y="68"/>
                  </a:lnTo>
                  <a:lnTo>
                    <a:pt x="145" y="37"/>
                  </a:lnTo>
                  <a:lnTo>
                    <a:pt x="124" y="0"/>
                  </a:lnTo>
                  <a:lnTo>
                    <a:pt x="123" y="0"/>
                  </a:lnTo>
                  <a:lnTo>
                    <a:pt x="123" y="0"/>
                  </a:lnTo>
                  <a:lnTo>
                    <a:pt x="84" y="42"/>
                  </a:lnTo>
                  <a:lnTo>
                    <a:pt x="56" y="70"/>
                  </a:lnTo>
                  <a:lnTo>
                    <a:pt x="44" y="79"/>
                  </a:lnTo>
                  <a:lnTo>
                    <a:pt x="38" y="84"/>
                  </a:lnTo>
                  <a:lnTo>
                    <a:pt x="38" y="84"/>
                  </a:lnTo>
                  <a:lnTo>
                    <a:pt x="34" y="83"/>
                  </a:lnTo>
                  <a:lnTo>
                    <a:pt x="30" y="80"/>
                  </a:lnTo>
                  <a:lnTo>
                    <a:pt x="27" y="77"/>
                  </a:lnTo>
                  <a:lnTo>
                    <a:pt x="25" y="71"/>
                  </a:lnTo>
                  <a:lnTo>
                    <a:pt x="22" y="61"/>
                  </a:lnTo>
                  <a:lnTo>
                    <a:pt x="22" y="56"/>
                  </a:lnTo>
                  <a:lnTo>
                    <a:pt x="22" y="56"/>
                  </a:lnTo>
                  <a:lnTo>
                    <a:pt x="12" y="70"/>
                  </a:lnTo>
                  <a:lnTo>
                    <a:pt x="4" y="83"/>
                  </a:lnTo>
                  <a:lnTo>
                    <a:pt x="1" y="90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1" y="99"/>
                  </a:lnTo>
                  <a:lnTo>
                    <a:pt x="3" y="104"/>
                  </a:lnTo>
                  <a:lnTo>
                    <a:pt x="10" y="115"/>
                  </a:lnTo>
                  <a:lnTo>
                    <a:pt x="21" y="131"/>
                  </a:lnTo>
                  <a:lnTo>
                    <a:pt x="35" y="148"/>
                  </a:lnTo>
                  <a:lnTo>
                    <a:pt x="66" y="183"/>
                  </a:lnTo>
                  <a:lnTo>
                    <a:pt x="80" y="198"/>
                  </a:lnTo>
                  <a:lnTo>
                    <a:pt x="93" y="210"/>
                  </a:lnTo>
                  <a:lnTo>
                    <a:pt x="93" y="210"/>
                  </a:lnTo>
                  <a:lnTo>
                    <a:pt x="107" y="224"/>
                  </a:lnTo>
                  <a:lnTo>
                    <a:pt x="127" y="243"/>
                  </a:lnTo>
                  <a:lnTo>
                    <a:pt x="173" y="293"/>
                  </a:lnTo>
                  <a:lnTo>
                    <a:pt x="216" y="335"/>
                  </a:lnTo>
                  <a:lnTo>
                    <a:pt x="230" y="349"/>
                  </a:lnTo>
                  <a:lnTo>
                    <a:pt x="235" y="353"/>
                  </a:lnTo>
                  <a:lnTo>
                    <a:pt x="238" y="355"/>
                  </a:lnTo>
                  <a:lnTo>
                    <a:pt x="238" y="355"/>
                  </a:lnTo>
                  <a:lnTo>
                    <a:pt x="252" y="357"/>
                  </a:lnTo>
                  <a:lnTo>
                    <a:pt x="275" y="362"/>
                  </a:lnTo>
                  <a:lnTo>
                    <a:pt x="343" y="382"/>
                  </a:lnTo>
                  <a:lnTo>
                    <a:pt x="343" y="382"/>
                  </a:lnTo>
                  <a:lnTo>
                    <a:pt x="365" y="387"/>
                  </a:lnTo>
                  <a:lnTo>
                    <a:pt x="393" y="392"/>
                  </a:lnTo>
                  <a:lnTo>
                    <a:pt x="456" y="401"/>
                  </a:lnTo>
                  <a:lnTo>
                    <a:pt x="512" y="406"/>
                  </a:lnTo>
                  <a:lnTo>
                    <a:pt x="543" y="410"/>
                  </a:lnTo>
                  <a:lnTo>
                    <a:pt x="543" y="410"/>
                  </a:lnTo>
                  <a:lnTo>
                    <a:pt x="550" y="412"/>
                  </a:lnTo>
                  <a:lnTo>
                    <a:pt x="556" y="417"/>
                  </a:lnTo>
                  <a:lnTo>
                    <a:pt x="564" y="424"/>
                  </a:lnTo>
                  <a:lnTo>
                    <a:pt x="570" y="432"/>
                  </a:lnTo>
                  <a:lnTo>
                    <a:pt x="583" y="450"/>
                  </a:lnTo>
                  <a:lnTo>
                    <a:pt x="591" y="463"/>
                  </a:lnTo>
                  <a:lnTo>
                    <a:pt x="591" y="463"/>
                  </a:lnTo>
                  <a:lnTo>
                    <a:pt x="595" y="467"/>
                  </a:lnTo>
                  <a:lnTo>
                    <a:pt x="600" y="472"/>
                  </a:lnTo>
                  <a:lnTo>
                    <a:pt x="612" y="487"/>
                  </a:lnTo>
                  <a:lnTo>
                    <a:pt x="618" y="494"/>
                  </a:lnTo>
                  <a:lnTo>
                    <a:pt x="623" y="502"/>
                  </a:lnTo>
                  <a:lnTo>
                    <a:pt x="628" y="511"/>
                  </a:lnTo>
                  <a:lnTo>
                    <a:pt x="631" y="521"/>
                  </a:lnTo>
                  <a:lnTo>
                    <a:pt x="631" y="521"/>
                  </a:lnTo>
                  <a:lnTo>
                    <a:pt x="632" y="534"/>
                  </a:lnTo>
                  <a:lnTo>
                    <a:pt x="634" y="551"/>
                  </a:lnTo>
                  <a:lnTo>
                    <a:pt x="634" y="591"/>
                  </a:lnTo>
                  <a:lnTo>
                    <a:pt x="631" y="675"/>
                  </a:lnTo>
                  <a:lnTo>
                    <a:pt x="631" y="675"/>
                  </a:lnTo>
                  <a:lnTo>
                    <a:pt x="630" y="696"/>
                  </a:lnTo>
                  <a:lnTo>
                    <a:pt x="627" y="724"/>
                  </a:lnTo>
                  <a:lnTo>
                    <a:pt x="621" y="785"/>
                  </a:lnTo>
                  <a:lnTo>
                    <a:pt x="616" y="840"/>
                  </a:lnTo>
                  <a:lnTo>
                    <a:pt x="614" y="858"/>
                  </a:lnTo>
                  <a:lnTo>
                    <a:pt x="616" y="864"/>
                  </a:lnTo>
                  <a:lnTo>
                    <a:pt x="617" y="867"/>
                  </a:lnTo>
                  <a:lnTo>
                    <a:pt x="617" y="867"/>
                  </a:lnTo>
                  <a:lnTo>
                    <a:pt x="621" y="869"/>
                  </a:lnTo>
                  <a:lnTo>
                    <a:pt x="627" y="871"/>
                  </a:lnTo>
                  <a:lnTo>
                    <a:pt x="645" y="873"/>
                  </a:lnTo>
                  <a:lnTo>
                    <a:pt x="670" y="876"/>
                  </a:lnTo>
                  <a:lnTo>
                    <a:pt x="670" y="876"/>
                  </a:lnTo>
                  <a:lnTo>
                    <a:pt x="665" y="906"/>
                  </a:lnTo>
                  <a:lnTo>
                    <a:pt x="662" y="927"/>
                  </a:lnTo>
                  <a:lnTo>
                    <a:pt x="660" y="940"/>
                  </a:lnTo>
                  <a:lnTo>
                    <a:pt x="660" y="940"/>
                  </a:lnTo>
                  <a:lnTo>
                    <a:pt x="656" y="953"/>
                  </a:lnTo>
                  <a:lnTo>
                    <a:pt x="654" y="962"/>
                  </a:lnTo>
                  <a:lnTo>
                    <a:pt x="654" y="970"/>
                  </a:lnTo>
                  <a:lnTo>
                    <a:pt x="654" y="970"/>
                  </a:lnTo>
                  <a:lnTo>
                    <a:pt x="654" y="977"/>
                  </a:lnTo>
                  <a:lnTo>
                    <a:pt x="653" y="988"/>
                  </a:lnTo>
                  <a:lnTo>
                    <a:pt x="645" y="1019"/>
                  </a:lnTo>
                  <a:lnTo>
                    <a:pt x="627" y="1084"/>
                  </a:lnTo>
                  <a:lnTo>
                    <a:pt x="627" y="1084"/>
                  </a:lnTo>
                  <a:lnTo>
                    <a:pt x="606" y="1178"/>
                  </a:lnTo>
                  <a:lnTo>
                    <a:pt x="596" y="1230"/>
                  </a:lnTo>
                  <a:lnTo>
                    <a:pt x="592" y="1249"/>
                  </a:lnTo>
                  <a:lnTo>
                    <a:pt x="592" y="1259"/>
                  </a:lnTo>
                  <a:lnTo>
                    <a:pt x="592" y="1259"/>
                  </a:lnTo>
                  <a:lnTo>
                    <a:pt x="591" y="1264"/>
                  </a:lnTo>
                  <a:lnTo>
                    <a:pt x="591" y="1269"/>
                  </a:lnTo>
                  <a:lnTo>
                    <a:pt x="587" y="1277"/>
                  </a:lnTo>
                  <a:lnTo>
                    <a:pt x="583" y="1281"/>
                  </a:lnTo>
                  <a:lnTo>
                    <a:pt x="581" y="1282"/>
                  </a:lnTo>
                  <a:lnTo>
                    <a:pt x="578" y="1283"/>
                  </a:lnTo>
                  <a:lnTo>
                    <a:pt x="575" y="1283"/>
                  </a:lnTo>
                  <a:lnTo>
                    <a:pt x="575" y="1283"/>
                  </a:lnTo>
                  <a:lnTo>
                    <a:pt x="572" y="1282"/>
                  </a:lnTo>
                  <a:lnTo>
                    <a:pt x="568" y="1279"/>
                  </a:lnTo>
                  <a:lnTo>
                    <a:pt x="556" y="1269"/>
                  </a:lnTo>
                  <a:lnTo>
                    <a:pt x="546" y="1259"/>
                  </a:lnTo>
                  <a:lnTo>
                    <a:pt x="537" y="1251"/>
                  </a:lnTo>
                  <a:lnTo>
                    <a:pt x="537" y="1251"/>
                  </a:lnTo>
                  <a:lnTo>
                    <a:pt x="502" y="1225"/>
                  </a:lnTo>
                  <a:lnTo>
                    <a:pt x="480" y="1209"/>
                  </a:lnTo>
                  <a:lnTo>
                    <a:pt x="471" y="1204"/>
                  </a:lnTo>
                  <a:lnTo>
                    <a:pt x="466" y="1202"/>
                  </a:lnTo>
                  <a:lnTo>
                    <a:pt x="466" y="1202"/>
                  </a:lnTo>
                  <a:lnTo>
                    <a:pt x="460" y="1202"/>
                  </a:lnTo>
                  <a:lnTo>
                    <a:pt x="451" y="1203"/>
                  </a:lnTo>
                  <a:lnTo>
                    <a:pt x="428" y="1208"/>
                  </a:lnTo>
                  <a:lnTo>
                    <a:pt x="402" y="1215"/>
                  </a:lnTo>
                  <a:lnTo>
                    <a:pt x="392" y="1218"/>
                  </a:lnTo>
                  <a:lnTo>
                    <a:pt x="384" y="1222"/>
                  </a:lnTo>
                  <a:lnTo>
                    <a:pt x="384" y="1222"/>
                  </a:lnTo>
                  <a:lnTo>
                    <a:pt x="379" y="1226"/>
                  </a:lnTo>
                  <a:lnTo>
                    <a:pt x="374" y="1234"/>
                  </a:lnTo>
                  <a:lnTo>
                    <a:pt x="369" y="1243"/>
                  </a:lnTo>
                  <a:lnTo>
                    <a:pt x="363" y="1253"/>
                  </a:lnTo>
                  <a:lnTo>
                    <a:pt x="354" y="1273"/>
                  </a:lnTo>
                  <a:lnTo>
                    <a:pt x="349" y="1290"/>
                  </a:lnTo>
                  <a:lnTo>
                    <a:pt x="349" y="1290"/>
                  </a:lnTo>
                  <a:lnTo>
                    <a:pt x="347" y="1299"/>
                  </a:lnTo>
                  <a:lnTo>
                    <a:pt x="341" y="1309"/>
                  </a:lnTo>
                  <a:lnTo>
                    <a:pt x="327" y="1337"/>
                  </a:lnTo>
                  <a:lnTo>
                    <a:pt x="300" y="1385"/>
                  </a:lnTo>
                  <a:lnTo>
                    <a:pt x="300" y="1385"/>
                  </a:lnTo>
                  <a:lnTo>
                    <a:pt x="296" y="1393"/>
                  </a:lnTo>
                  <a:lnTo>
                    <a:pt x="292" y="1403"/>
                  </a:lnTo>
                  <a:lnTo>
                    <a:pt x="286" y="1429"/>
                  </a:lnTo>
                  <a:lnTo>
                    <a:pt x="281" y="1455"/>
                  </a:lnTo>
                  <a:lnTo>
                    <a:pt x="279" y="1467"/>
                  </a:lnTo>
                  <a:lnTo>
                    <a:pt x="279" y="1474"/>
                  </a:lnTo>
                  <a:lnTo>
                    <a:pt x="279" y="1474"/>
                  </a:lnTo>
                  <a:lnTo>
                    <a:pt x="282" y="1495"/>
                  </a:lnTo>
                  <a:lnTo>
                    <a:pt x="287" y="1521"/>
                  </a:lnTo>
                  <a:lnTo>
                    <a:pt x="294" y="1547"/>
                  </a:lnTo>
                  <a:lnTo>
                    <a:pt x="297" y="1557"/>
                  </a:lnTo>
                  <a:lnTo>
                    <a:pt x="301" y="1562"/>
                  </a:lnTo>
                  <a:lnTo>
                    <a:pt x="301" y="1562"/>
                  </a:lnTo>
                  <a:lnTo>
                    <a:pt x="305" y="1566"/>
                  </a:lnTo>
                  <a:lnTo>
                    <a:pt x="312" y="1569"/>
                  </a:lnTo>
                  <a:lnTo>
                    <a:pt x="319" y="1570"/>
                  </a:lnTo>
                  <a:lnTo>
                    <a:pt x="327" y="1571"/>
                  </a:lnTo>
                  <a:lnTo>
                    <a:pt x="340" y="1570"/>
                  </a:lnTo>
                  <a:lnTo>
                    <a:pt x="345" y="1569"/>
                  </a:lnTo>
                  <a:lnTo>
                    <a:pt x="349" y="1568"/>
                  </a:lnTo>
                  <a:lnTo>
                    <a:pt x="349" y="1568"/>
                  </a:lnTo>
                  <a:lnTo>
                    <a:pt x="356" y="1560"/>
                  </a:lnTo>
                  <a:lnTo>
                    <a:pt x="365" y="1547"/>
                  </a:lnTo>
                  <a:lnTo>
                    <a:pt x="372" y="1531"/>
                  </a:lnTo>
                  <a:lnTo>
                    <a:pt x="376" y="1518"/>
                  </a:lnTo>
                  <a:lnTo>
                    <a:pt x="376" y="1518"/>
                  </a:lnTo>
                  <a:lnTo>
                    <a:pt x="383" y="1500"/>
                  </a:lnTo>
                  <a:lnTo>
                    <a:pt x="394" y="1471"/>
                  </a:lnTo>
                  <a:lnTo>
                    <a:pt x="413" y="1428"/>
                  </a:lnTo>
                  <a:lnTo>
                    <a:pt x="413" y="1428"/>
                  </a:lnTo>
                  <a:lnTo>
                    <a:pt x="416" y="1423"/>
                  </a:lnTo>
                  <a:lnTo>
                    <a:pt x="420" y="1418"/>
                  </a:lnTo>
                  <a:lnTo>
                    <a:pt x="425" y="1415"/>
                  </a:lnTo>
                  <a:lnTo>
                    <a:pt x="429" y="1415"/>
                  </a:lnTo>
                  <a:lnTo>
                    <a:pt x="432" y="1415"/>
                  </a:lnTo>
                  <a:lnTo>
                    <a:pt x="432" y="1415"/>
                  </a:lnTo>
                  <a:lnTo>
                    <a:pt x="469" y="1428"/>
                  </a:lnTo>
                  <a:lnTo>
                    <a:pt x="522" y="1446"/>
                  </a:lnTo>
                  <a:lnTo>
                    <a:pt x="522" y="1446"/>
                  </a:lnTo>
                  <a:lnTo>
                    <a:pt x="578" y="1468"/>
                  </a:lnTo>
                  <a:lnTo>
                    <a:pt x="608" y="1478"/>
                  </a:lnTo>
                  <a:lnTo>
                    <a:pt x="621" y="1482"/>
                  </a:lnTo>
                  <a:lnTo>
                    <a:pt x="631" y="1484"/>
                  </a:lnTo>
                  <a:lnTo>
                    <a:pt x="631" y="1484"/>
                  </a:lnTo>
                  <a:lnTo>
                    <a:pt x="640" y="1484"/>
                  </a:lnTo>
                  <a:lnTo>
                    <a:pt x="650" y="1482"/>
                  </a:lnTo>
                  <a:lnTo>
                    <a:pt x="660" y="1480"/>
                  </a:lnTo>
                  <a:lnTo>
                    <a:pt x="670" y="1476"/>
                  </a:lnTo>
                  <a:lnTo>
                    <a:pt x="691" y="1468"/>
                  </a:lnTo>
                  <a:lnTo>
                    <a:pt x="711" y="1459"/>
                  </a:lnTo>
                  <a:lnTo>
                    <a:pt x="711" y="1459"/>
                  </a:lnTo>
                  <a:lnTo>
                    <a:pt x="716" y="1455"/>
                  </a:lnTo>
                  <a:lnTo>
                    <a:pt x="722" y="1453"/>
                  </a:lnTo>
                  <a:lnTo>
                    <a:pt x="731" y="1442"/>
                  </a:lnTo>
                  <a:lnTo>
                    <a:pt x="740" y="1432"/>
                  </a:lnTo>
                  <a:lnTo>
                    <a:pt x="749" y="1420"/>
                  </a:lnTo>
                  <a:lnTo>
                    <a:pt x="762" y="1399"/>
                  </a:lnTo>
                  <a:lnTo>
                    <a:pt x="766" y="1390"/>
                  </a:lnTo>
                  <a:lnTo>
                    <a:pt x="766" y="1390"/>
                  </a:lnTo>
                  <a:lnTo>
                    <a:pt x="776" y="1397"/>
                  </a:lnTo>
                  <a:lnTo>
                    <a:pt x="785" y="1405"/>
                  </a:lnTo>
                  <a:lnTo>
                    <a:pt x="788" y="1407"/>
                  </a:lnTo>
                  <a:lnTo>
                    <a:pt x="790" y="1411"/>
                  </a:lnTo>
                  <a:lnTo>
                    <a:pt x="790" y="1411"/>
                  </a:lnTo>
                  <a:lnTo>
                    <a:pt x="802" y="1438"/>
                  </a:lnTo>
                  <a:lnTo>
                    <a:pt x="810" y="1459"/>
                  </a:lnTo>
                  <a:lnTo>
                    <a:pt x="812" y="1469"/>
                  </a:lnTo>
                  <a:lnTo>
                    <a:pt x="815" y="1480"/>
                  </a:lnTo>
                  <a:lnTo>
                    <a:pt x="815" y="1480"/>
                  </a:lnTo>
                  <a:lnTo>
                    <a:pt x="817" y="1490"/>
                  </a:lnTo>
                  <a:lnTo>
                    <a:pt x="822" y="1502"/>
                  </a:lnTo>
                  <a:lnTo>
                    <a:pt x="829" y="1513"/>
                  </a:lnTo>
                  <a:lnTo>
                    <a:pt x="837" y="1524"/>
                  </a:lnTo>
                  <a:lnTo>
                    <a:pt x="846" y="1533"/>
                  </a:lnTo>
                  <a:lnTo>
                    <a:pt x="853" y="1540"/>
                  </a:lnTo>
                  <a:lnTo>
                    <a:pt x="860" y="1546"/>
                  </a:lnTo>
                  <a:lnTo>
                    <a:pt x="866" y="1547"/>
                  </a:lnTo>
                  <a:lnTo>
                    <a:pt x="866" y="1547"/>
                  </a:lnTo>
                  <a:lnTo>
                    <a:pt x="877" y="1546"/>
                  </a:lnTo>
                  <a:lnTo>
                    <a:pt x="888" y="1542"/>
                  </a:lnTo>
                  <a:lnTo>
                    <a:pt x="894" y="1539"/>
                  </a:lnTo>
                  <a:lnTo>
                    <a:pt x="897" y="1537"/>
                  </a:lnTo>
                  <a:lnTo>
                    <a:pt x="900" y="1533"/>
                  </a:lnTo>
                  <a:lnTo>
                    <a:pt x="901" y="1529"/>
                  </a:lnTo>
                  <a:lnTo>
                    <a:pt x="901" y="1529"/>
                  </a:lnTo>
                  <a:lnTo>
                    <a:pt x="900" y="1516"/>
                  </a:lnTo>
                  <a:lnTo>
                    <a:pt x="896" y="1495"/>
                  </a:lnTo>
                  <a:lnTo>
                    <a:pt x="892" y="1473"/>
                  </a:lnTo>
                  <a:lnTo>
                    <a:pt x="890" y="1454"/>
                  </a:lnTo>
                  <a:lnTo>
                    <a:pt x="890" y="1454"/>
                  </a:lnTo>
                  <a:lnTo>
                    <a:pt x="888" y="1436"/>
                  </a:lnTo>
                  <a:lnTo>
                    <a:pt x="887" y="1416"/>
                  </a:lnTo>
                  <a:lnTo>
                    <a:pt x="886" y="1407"/>
                  </a:lnTo>
                  <a:lnTo>
                    <a:pt x="887" y="1399"/>
                  </a:lnTo>
                  <a:lnTo>
                    <a:pt x="888" y="1393"/>
                  </a:lnTo>
                  <a:lnTo>
                    <a:pt x="890" y="1392"/>
                  </a:lnTo>
                  <a:lnTo>
                    <a:pt x="892" y="1390"/>
                  </a:lnTo>
                  <a:lnTo>
                    <a:pt x="892" y="1390"/>
                  </a:lnTo>
                  <a:lnTo>
                    <a:pt x="900" y="1389"/>
                  </a:lnTo>
                  <a:lnTo>
                    <a:pt x="916" y="1390"/>
                  </a:lnTo>
                  <a:lnTo>
                    <a:pt x="962" y="1396"/>
                  </a:lnTo>
                  <a:lnTo>
                    <a:pt x="1011" y="1402"/>
                  </a:lnTo>
                  <a:lnTo>
                    <a:pt x="1049" y="1409"/>
                  </a:lnTo>
                  <a:lnTo>
                    <a:pt x="1049" y="1409"/>
                  </a:lnTo>
                  <a:lnTo>
                    <a:pt x="1066" y="1411"/>
                  </a:lnTo>
                  <a:lnTo>
                    <a:pt x="1086" y="1412"/>
                  </a:lnTo>
                  <a:lnTo>
                    <a:pt x="1138" y="1415"/>
                  </a:lnTo>
                  <a:lnTo>
                    <a:pt x="1186" y="1415"/>
                  </a:lnTo>
                  <a:lnTo>
                    <a:pt x="1216" y="1415"/>
                  </a:lnTo>
                  <a:lnTo>
                    <a:pt x="1216" y="1415"/>
                  </a:lnTo>
                  <a:lnTo>
                    <a:pt x="1223" y="1412"/>
                  </a:lnTo>
                  <a:lnTo>
                    <a:pt x="1231" y="1409"/>
                  </a:lnTo>
                  <a:lnTo>
                    <a:pt x="1240" y="1402"/>
                  </a:lnTo>
                  <a:lnTo>
                    <a:pt x="1248" y="1396"/>
                  </a:lnTo>
                  <a:lnTo>
                    <a:pt x="1254" y="1388"/>
                  </a:lnTo>
                  <a:lnTo>
                    <a:pt x="1261" y="1381"/>
                  </a:lnTo>
                  <a:lnTo>
                    <a:pt x="1266" y="1374"/>
                  </a:lnTo>
                  <a:lnTo>
                    <a:pt x="1269" y="1368"/>
                  </a:lnTo>
                  <a:lnTo>
                    <a:pt x="1269" y="1368"/>
                  </a:lnTo>
                  <a:lnTo>
                    <a:pt x="1270" y="1357"/>
                  </a:lnTo>
                  <a:lnTo>
                    <a:pt x="1271" y="1343"/>
                  </a:lnTo>
                  <a:lnTo>
                    <a:pt x="1270" y="1330"/>
                  </a:lnTo>
                  <a:lnTo>
                    <a:pt x="1269" y="1319"/>
                  </a:lnTo>
                  <a:lnTo>
                    <a:pt x="1269" y="1319"/>
                  </a:lnTo>
                  <a:close/>
                  <a:moveTo>
                    <a:pt x="953" y="1247"/>
                  </a:moveTo>
                  <a:lnTo>
                    <a:pt x="953" y="1247"/>
                  </a:lnTo>
                  <a:lnTo>
                    <a:pt x="934" y="1247"/>
                  </a:lnTo>
                  <a:lnTo>
                    <a:pt x="906" y="1243"/>
                  </a:lnTo>
                  <a:lnTo>
                    <a:pt x="879" y="1240"/>
                  </a:lnTo>
                  <a:lnTo>
                    <a:pt x="869" y="1240"/>
                  </a:lnTo>
                  <a:lnTo>
                    <a:pt x="860" y="1240"/>
                  </a:lnTo>
                  <a:lnTo>
                    <a:pt x="860" y="1240"/>
                  </a:lnTo>
                  <a:lnTo>
                    <a:pt x="896" y="1163"/>
                  </a:lnTo>
                  <a:lnTo>
                    <a:pt x="896" y="1163"/>
                  </a:lnTo>
                  <a:lnTo>
                    <a:pt x="900" y="1154"/>
                  </a:lnTo>
                  <a:lnTo>
                    <a:pt x="903" y="1151"/>
                  </a:lnTo>
                  <a:lnTo>
                    <a:pt x="906" y="1149"/>
                  </a:lnTo>
                  <a:lnTo>
                    <a:pt x="910" y="1147"/>
                  </a:lnTo>
                  <a:lnTo>
                    <a:pt x="914" y="1149"/>
                  </a:lnTo>
                  <a:lnTo>
                    <a:pt x="918" y="1151"/>
                  </a:lnTo>
                  <a:lnTo>
                    <a:pt x="922" y="1158"/>
                  </a:lnTo>
                  <a:lnTo>
                    <a:pt x="922" y="1158"/>
                  </a:lnTo>
                  <a:lnTo>
                    <a:pt x="935" y="1176"/>
                  </a:lnTo>
                  <a:lnTo>
                    <a:pt x="954" y="1200"/>
                  </a:lnTo>
                  <a:lnTo>
                    <a:pt x="981" y="1234"/>
                  </a:lnTo>
                  <a:lnTo>
                    <a:pt x="981" y="1234"/>
                  </a:lnTo>
                  <a:lnTo>
                    <a:pt x="983" y="1237"/>
                  </a:lnTo>
                  <a:lnTo>
                    <a:pt x="983" y="1239"/>
                  </a:lnTo>
                  <a:lnTo>
                    <a:pt x="980" y="1242"/>
                  </a:lnTo>
                  <a:lnTo>
                    <a:pt x="976" y="1243"/>
                  </a:lnTo>
                  <a:lnTo>
                    <a:pt x="966" y="1246"/>
                  </a:lnTo>
                  <a:lnTo>
                    <a:pt x="953" y="1247"/>
                  </a:lnTo>
                  <a:lnTo>
                    <a:pt x="953" y="124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cxnSp>
        <p:nvCxnSpPr>
          <p:cNvPr id="5" name="Straight Arrow Connector 4"/>
          <p:cNvCxnSpPr/>
          <p:nvPr/>
        </p:nvCxnSpPr>
        <p:spPr>
          <a:xfrm flipV="1">
            <a:off x="1445869" y="862204"/>
            <a:ext cx="5129578" cy="3211219"/>
          </a:xfrm>
          <a:prstGeom prst="straightConnector1">
            <a:avLst/>
          </a:prstGeom>
          <a:ln>
            <a:solidFill>
              <a:schemeClr val="accent1"/>
            </a:solidFill>
            <a:prstDash val="sys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5" name="Groupe 43"/>
          <p:cNvGrpSpPr/>
          <p:nvPr/>
        </p:nvGrpSpPr>
        <p:grpSpPr>
          <a:xfrm flipH="1">
            <a:off x="770230" y="3390718"/>
            <a:ext cx="520225" cy="1257698"/>
            <a:chOff x="1854200" y="3225800"/>
            <a:chExt cx="1423988" cy="3124200"/>
          </a:xfrm>
          <a:solidFill>
            <a:schemeClr val="accent1"/>
          </a:solidFill>
        </p:grpSpPr>
        <p:sp>
          <p:nvSpPr>
            <p:cNvPr id="66" name="Freeform 26"/>
            <p:cNvSpPr>
              <a:spLocks/>
            </p:cNvSpPr>
            <p:nvPr/>
          </p:nvSpPr>
          <p:spPr bwMode="auto">
            <a:xfrm>
              <a:off x="2155825" y="3616325"/>
              <a:ext cx="184150" cy="379413"/>
            </a:xfrm>
            <a:custGeom>
              <a:avLst/>
              <a:gdLst>
                <a:gd name="T0" fmla="*/ 116 w 116"/>
                <a:gd name="T1" fmla="*/ 0 h 239"/>
                <a:gd name="T2" fmla="*/ 116 w 116"/>
                <a:gd name="T3" fmla="*/ 0 h 239"/>
                <a:gd name="T4" fmla="*/ 109 w 116"/>
                <a:gd name="T5" fmla="*/ 6 h 239"/>
                <a:gd name="T6" fmla="*/ 91 w 116"/>
                <a:gd name="T7" fmla="*/ 19 h 239"/>
                <a:gd name="T8" fmla="*/ 80 w 116"/>
                <a:gd name="T9" fmla="*/ 28 h 239"/>
                <a:gd name="T10" fmla="*/ 71 w 116"/>
                <a:gd name="T11" fmla="*/ 37 h 239"/>
                <a:gd name="T12" fmla="*/ 65 w 116"/>
                <a:gd name="T13" fmla="*/ 45 h 239"/>
                <a:gd name="T14" fmla="*/ 62 w 116"/>
                <a:gd name="T15" fmla="*/ 49 h 239"/>
                <a:gd name="T16" fmla="*/ 61 w 116"/>
                <a:gd name="T17" fmla="*/ 53 h 239"/>
                <a:gd name="T18" fmla="*/ 61 w 116"/>
                <a:gd name="T19" fmla="*/ 53 h 239"/>
                <a:gd name="T20" fmla="*/ 39 w 116"/>
                <a:gd name="T21" fmla="*/ 50 h 239"/>
                <a:gd name="T22" fmla="*/ 19 w 116"/>
                <a:gd name="T23" fmla="*/ 47 h 239"/>
                <a:gd name="T24" fmla="*/ 5 w 116"/>
                <a:gd name="T25" fmla="*/ 47 h 239"/>
                <a:gd name="T26" fmla="*/ 5 w 116"/>
                <a:gd name="T27" fmla="*/ 47 h 239"/>
                <a:gd name="T28" fmla="*/ 4 w 116"/>
                <a:gd name="T29" fmla="*/ 49 h 239"/>
                <a:gd name="T30" fmla="*/ 3 w 116"/>
                <a:gd name="T31" fmla="*/ 50 h 239"/>
                <a:gd name="T32" fmla="*/ 1 w 116"/>
                <a:gd name="T33" fmla="*/ 54 h 239"/>
                <a:gd name="T34" fmla="*/ 0 w 116"/>
                <a:gd name="T35" fmla="*/ 62 h 239"/>
                <a:gd name="T36" fmla="*/ 0 w 116"/>
                <a:gd name="T37" fmla="*/ 72 h 239"/>
                <a:gd name="T38" fmla="*/ 3 w 116"/>
                <a:gd name="T39" fmla="*/ 97 h 239"/>
                <a:gd name="T40" fmla="*/ 5 w 116"/>
                <a:gd name="T41" fmla="*/ 124 h 239"/>
                <a:gd name="T42" fmla="*/ 13 w 116"/>
                <a:gd name="T43" fmla="*/ 175 h 239"/>
                <a:gd name="T44" fmla="*/ 17 w 116"/>
                <a:gd name="T45" fmla="*/ 200 h 239"/>
                <a:gd name="T46" fmla="*/ 106 w 116"/>
                <a:gd name="T47" fmla="*/ 239 h 239"/>
                <a:gd name="T48" fmla="*/ 116 w 116"/>
                <a:gd name="T49" fmla="*/ 0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16" h="239">
                  <a:moveTo>
                    <a:pt x="116" y="0"/>
                  </a:moveTo>
                  <a:lnTo>
                    <a:pt x="116" y="0"/>
                  </a:lnTo>
                  <a:lnTo>
                    <a:pt x="109" y="6"/>
                  </a:lnTo>
                  <a:lnTo>
                    <a:pt x="91" y="19"/>
                  </a:lnTo>
                  <a:lnTo>
                    <a:pt x="80" y="28"/>
                  </a:lnTo>
                  <a:lnTo>
                    <a:pt x="71" y="37"/>
                  </a:lnTo>
                  <a:lnTo>
                    <a:pt x="65" y="45"/>
                  </a:lnTo>
                  <a:lnTo>
                    <a:pt x="62" y="49"/>
                  </a:lnTo>
                  <a:lnTo>
                    <a:pt x="61" y="53"/>
                  </a:lnTo>
                  <a:lnTo>
                    <a:pt x="61" y="53"/>
                  </a:lnTo>
                  <a:lnTo>
                    <a:pt x="39" y="50"/>
                  </a:lnTo>
                  <a:lnTo>
                    <a:pt x="19" y="47"/>
                  </a:lnTo>
                  <a:lnTo>
                    <a:pt x="5" y="47"/>
                  </a:lnTo>
                  <a:lnTo>
                    <a:pt x="5" y="47"/>
                  </a:lnTo>
                  <a:lnTo>
                    <a:pt x="4" y="49"/>
                  </a:lnTo>
                  <a:lnTo>
                    <a:pt x="3" y="50"/>
                  </a:lnTo>
                  <a:lnTo>
                    <a:pt x="1" y="54"/>
                  </a:lnTo>
                  <a:lnTo>
                    <a:pt x="0" y="62"/>
                  </a:lnTo>
                  <a:lnTo>
                    <a:pt x="0" y="72"/>
                  </a:lnTo>
                  <a:lnTo>
                    <a:pt x="3" y="97"/>
                  </a:lnTo>
                  <a:lnTo>
                    <a:pt x="5" y="124"/>
                  </a:lnTo>
                  <a:lnTo>
                    <a:pt x="13" y="175"/>
                  </a:lnTo>
                  <a:lnTo>
                    <a:pt x="17" y="200"/>
                  </a:lnTo>
                  <a:lnTo>
                    <a:pt x="106" y="239"/>
                  </a:lnTo>
                  <a:lnTo>
                    <a:pt x="116" y="0"/>
                  </a:lnTo>
                  <a:close/>
                </a:path>
              </a:pathLst>
            </a:custGeom>
            <a:grpFill/>
            <a:ln w="9525">
              <a:solidFill>
                <a:schemeClr val="accent2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27"/>
            <p:cNvSpPr>
              <a:spLocks/>
            </p:cNvSpPr>
            <p:nvPr/>
          </p:nvSpPr>
          <p:spPr bwMode="auto">
            <a:xfrm>
              <a:off x="1982788" y="3319463"/>
              <a:ext cx="538163" cy="395288"/>
            </a:xfrm>
            <a:custGeom>
              <a:avLst/>
              <a:gdLst>
                <a:gd name="T0" fmla="*/ 0 w 339"/>
                <a:gd name="T1" fmla="*/ 139 h 249"/>
                <a:gd name="T2" fmla="*/ 0 w 339"/>
                <a:gd name="T3" fmla="*/ 139 h 249"/>
                <a:gd name="T4" fmla="*/ 6 w 339"/>
                <a:gd name="T5" fmla="*/ 145 h 249"/>
                <a:gd name="T6" fmla="*/ 17 w 339"/>
                <a:gd name="T7" fmla="*/ 158 h 249"/>
                <a:gd name="T8" fmla="*/ 33 w 339"/>
                <a:gd name="T9" fmla="*/ 172 h 249"/>
                <a:gd name="T10" fmla="*/ 39 w 339"/>
                <a:gd name="T11" fmla="*/ 177 h 249"/>
                <a:gd name="T12" fmla="*/ 46 w 339"/>
                <a:gd name="T13" fmla="*/ 180 h 249"/>
                <a:gd name="T14" fmla="*/ 46 w 339"/>
                <a:gd name="T15" fmla="*/ 180 h 249"/>
                <a:gd name="T16" fmla="*/ 65 w 339"/>
                <a:gd name="T17" fmla="*/ 185 h 249"/>
                <a:gd name="T18" fmla="*/ 72 w 339"/>
                <a:gd name="T19" fmla="*/ 188 h 249"/>
                <a:gd name="T20" fmla="*/ 74 w 339"/>
                <a:gd name="T21" fmla="*/ 190 h 249"/>
                <a:gd name="T22" fmla="*/ 74 w 339"/>
                <a:gd name="T23" fmla="*/ 190 h 249"/>
                <a:gd name="T24" fmla="*/ 83 w 339"/>
                <a:gd name="T25" fmla="*/ 234 h 249"/>
                <a:gd name="T26" fmla="*/ 83 w 339"/>
                <a:gd name="T27" fmla="*/ 234 h 249"/>
                <a:gd name="T28" fmla="*/ 85 w 339"/>
                <a:gd name="T29" fmla="*/ 236 h 249"/>
                <a:gd name="T30" fmla="*/ 88 w 339"/>
                <a:gd name="T31" fmla="*/ 236 h 249"/>
                <a:gd name="T32" fmla="*/ 96 w 339"/>
                <a:gd name="T33" fmla="*/ 234 h 249"/>
                <a:gd name="T34" fmla="*/ 106 w 339"/>
                <a:gd name="T35" fmla="*/ 232 h 249"/>
                <a:gd name="T36" fmla="*/ 112 w 339"/>
                <a:gd name="T37" fmla="*/ 229 h 249"/>
                <a:gd name="T38" fmla="*/ 112 w 339"/>
                <a:gd name="T39" fmla="*/ 229 h 249"/>
                <a:gd name="T40" fmla="*/ 113 w 339"/>
                <a:gd name="T41" fmla="*/ 228 h 249"/>
                <a:gd name="T42" fmla="*/ 117 w 339"/>
                <a:gd name="T43" fmla="*/ 229 h 249"/>
                <a:gd name="T44" fmla="*/ 126 w 339"/>
                <a:gd name="T45" fmla="*/ 234 h 249"/>
                <a:gd name="T46" fmla="*/ 135 w 339"/>
                <a:gd name="T47" fmla="*/ 240 h 249"/>
                <a:gd name="T48" fmla="*/ 141 w 339"/>
                <a:gd name="T49" fmla="*/ 246 h 249"/>
                <a:gd name="T50" fmla="*/ 141 w 339"/>
                <a:gd name="T51" fmla="*/ 246 h 249"/>
                <a:gd name="T52" fmla="*/ 144 w 339"/>
                <a:gd name="T53" fmla="*/ 247 h 249"/>
                <a:gd name="T54" fmla="*/ 149 w 339"/>
                <a:gd name="T55" fmla="*/ 249 h 249"/>
                <a:gd name="T56" fmla="*/ 157 w 339"/>
                <a:gd name="T57" fmla="*/ 247 h 249"/>
                <a:gd name="T58" fmla="*/ 165 w 339"/>
                <a:gd name="T59" fmla="*/ 246 h 249"/>
                <a:gd name="T60" fmla="*/ 174 w 339"/>
                <a:gd name="T61" fmla="*/ 241 h 249"/>
                <a:gd name="T62" fmla="*/ 183 w 339"/>
                <a:gd name="T63" fmla="*/ 234 h 249"/>
                <a:gd name="T64" fmla="*/ 191 w 339"/>
                <a:gd name="T65" fmla="*/ 225 h 249"/>
                <a:gd name="T66" fmla="*/ 198 w 339"/>
                <a:gd name="T67" fmla="*/ 212 h 249"/>
                <a:gd name="T68" fmla="*/ 198 w 339"/>
                <a:gd name="T69" fmla="*/ 212 h 249"/>
                <a:gd name="T70" fmla="*/ 201 w 339"/>
                <a:gd name="T71" fmla="*/ 206 h 249"/>
                <a:gd name="T72" fmla="*/ 205 w 339"/>
                <a:gd name="T73" fmla="*/ 201 h 249"/>
                <a:gd name="T74" fmla="*/ 209 w 339"/>
                <a:gd name="T75" fmla="*/ 197 h 249"/>
                <a:gd name="T76" fmla="*/ 214 w 339"/>
                <a:gd name="T77" fmla="*/ 193 h 249"/>
                <a:gd name="T78" fmla="*/ 218 w 339"/>
                <a:gd name="T79" fmla="*/ 192 h 249"/>
                <a:gd name="T80" fmla="*/ 222 w 339"/>
                <a:gd name="T81" fmla="*/ 190 h 249"/>
                <a:gd name="T82" fmla="*/ 231 w 339"/>
                <a:gd name="T83" fmla="*/ 189 h 249"/>
                <a:gd name="T84" fmla="*/ 238 w 339"/>
                <a:gd name="T85" fmla="*/ 189 h 249"/>
                <a:gd name="T86" fmla="*/ 245 w 339"/>
                <a:gd name="T87" fmla="*/ 192 h 249"/>
                <a:gd name="T88" fmla="*/ 250 w 339"/>
                <a:gd name="T89" fmla="*/ 193 h 249"/>
                <a:gd name="T90" fmla="*/ 320 w 339"/>
                <a:gd name="T91" fmla="*/ 135 h 249"/>
                <a:gd name="T92" fmla="*/ 339 w 339"/>
                <a:gd name="T93" fmla="*/ 88 h 249"/>
                <a:gd name="T94" fmla="*/ 321 w 339"/>
                <a:gd name="T95" fmla="*/ 62 h 249"/>
                <a:gd name="T96" fmla="*/ 321 w 339"/>
                <a:gd name="T97" fmla="*/ 62 h 249"/>
                <a:gd name="T98" fmla="*/ 290 w 339"/>
                <a:gd name="T99" fmla="*/ 57 h 249"/>
                <a:gd name="T100" fmla="*/ 266 w 339"/>
                <a:gd name="T101" fmla="*/ 51 h 249"/>
                <a:gd name="T102" fmla="*/ 256 w 339"/>
                <a:gd name="T103" fmla="*/ 48 h 249"/>
                <a:gd name="T104" fmla="*/ 250 w 339"/>
                <a:gd name="T105" fmla="*/ 46 h 249"/>
                <a:gd name="T106" fmla="*/ 250 w 339"/>
                <a:gd name="T107" fmla="*/ 46 h 249"/>
                <a:gd name="T108" fmla="*/ 170 w 339"/>
                <a:gd name="T109" fmla="*/ 0 h 249"/>
                <a:gd name="T110" fmla="*/ 170 w 339"/>
                <a:gd name="T111" fmla="*/ 0 h 249"/>
                <a:gd name="T112" fmla="*/ 153 w 339"/>
                <a:gd name="T113" fmla="*/ 2 h 249"/>
                <a:gd name="T114" fmla="*/ 132 w 339"/>
                <a:gd name="T115" fmla="*/ 5 h 249"/>
                <a:gd name="T116" fmla="*/ 85 w 339"/>
                <a:gd name="T117" fmla="*/ 16 h 249"/>
                <a:gd name="T118" fmla="*/ 26 w 339"/>
                <a:gd name="T119" fmla="*/ 30 h 249"/>
                <a:gd name="T120" fmla="*/ 7 w 339"/>
                <a:gd name="T121" fmla="*/ 108 h 249"/>
                <a:gd name="T122" fmla="*/ 0 w 339"/>
                <a:gd name="T123" fmla="*/ 139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39" h="249">
                  <a:moveTo>
                    <a:pt x="0" y="139"/>
                  </a:moveTo>
                  <a:lnTo>
                    <a:pt x="0" y="139"/>
                  </a:lnTo>
                  <a:lnTo>
                    <a:pt x="6" y="145"/>
                  </a:lnTo>
                  <a:lnTo>
                    <a:pt x="17" y="158"/>
                  </a:lnTo>
                  <a:lnTo>
                    <a:pt x="33" y="172"/>
                  </a:lnTo>
                  <a:lnTo>
                    <a:pt x="39" y="177"/>
                  </a:lnTo>
                  <a:lnTo>
                    <a:pt x="46" y="180"/>
                  </a:lnTo>
                  <a:lnTo>
                    <a:pt x="46" y="180"/>
                  </a:lnTo>
                  <a:lnTo>
                    <a:pt x="65" y="185"/>
                  </a:lnTo>
                  <a:lnTo>
                    <a:pt x="72" y="188"/>
                  </a:lnTo>
                  <a:lnTo>
                    <a:pt x="74" y="190"/>
                  </a:lnTo>
                  <a:lnTo>
                    <a:pt x="74" y="190"/>
                  </a:lnTo>
                  <a:lnTo>
                    <a:pt x="83" y="234"/>
                  </a:lnTo>
                  <a:lnTo>
                    <a:pt x="83" y="234"/>
                  </a:lnTo>
                  <a:lnTo>
                    <a:pt x="85" y="236"/>
                  </a:lnTo>
                  <a:lnTo>
                    <a:pt x="88" y="236"/>
                  </a:lnTo>
                  <a:lnTo>
                    <a:pt x="96" y="234"/>
                  </a:lnTo>
                  <a:lnTo>
                    <a:pt x="106" y="232"/>
                  </a:lnTo>
                  <a:lnTo>
                    <a:pt x="112" y="229"/>
                  </a:lnTo>
                  <a:lnTo>
                    <a:pt x="112" y="229"/>
                  </a:lnTo>
                  <a:lnTo>
                    <a:pt x="113" y="228"/>
                  </a:lnTo>
                  <a:lnTo>
                    <a:pt x="117" y="229"/>
                  </a:lnTo>
                  <a:lnTo>
                    <a:pt x="126" y="234"/>
                  </a:lnTo>
                  <a:lnTo>
                    <a:pt x="135" y="240"/>
                  </a:lnTo>
                  <a:lnTo>
                    <a:pt x="141" y="246"/>
                  </a:lnTo>
                  <a:lnTo>
                    <a:pt x="141" y="246"/>
                  </a:lnTo>
                  <a:lnTo>
                    <a:pt x="144" y="247"/>
                  </a:lnTo>
                  <a:lnTo>
                    <a:pt x="149" y="249"/>
                  </a:lnTo>
                  <a:lnTo>
                    <a:pt x="157" y="247"/>
                  </a:lnTo>
                  <a:lnTo>
                    <a:pt x="165" y="246"/>
                  </a:lnTo>
                  <a:lnTo>
                    <a:pt x="174" y="241"/>
                  </a:lnTo>
                  <a:lnTo>
                    <a:pt x="183" y="234"/>
                  </a:lnTo>
                  <a:lnTo>
                    <a:pt x="191" y="225"/>
                  </a:lnTo>
                  <a:lnTo>
                    <a:pt x="198" y="212"/>
                  </a:lnTo>
                  <a:lnTo>
                    <a:pt x="198" y="212"/>
                  </a:lnTo>
                  <a:lnTo>
                    <a:pt x="201" y="206"/>
                  </a:lnTo>
                  <a:lnTo>
                    <a:pt x="205" y="201"/>
                  </a:lnTo>
                  <a:lnTo>
                    <a:pt x="209" y="197"/>
                  </a:lnTo>
                  <a:lnTo>
                    <a:pt x="214" y="193"/>
                  </a:lnTo>
                  <a:lnTo>
                    <a:pt x="218" y="192"/>
                  </a:lnTo>
                  <a:lnTo>
                    <a:pt x="222" y="190"/>
                  </a:lnTo>
                  <a:lnTo>
                    <a:pt x="231" y="189"/>
                  </a:lnTo>
                  <a:lnTo>
                    <a:pt x="238" y="189"/>
                  </a:lnTo>
                  <a:lnTo>
                    <a:pt x="245" y="192"/>
                  </a:lnTo>
                  <a:lnTo>
                    <a:pt x="250" y="193"/>
                  </a:lnTo>
                  <a:lnTo>
                    <a:pt x="320" y="135"/>
                  </a:lnTo>
                  <a:lnTo>
                    <a:pt x="339" y="88"/>
                  </a:lnTo>
                  <a:lnTo>
                    <a:pt x="321" y="62"/>
                  </a:lnTo>
                  <a:lnTo>
                    <a:pt x="321" y="62"/>
                  </a:lnTo>
                  <a:lnTo>
                    <a:pt x="290" y="57"/>
                  </a:lnTo>
                  <a:lnTo>
                    <a:pt x="266" y="51"/>
                  </a:lnTo>
                  <a:lnTo>
                    <a:pt x="256" y="48"/>
                  </a:lnTo>
                  <a:lnTo>
                    <a:pt x="250" y="46"/>
                  </a:lnTo>
                  <a:lnTo>
                    <a:pt x="250" y="46"/>
                  </a:lnTo>
                  <a:lnTo>
                    <a:pt x="170" y="0"/>
                  </a:lnTo>
                  <a:lnTo>
                    <a:pt x="170" y="0"/>
                  </a:lnTo>
                  <a:lnTo>
                    <a:pt x="153" y="2"/>
                  </a:lnTo>
                  <a:lnTo>
                    <a:pt x="132" y="5"/>
                  </a:lnTo>
                  <a:lnTo>
                    <a:pt x="85" y="16"/>
                  </a:lnTo>
                  <a:lnTo>
                    <a:pt x="26" y="30"/>
                  </a:lnTo>
                  <a:lnTo>
                    <a:pt x="7" y="108"/>
                  </a:lnTo>
                  <a:lnTo>
                    <a:pt x="0" y="139"/>
                  </a:lnTo>
                  <a:close/>
                </a:path>
              </a:pathLst>
            </a:custGeom>
            <a:grpFill/>
            <a:ln w="9525">
              <a:solidFill>
                <a:schemeClr val="accent2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28"/>
            <p:cNvSpPr>
              <a:spLocks/>
            </p:cNvSpPr>
            <p:nvPr/>
          </p:nvSpPr>
          <p:spPr bwMode="auto">
            <a:xfrm>
              <a:off x="1909763" y="3225800"/>
              <a:ext cx="504825" cy="373063"/>
            </a:xfrm>
            <a:custGeom>
              <a:avLst/>
              <a:gdLst>
                <a:gd name="T0" fmla="*/ 318 w 318"/>
                <a:gd name="T1" fmla="*/ 106 h 235"/>
                <a:gd name="T2" fmla="*/ 300 w 318"/>
                <a:gd name="T3" fmla="*/ 108 h 235"/>
                <a:gd name="T4" fmla="*/ 275 w 318"/>
                <a:gd name="T5" fmla="*/ 107 h 235"/>
                <a:gd name="T6" fmla="*/ 257 w 318"/>
                <a:gd name="T7" fmla="*/ 103 h 235"/>
                <a:gd name="T8" fmla="*/ 246 w 318"/>
                <a:gd name="T9" fmla="*/ 97 h 235"/>
                <a:gd name="T10" fmla="*/ 242 w 318"/>
                <a:gd name="T11" fmla="*/ 92 h 235"/>
                <a:gd name="T12" fmla="*/ 225 w 318"/>
                <a:gd name="T13" fmla="*/ 80 h 235"/>
                <a:gd name="T14" fmla="*/ 208 w 318"/>
                <a:gd name="T15" fmla="*/ 77 h 235"/>
                <a:gd name="T16" fmla="*/ 196 w 318"/>
                <a:gd name="T17" fmla="*/ 80 h 235"/>
                <a:gd name="T18" fmla="*/ 193 w 318"/>
                <a:gd name="T19" fmla="*/ 83 h 235"/>
                <a:gd name="T20" fmla="*/ 187 w 318"/>
                <a:gd name="T21" fmla="*/ 93 h 235"/>
                <a:gd name="T22" fmla="*/ 187 w 318"/>
                <a:gd name="T23" fmla="*/ 111 h 235"/>
                <a:gd name="T24" fmla="*/ 195 w 318"/>
                <a:gd name="T25" fmla="*/ 128 h 235"/>
                <a:gd name="T26" fmla="*/ 207 w 318"/>
                <a:gd name="T27" fmla="*/ 142 h 235"/>
                <a:gd name="T28" fmla="*/ 194 w 318"/>
                <a:gd name="T29" fmla="*/ 155 h 235"/>
                <a:gd name="T30" fmla="*/ 176 w 318"/>
                <a:gd name="T31" fmla="*/ 145 h 235"/>
                <a:gd name="T32" fmla="*/ 154 w 318"/>
                <a:gd name="T33" fmla="*/ 136 h 235"/>
                <a:gd name="T34" fmla="*/ 150 w 318"/>
                <a:gd name="T35" fmla="*/ 134 h 235"/>
                <a:gd name="T36" fmla="*/ 125 w 318"/>
                <a:gd name="T37" fmla="*/ 137 h 235"/>
                <a:gd name="T38" fmla="*/ 110 w 318"/>
                <a:gd name="T39" fmla="*/ 142 h 235"/>
                <a:gd name="T40" fmla="*/ 107 w 318"/>
                <a:gd name="T41" fmla="*/ 145 h 235"/>
                <a:gd name="T42" fmla="*/ 90 w 318"/>
                <a:gd name="T43" fmla="*/ 163 h 235"/>
                <a:gd name="T44" fmla="*/ 79 w 318"/>
                <a:gd name="T45" fmla="*/ 177 h 235"/>
                <a:gd name="T46" fmla="*/ 77 w 318"/>
                <a:gd name="T47" fmla="*/ 181 h 235"/>
                <a:gd name="T48" fmla="*/ 79 w 318"/>
                <a:gd name="T49" fmla="*/ 222 h 235"/>
                <a:gd name="T50" fmla="*/ 77 w 318"/>
                <a:gd name="T51" fmla="*/ 233 h 235"/>
                <a:gd name="T52" fmla="*/ 76 w 318"/>
                <a:gd name="T53" fmla="*/ 234 h 235"/>
                <a:gd name="T54" fmla="*/ 67 w 318"/>
                <a:gd name="T55" fmla="*/ 234 h 235"/>
                <a:gd name="T56" fmla="*/ 46 w 318"/>
                <a:gd name="T57" fmla="*/ 226 h 235"/>
                <a:gd name="T58" fmla="*/ 40 w 318"/>
                <a:gd name="T59" fmla="*/ 224 h 235"/>
                <a:gd name="T60" fmla="*/ 24 w 318"/>
                <a:gd name="T61" fmla="*/ 213 h 235"/>
                <a:gd name="T62" fmla="*/ 13 w 318"/>
                <a:gd name="T63" fmla="*/ 195 h 235"/>
                <a:gd name="T64" fmla="*/ 9 w 318"/>
                <a:gd name="T65" fmla="*/ 181 h 235"/>
                <a:gd name="T66" fmla="*/ 1 w 318"/>
                <a:gd name="T67" fmla="*/ 141 h 235"/>
                <a:gd name="T68" fmla="*/ 0 w 318"/>
                <a:gd name="T69" fmla="*/ 125 h 235"/>
                <a:gd name="T70" fmla="*/ 1 w 318"/>
                <a:gd name="T71" fmla="*/ 107 h 235"/>
                <a:gd name="T72" fmla="*/ 13 w 318"/>
                <a:gd name="T73" fmla="*/ 70 h 235"/>
                <a:gd name="T74" fmla="*/ 23 w 318"/>
                <a:gd name="T75" fmla="*/ 48 h 235"/>
                <a:gd name="T76" fmla="*/ 28 w 318"/>
                <a:gd name="T77" fmla="*/ 41 h 235"/>
                <a:gd name="T78" fmla="*/ 49 w 318"/>
                <a:gd name="T79" fmla="*/ 27 h 235"/>
                <a:gd name="T80" fmla="*/ 68 w 318"/>
                <a:gd name="T81" fmla="*/ 15 h 235"/>
                <a:gd name="T82" fmla="*/ 81 w 318"/>
                <a:gd name="T83" fmla="*/ 9 h 235"/>
                <a:gd name="T84" fmla="*/ 121 w 318"/>
                <a:gd name="T85" fmla="*/ 0 h 235"/>
                <a:gd name="T86" fmla="*/ 136 w 318"/>
                <a:gd name="T87" fmla="*/ 0 h 235"/>
                <a:gd name="T88" fmla="*/ 147 w 318"/>
                <a:gd name="T89" fmla="*/ 5 h 235"/>
                <a:gd name="T90" fmla="*/ 190 w 318"/>
                <a:gd name="T91" fmla="*/ 31 h 235"/>
                <a:gd name="T92" fmla="*/ 211 w 318"/>
                <a:gd name="T93" fmla="*/ 45 h 235"/>
                <a:gd name="T94" fmla="*/ 264 w 318"/>
                <a:gd name="T95" fmla="*/ 84 h 235"/>
                <a:gd name="T96" fmla="*/ 292 w 318"/>
                <a:gd name="T97" fmla="*/ 99 h 235"/>
                <a:gd name="T98" fmla="*/ 310 w 318"/>
                <a:gd name="T99" fmla="*/ 105 h 235"/>
                <a:gd name="T100" fmla="*/ 318 w 318"/>
                <a:gd name="T101" fmla="*/ 106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18" h="235">
                  <a:moveTo>
                    <a:pt x="318" y="106"/>
                  </a:moveTo>
                  <a:lnTo>
                    <a:pt x="318" y="106"/>
                  </a:lnTo>
                  <a:lnTo>
                    <a:pt x="309" y="107"/>
                  </a:lnTo>
                  <a:lnTo>
                    <a:pt x="300" y="108"/>
                  </a:lnTo>
                  <a:lnTo>
                    <a:pt x="288" y="108"/>
                  </a:lnTo>
                  <a:lnTo>
                    <a:pt x="275" y="107"/>
                  </a:lnTo>
                  <a:lnTo>
                    <a:pt x="262" y="105"/>
                  </a:lnTo>
                  <a:lnTo>
                    <a:pt x="257" y="103"/>
                  </a:lnTo>
                  <a:lnTo>
                    <a:pt x="251" y="101"/>
                  </a:lnTo>
                  <a:lnTo>
                    <a:pt x="246" y="97"/>
                  </a:lnTo>
                  <a:lnTo>
                    <a:pt x="242" y="92"/>
                  </a:lnTo>
                  <a:lnTo>
                    <a:pt x="242" y="92"/>
                  </a:lnTo>
                  <a:lnTo>
                    <a:pt x="233" y="84"/>
                  </a:lnTo>
                  <a:lnTo>
                    <a:pt x="225" y="80"/>
                  </a:lnTo>
                  <a:lnTo>
                    <a:pt x="216" y="77"/>
                  </a:lnTo>
                  <a:lnTo>
                    <a:pt x="208" y="77"/>
                  </a:lnTo>
                  <a:lnTo>
                    <a:pt x="202" y="79"/>
                  </a:lnTo>
                  <a:lnTo>
                    <a:pt x="196" y="80"/>
                  </a:lnTo>
                  <a:lnTo>
                    <a:pt x="193" y="83"/>
                  </a:lnTo>
                  <a:lnTo>
                    <a:pt x="193" y="83"/>
                  </a:lnTo>
                  <a:lnTo>
                    <a:pt x="190" y="86"/>
                  </a:lnTo>
                  <a:lnTo>
                    <a:pt x="187" y="93"/>
                  </a:lnTo>
                  <a:lnTo>
                    <a:pt x="186" y="101"/>
                  </a:lnTo>
                  <a:lnTo>
                    <a:pt x="187" y="111"/>
                  </a:lnTo>
                  <a:lnTo>
                    <a:pt x="191" y="121"/>
                  </a:lnTo>
                  <a:lnTo>
                    <a:pt x="195" y="128"/>
                  </a:lnTo>
                  <a:lnTo>
                    <a:pt x="200" y="136"/>
                  </a:lnTo>
                  <a:lnTo>
                    <a:pt x="207" y="142"/>
                  </a:lnTo>
                  <a:lnTo>
                    <a:pt x="213" y="150"/>
                  </a:lnTo>
                  <a:lnTo>
                    <a:pt x="194" y="155"/>
                  </a:lnTo>
                  <a:lnTo>
                    <a:pt x="194" y="155"/>
                  </a:lnTo>
                  <a:lnTo>
                    <a:pt x="176" y="145"/>
                  </a:lnTo>
                  <a:lnTo>
                    <a:pt x="160" y="138"/>
                  </a:lnTo>
                  <a:lnTo>
                    <a:pt x="154" y="136"/>
                  </a:lnTo>
                  <a:lnTo>
                    <a:pt x="150" y="134"/>
                  </a:lnTo>
                  <a:lnTo>
                    <a:pt x="150" y="134"/>
                  </a:lnTo>
                  <a:lnTo>
                    <a:pt x="140" y="134"/>
                  </a:lnTo>
                  <a:lnTo>
                    <a:pt x="125" y="137"/>
                  </a:lnTo>
                  <a:lnTo>
                    <a:pt x="114" y="140"/>
                  </a:lnTo>
                  <a:lnTo>
                    <a:pt x="110" y="142"/>
                  </a:lnTo>
                  <a:lnTo>
                    <a:pt x="107" y="145"/>
                  </a:lnTo>
                  <a:lnTo>
                    <a:pt x="107" y="145"/>
                  </a:lnTo>
                  <a:lnTo>
                    <a:pt x="101" y="152"/>
                  </a:lnTo>
                  <a:lnTo>
                    <a:pt x="90" y="163"/>
                  </a:lnTo>
                  <a:lnTo>
                    <a:pt x="81" y="173"/>
                  </a:lnTo>
                  <a:lnTo>
                    <a:pt x="79" y="177"/>
                  </a:lnTo>
                  <a:lnTo>
                    <a:pt x="77" y="181"/>
                  </a:lnTo>
                  <a:lnTo>
                    <a:pt x="77" y="181"/>
                  </a:lnTo>
                  <a:lnTo>
                    <a:pt x="79" y="208"/>
                  </a:lnTo>
                  <a:lnTo>
                    <a:pt x="79" y="222"/>
                  </a:lnTo>
                  <a:lnTo>
                    <a:pt x="79" y="229"/>
                  </a:lnTo>
                  <a:lnTo>
                    <a:pt x="77" y="233"/>
                  </a:lnTo>
                  <a:lnTo>
                    <a:pt x="77" y="233"/>
                  </a:lnTo>
                  <a:lnTo>
                    <a:pt x="76" y="234"/>
                  </a:lnTo>
                  <a:lnTo>
                    <a:pt x="74" y="235"/>
                  </a:lnTo>
                  <a:lnTo>
                    <a:pt x="67" y="234"/>
                  </a:lnTo>
                  <a:lnTo>
                    <a:pt x="57" y="230"/>
                  </a:lnTo>
                  <a:lnTo>
                    <a:pt x="46" y="226"/>
                  </a:lnTo>
                  <a:lnTo>
                    <a:pt x="46" y="226"/>
                  </a:lnTo>
                  <a:lnTo>
                    <a:pt x="40" y="224"/>
                  </a:lnTo>
                  <a:lnTo>
                    <a:pt x="35" y="221"/>
                  </a:lnTo>
                  <a:lnTo>
                    <a:pt x="24" y="213"/>
                  </a:lnTo>
                  <a:lnTo>
                    <a:pt x="18" y="204"/>
                  </a:lnTo>
                  <a:lnTo>
                    <a:pt x="13" y="195"/>
                  </a:lnTo>
                  <a:lnTo>
                    <a:pt x="13" y="195"/>
                  </a:lnTo>
                  <a:lnTo>
                    <a:pt x="9" y="181"/>
                  </a:lnTo>
                  <a:lnTo>
                    <a:pt x="5" y="161"/>
                  </a:lnTo>
                  <a:lnTo>
                    <a:pt x="1" y="141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0" y="118"/>
                  </a:lnTo>
                  <a:lnTo>
                    <a:pt x="1" y="107"/>
                  </a:lnTo>
                  <a:lnTo>
                    <a:pt x="9" y="83"/>
                  </a:lnTo>
                  <a:lnTo>
                    <a:pt x="13" y="70"/>
                  </a:lnTo>
                  <a:lnTo>
                    <a:pt x="18" y="58"/>
                  </a:lnTo>
                  <a:lnTo>
                    <a:pt x="23" y="48"/>
                  </a:lnTo>
                  <a:lnTo>
                    <a:pt x="28" y="41"/>
                  </a:lnTo>
                  <a:lnTo>
                    <a:pt x="28" y="41"/>
                  </a:lnTo>
                  <a:lnTo>
                    <a:pt x="37" y="33"/>
                  </a:lnTo>
                  <a:lnTo>
                    <a:pt x="49" y="27"/>
                  </a:lnTo>
                  <a:lnTo>
                    <a:pt x="68" y="15"/>
                  </a:lnTo>
                  <a:lnTo>
                    <a:pt x="68" y="15"/>
                  </a:lnTo>
                  <a:lnTo>
                    <a:pt x="74" y="11"/>
                  </a:lnTo>
                  <a:lnTo>
                    <a:pt x="81" y="9"/>
                  </a:lnTo>
                  <a:lnTo>
                    <a:pt x="102" y="4"/>
                  </a:lnTo>
                  <a:lnTo>
                    <a:pt x="121" y="0"/>
                  </a:lnTo>
                  <a:lnTo>
                    <a:pt x="131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47" y="5"/>
                  </a:lnTo>
                  <a:lnTo>
                    <a:pt x="162" y="14"/>
                  </a:lnTo>
                  <a:lnTo>
                    <a:pt x="190" y="31"/>
                  </a:lnTo>
                  <a:lnTo>
                    <a:pt x="190" y="31"/>
                  </a:lnTo>
                  <a:lnTo>
                    <a:pt x="211" y="45"/>
                  </a:lnTo>
                  <a:lnTo>
                    <a:pt x="244" y="71"/>
                  </a:lnTo>
                  <a:lnTo>
                    <a:pt x="264" y="84"/>
                  </a:lnTo>
                  <a:lnTo>
                    <a:pt x="283" y="94"/>
                  </a:lnTo>
                  <a:lnTo>
                    <a:pt x="292" y="99"/>
                  </a:lnTo>
                  <a:lnTo>
                    <a:pt x="301" y="102"/>
                  </a:lnTo>
                  <a:lnTo>
                    <a:pt x="310" y="105"/>
                  </a:lnTo>
                  <a:lnTo>
                    <a:pt x="318" y="106"/>
                  </a:lnTo>
                  <a:lnTo>
                    <a:pt x="318" y="106"/>
                  </a:lnTo>
                  <a:close/>
                </a:path>
              </a:pathLst>
            </a:custGeom>
            <a:grpFill/>
            <a:ln w="9525">
              <a:solidFill>
                <a:schemeClr val="accent2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29"/>
            <p:cNvSpPr>
              <a:spLocks/>
            </p:cNvSpPr>
            <p:nvPr/>
          </p:nvSpPr>
          <p:spPr bwMode="auto">
            <a:xfrm>
              <a:off x="1985963" y="3533775"/>
              <a:ext cx="250825" cy="282575"/>
            </a:xfrm>
            <a:custGeom>
              <a:avLst/>
              <a:gdLst>
                <a:gd name="T0" fmla="*/ 84 w 158"/>
                <a:gd name="T1" fmla="*/ 168 h 178"/>
                <a:gd name="T2" fmla="*/ 84 w 158"/>
                <a:gd name="T3" fmla="*/ 168 h 178"/>
                <a:gd name="T4" fmla="*/ 79 w 158"/>
                <a:gd name="T5" fmla="*/ 143 h 178"/>
                <a:gd name="T6" fmla="*/ 75 w 158"/>
                <a:gd name="T7" fmla="*/ 127 h 178"/>
                <a:gd name="T8" fmla="*/ 73 w 158"/>
                <a:gd name="T9" fmla="*/ 120 h 178"/>
                <a:gd name="T10" fmla="*/ 71 w 158"/>
                <a:gd name="T11" fmla="*/ 116 h 178"/>
                <a:gd name="T12" fmla="*/ 71 w 158"/>
                <a:gd name="T13" fmla="*/ 116 h 178"/>
                <a:gd name="T14" fmla="*/ 39 w 158"/>
                <a:gd name="T15" fmla="*/ 88 h 178"/>
                <a:gd name="T16" fmla="*/ 18 w 158"/>
                <a:gd name="T17" fmla="*/ 68 h 178"/>
                <a:gd name="T18" fmla="*/ 4 w 158"/>
                <a:gd name="T19" fmla="*/ 58 h 178"/>
                <a:gd name="T20" fmla="*/ 4 w 158"/>
                <a:gd name="T21" fmla="*/ 58 h 178"/>
                <a:gd name="T22" fmla="*/ 2 w 158"/>
                <a:gd name="T23" fmla="*/ 57 h 178"/>
                <a:gd name="T24" fmla="*/ 1 w 158"/>
                <a:gd name="T25" fmla="*/ 54 h 178"/>
                <a:gd name="T26" fmla="*/ 0 w 158"/>
                <a:gd name="T27" fmla="*/ 46 h 178"/>
                <a:gd name="T28" fmla="*/ 0 w 158"/>
                <a:gd name="T29" fmla="*/ 37 h 178"/>
                <a:gd name="T30" fmla="*/ 1 w 158"/>
                <a:gd name="T31" fmla="*/ 27 h 178"/>
                <a:gd name="T32" fmla="*/ 2 w 158"/>
                <a:gd name="T33" fmla="*/ 9 h 178"/>
                <a:gd name="T34" fmla="*/ 4 w 158"/>
                <a:gd name="T35" fmla="*/ 1 h 178"/>
                <a:gd name="T36" fmla="*/ 4 w 158"/>
                <a:gd name="T37" fmla="*/ 1 h 178"/>
                <a:gd name="T38" fmla="*/ 6 w 158"/>
                <a:gd name="T39" fmla="*/ 0 h 178"/>
                <a:gd name="T40" fmla="*/ 11 w 158"/>
                <a:gd name="T41" fmla="*/ 0 h 178"/>
                <a:gd name="T42" fmla="*/ 14 w 158"/>
                <a:gd name="T43" fmla="*/ 1 h 178"/>
                <a:gd name="T44" fmla="*/ 17 w 158"/>
                <a:gd name="T45" fmla="*/ 2 h 178"/>
                <a:gd name="T46" fmla="*/ 18 w 158"/>
                <a:gd name="T47" fmla="*/ 5 h 178"/>
                <a:gd name="T48" fmla="*/ 18 w 158"/>
                <a:gd name="T49" fmla="*/ 8 h 178"/>
                <a:gd name="T50" fmla="*/ 18 w 158"/>
                <a:gd name="T51" fmla="*/ 8 h 178"/>
                <a:gd name="T52" fmla="*/ 18 w 158"/>
                <a:gd name="T53" fmla="*/ 10 h 178"/>
                <a:gd name="T54" fmla="*/ 19 w 158"/>
                <a:gd name="T55" fmla="*/ 13 h 178"/>
                <a:gd name="T56" fmla="*/ 26 w 158"/>
                <a:gd name="T57" fmla="*/ 19 h 178"/>
                <a:gd name="T58" fmla="*/ 33 w 158"/>
                <a:gd name="T59" fmla="*/ 26 h 178"/>
                <a:gd name="T60" fmla="*/ 44 w 158"/>
                <a:gd name="T61" fmla="*/ 33 h 178"/>
                <a:gd name="T62" fmla="*/ 63 w 158"/>
                <a:gd name="T63" fmla="*/ 46 h 178"/>
                <a:gd name="T64" fmla="*/ 71 w 158"/>
                <a:gd name="T65" fmla="*/ 52 h 178"/>
                <a:gd name="T66" fmla="*/ 71 w 158"/>
                <a:gd name="T67" fmla="*/ 52 h 178"/>
                <a:gd name="T68" fmla="*/ 81 w 158"/>
                <a:gd name="T69" fmla="*/ 54 h 178"/>
                <a:gd name="T70" fmla="*/ 104 w 158"/>
                <a:gd name="T71" fmla="*/ 62 h 178"/>
                <a:gd name="T72" fmla="*/ 117 w 158"/>
                <a:gd name="T73" fmla="*/ 66 h 178"/>
                <a:gd name="T74" fmla="*/ 129 w 158"/>
                <a:gd name="T75" fmla="*/ 72 h 178"/>
                <a:gd name="T76" fmla="*/ 138 w 158"/>
                <a:gd name="T77" fmla="*/ 77 h 178"/>
                <a:gd name="T78" fmla="*/ 141 w 158"/>
                <a:gd name="T79" fmla="*/ 81 h 178"/>
                <a:gd name="T80" fmla="*/ 143 w 158"/>
                <a:gd name="T81" fmla="*/ 84 h 178"/>
                <a:gd name="T82" fmla="*/ 143 w 158"/>
                <a:gd name="T83" fmla="*/ 84 h 178"/>
                <a:gd name="T84" fmla="*/ 147 w 158"/>
                <a:gd name="T85" fmla="*/ 93 h 178"/>
                <a:gd name="T86" fmla="*/ 150 w 158"/>
                <a:gd name="T87" fmla="*/ 106 h 178"/>
                <a:gd name="T88" fmla="*/ 154 w 158"/>
                <a:gd name="T89" fmla="*/ 138 h 178"/>
                <a:gd name="T90" fmla="*/ 158 w 158"/>
                <a:gd name="T91" fmla="*/ 178 h 178"/>
                <a:gd name="T92" fmla="*/ 79 w 158"/>
                <a:gd name="T93" fmla="*/ 177 h 178"/>
                <a:gd name="T94" fmla="*/ 84 w 158"/>
                <a:gd name="T95" fmla="*/ 168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58" h="178">
                  <a:moveTo>
                    <a:pt x="84" y="168"/>
                  </a:moveTo>
                  <a:lnTo>
                    <a:pt x="84" y="168"/>
                  </a:lnTo>
                  <a:lnTo>
                    <a:pt x="79" y="143"/>
                  </a:lnTo>
                  <a:lnTo>
                    <a:pt x="75" y="127"/>
                  </a:lnTo>
                  <a:lnTo>
                    <a:pt x="73" y="120"/>
                  </a:lnTo>
                  <a:lnTo>
                    <a:pt x="71" y="116"/>
                  </a:lnTo>
                  <a:lnTo>
                    <a:pt x="71" y="116"/>
                  </a:lnTo>
                  <a:lnTo>
                    <a:pt x="39" y="88"/>
                  </a:lnTo>
                  <a:lnTo>
                    <a:pt x="18" y="68"/>
                  </a:lnTo>
                  <a:lnTo>
                    <a:pt x="4" y="58"/>
                  </a:lnTo>
                  <a:lnTo>
                    <a:pt x="4" y="58"/>
                  </a:lnTo>
                  <a:lnTo>
                    <a:pt x="2" y="57"/>
                  </a:lnTo>
                  <a:lnTo>
                    <a:pt x="1" y="54"/>
                  </a:lnTo>
                  <a:lnTo>
                    <a:pt x="0" y="46"/>
                  </a:lnTo>
                  <a:lnTo>
                    <a:pt x="0" y="37"/>
                  </a:lnTo>
                  <a:lnTo>
                    <a:pt x="1" y="27"/>
                  </a:lnTo>
                  <a:lnTo>
                    <a:pt x="2" y="9"/>
                  </a:lnTo>
                  <a:lnTo>
                    <a:pt x="4" y="1"/>
                  </a:lnTo>
                  <a:lnTo>
                    <a:pt x="4" y="1"/>
                  </a:lnTo>
                  <a:lnTo>
                    <a:pt x="6" y="0"/>
                  </a:lnTo>
                  <a:lnTo>
                    <a:pt x="11" y="0"/>
                  </a:lnTo>
                  <a:lnTo>
                    <a:pt x="14" y="1"/>
                  </a:lnTo>
                  <a:lnTo>
                    <a:pt x="17" y="2"/>
                  </a:lnTo>
                  <a:lnTo>
                    <a:pt x="18" y="5"/>
                  </a:lnTo>
                  <a:lnTo>
                    <a:pt x="18" y="8"/>
                  </a:lnTo>
                  <a:lnTo>
                    <a:pt x="18" y="8"/>
                  </a:lnTo>
                  <a:lnTo>
                    <a:pt x="18" y="10"/>
                  </a:lnTo>
                  <a:lnTo>
                    <a:pt x="19" y="13"/>
                  </a:lnTo>
                  <a:lnTo>
                    <a:pt x="26" y="19"/>
                  </a:lnTo>
                  <a:lnTo>
                    <a:pt x="33" y="26"/>
                  </a:lnTo>
                  <a:lnTo>
                    <a:pt x="44" y="33"/>
                  </a:lnTo>
                  <a:lnTo>
                    <a:pt x="63" y="46"/>
                  </a:lnTo>
                  <a:lnTo>
                    <a:pt x="71" y="52"/>
                  </a:lnTo>
                  <a:lnTo>
                    <a:pt x="71" y="52"/>
                  </a:lnTo>
                  <a:lnTo>
                    <a:pt x="81" y="54"/>
                  </a:lnTo>
                  <a:lnTo>
                    <a:pt x="104" y="62"/>
                  </a:lnTo>
                  <a:lnTo>
                    <a:pt x="117" y="66"/>
                  </a:lnTo>
                  <a:lnTo>
                    <a:pt x="129" y="72"/>
                  </a:lnTo>
                  <a:lnTo>
                    <a:pt x="138" y="77"/>
                  </a:lnTo>
                  <a:lnTo>
                    <a:pt x="141" y="81"/>
                  </a:lnTo>
                  <a:lnTo>
                    <a:pt x="143" y="84"/>
                  </a:lnTo>
                  <a:lnTo>
                    <a:pt x="143" y="84"/>
                  </a:lnTo>
                  <a:lnTo>
                    <a:pt x="147" y="93"/>
                  </a:lnTo>
                  <a:lnTo>
                    <a:pt x="150" y="106"/>
                  </a:lnTo>
                  <a:lnTo>
                    <a:pt x="154" y="138"/>
                  </a:lnTo>
                  <a:lnTo>
                    <a:pt x="158" y="178"/>
                  </a:lnTo>
                  <a:lnTo>
                    <a:pt x="79" y="177"/>
                  </a:lnTo>
                  <a:lnTo>
                    <a:pt x="84" y="168"/>
                  </a:lnTo>
                  <a:close/>
                </a:path>
              </a:pathLst>
            </a:custGeom>
            <a:grpFill/>
            <a:ln w="9525">
              <a:solidFill>
                <a:schemeClr val="accent2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30"/>
            <p:cNvSpPr>
              <a:spLocks/>
            </p:cNvSpPr>
            <p:nvPr/>
          </p:nvSpPr>
          <p:spPr bwMode="auto">
            <a:xfrm>
              <a:off x="1985963" y="3533775"/>
              <a:ext cx="250825" cy="282575"/>
            </a:xfrm>
            <a:custGeom>
              <a:avLst/>
              <a:gdLst>
                <a:gd name="T0" fmla="*/ 84 w 158"/>
                <a:gd name="T1" fmla="*/ 168 h 178"/>
                <a:gd name="T2" fmla="*/ 84 w 158"/>
                <a:gd name="T3" fmla="*/ 168 h 178"/>
                <a:gd name="T4" fmla="*/ 79 w 158"/>
                <a:gd name="T5" fmla="*/ 143 h 178"/>
                <a:gd name="T6" fmla="*/ 75 w 158"/>
                <a:gd name="T7" fmla="*/ 127 h 178"/>
                <a:gd name="T8" fmla="*/ 73 w 158"/>
                <a:gd name="T9" fmla="*/ 120 h 178"/>
                <a:gd name="T10" fmla="*/ 71 w 158"/>
                <a:gd name="T11" fmla="*/ 116 h 178"/>
                <a:gd name="T12" fmla="*/ 71 w 158"/>
                <a:gd name="T13" fmla="*/ 116 h 178"/>
                <a:gd name="T14" fmla="*/ 39 w 158"/>
                <a:gd name="T15" fmla="*/ 88 h 178"/>
                <a:gd name="T16" fmla="*/ 18 w 158"/>
                <a:gd name="T17" fmla="*/ 68 h 178"/>
                <a:gd name="T18" fmla="*/ 4 w 158"/>
                <a:gd name="T19" fmla="*/ 58 h 178"/>
                <a:gd name="T20" fmla="*/ 4 w 158"/>
                <a:gd name="T21" fmla="*/ 58 h 178"/>
                <a:gd name="T22" fmla="*/ 2 w 158"/>
                <a:gd name="T23" fmla="*/ 57 h 178"/>
                <a:gd name="T24" fmla="*/ 1 w 158"/>
                <a:gd name="T25" fmla="*/ 54 h 178"/>
                <a:gd name="T26" fmla="*/ 0 w 158"/>
                <a:gd name="T27" fmla="*/ 46 h 178"/>
                <a:gd name="T28" fmla="*/ 0 w 158"/>
                <a:gd name="T29" fmla="*/ 37 h 178"/>
                <a:gd name="T30" fmla="*/ 1 w 158"/>
                <a:gd name="T31" fmla="*/ 27 h 178"/>
                <a:gd name="T32" fmla="*/ 2 w 158"/>
                <a:gd name="T33" fmla="*/ 9 h 178"/>
                <a:gd name="T34" fmla="*/ 4 w 158"/>
                <a:gd name="T35" fmla="*/ 1 h 178"/>
                <a:gd name="T36" fmla="*/ 4 w 158"/>
                <a:gd name="T37" fmla="*/ 1 h 178"/>
                <a:gd name="T38" fmla="*/ 6 w 158"/>
                <a:gd name="T39" fmla="*/ 0 h 178"/>
                <a:gd name="T40" fmla="*/ 11 w 158"/>
                <a:gd name="T41" fmla="*/ 0 h 178"/>
                <a:gd name="T42" fmla="*/ 14 w 158"/>
                <a:gd name="T43" fmla="*/ 1 h 178"/>
                <a:gd name="T44" fmla="*/ 17 w 158"/>
                <a:gd name="T45" fmla="*/ 2 h 178"/>
                <a:gd name="T46" fmla="*/ 18 w 158"/>
                <a:gd name="T47" fmla="*/ 5 h 178"/>
                <a:gd name="T48" fmla="*/ 18 w 158"/>
                <a:gd name="T49" fmla="*/ 8 h 178"/>
                <a:gd name="T50" fmla="*/ 18 w 158"/>
                <a:gd name="T51" fmla="*/ 8 h 178"/>
                <a:gd name="T52" fmla="*/ 18 w 158"/>
                <a:gd name="T53" fmla="*/ 10 h 178"/>
                <a:gd name="T54" fmla="*/ 19 w 158"/>
                <a:gd name="T55" fmla="*/ 13 h 178"/>
                <a:gd name="T56" fmla="*/ 26 w 158"/>
                <a:gd name="T57" fmla="*/ 19 h 178"/>
                <a:gd name="T58" fmla="*/ 33 w 158"/>
                <a:gd name="T59" fmla="*/ 26 h 178"/>
                <a:gd name="T60" fmla="*/ 44 w 158"/>
                <a:gd name="T61" fmla="*/ 33 h 178"/>
                <a:gd name="T62" fmla="*/ 63 w 158"/>
                <a:gd name="T63" fmla="*/ 46 h 178"/>
                <a:gd name="T64" fmla="*/ 71 w 158"/>
                <a:gd name="T65" fmla="*/ 52 h 178"/>
                <a:gd name="T66" fmla="*/ 71 w 158"/>
                <a:gd name="T67" fmla="*/ 52 h 178"/>
                <a:gd name="T68" fmla="*/ 81 w 158"/>
                <a:gd name="T69" fmla="*/ 54 h 178"/>
                <a:gd name="T70" fmla="*/ 104 w 158"/>
                <a:gd name="T71" fmla="*/ 62 h 178"/>
                <a:gd name="T72" fmla="*/ 117 w 158"/>
                <a:gd name="T73" fmla="*/ 66 h 178"/>
                <a:gd name="T74" fmla="*/ 129 w 158"/>
                <a:gd name="T75" fmla="*/ 72 h 178"/>
                <a:gd name="T76" fmla="*/ 138 w 158"/>
                <a:gd name="T77" fmla="*/ 77 h 178"/>
                <a:gd name="T78" fmla="*/ 141 w 158"/>
                <a:gd name="T79" fmla="*/ 81 h 178"/>
                <a:gd name="T80" fmla="*/ 143 w 158"/>
                <a:gd name="T81" fmla="*/ 84 h 178"/>
                <a:gd name="T82" fmla="*/ 143 w 158"/>
                <a:gd name="T83" fmla="*/ 84 h 178"/>
                <a:gd name="T84" fmla="*/ 147 w 158"/>
                <a:gd name="T85" fmla="*/ 93 h 178"/>
                <a:gd name="T86" fmla="*/ 150 w 158"/>
                <a:gd name="T87" fmla="*/ 106 h 178"/>
                <a:gd name="T88" fmla="*/ 154 w 158"/>
                <a:gd name="T89" fmla="*/ 138 h 178"/>
                <a:gd name="T90" fmla="*/ 158 w 158"/>
                <a:gd name="T91" fmla="*/ 178 h 178"/>
                <a:gd name="T92" fmla="*/ 79 w 158"/>
                <a:gd name="T93" fmla="*/ 177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58" h="178">
                  <a:moveTo>
                    <a:pt x="84" y="168"/>
                  </a:moveTo>
                  <a:lnTo>
                    <a:pt x="84" y="168"/>
                  </a:lnTo>
                  <a:lnTo>
                    <a:pt x="79" y="143"/>
                  </a:lnTo>
                  <a:lnTo>
                    <a:pt x="75" y="127"/>
                  </a:lnTo>
                  <a:lnTo>
                    <a:pt x="73" y="120"/>
                  </a:lnTo>
                  <a:lnTo>
                    <a:pt x="71" y="116"/>
                  </a:lnTo>
                  <a:lnTo>
                    <a:pt x="71" y="116"/>
                  </a:lnTo>
                  <a:lnTo>
                    <a:pt x="39" y="88"/>
                  </a:lnTo>
                  <a:lnTo>
                    <a:pt x="18" y="68"/>
                  </a:lnTo>
                  <a:lnTo>
                    <a:pt x="4" y="58"/>
                  </a:lnTo>
                  <a:lnTo>
                    <a:pt x="4" y="58"/>
                  </a:lnTo>
                  <a:lnTo>
                    <a:pt x="2" y="57"/>
                  </a:lnTo>
                  <a:lnTo>
                    <a:pt x="1" y="54"/>
                  </a:lnTo>
                  <a:lnTo>
                    <a:pt x="0" y="46"/>
                  </a:lnTo>
                  <a:lnTo>
                    <a:pt x="0" y="37"/>
                  </a:lnTo>
                  <a:lnTo>
                    <a:pt x="1" y="27"/>
                  </a:lnTo>
                  <a:lnTo>
                    <a:pt x="2" y="9"/>
                  </a:lnTo>
                  <a:lnTo>
                    <a:pt x="4" y="1"/>
                  </a:lnTo>
                  <a:lnTo>
                    <a:pt x="4" y="1"/>
                  </a:lnTo>
                  <a:lnTo>
                    <a:pt x="6" y="0"/>
                  </a:lnTo>
                  <a:lnTo>
                    <a:pt x="11" y="0"/>
                  </a:lnTo>
                  <a:lnTo>
                    <a:pt x="14" y="1"/>
                  </a:lnTo>
                  <a:lnTo>
                    <a:pt x="17" y="2"/>
                  </a:lnTo>
                  <a:lnTo>
                    <a:pt x="18" y="5"/>
                  </a:lnTo>
                  <a:lnTo>
                    <a:pt x="18" y="8"/>
                  </a:lnTo>
                  <a:lnTo>
                    <a:pt x="18" y="8"/>
                  </a:lnTo>
                  <a:lnTo>
                    <a:pt x="18" y="10"/>
                  </a:lnTo>
                  <a:lnTo>
                    <a:pt x="19" y="13"/>
                  </a:lnTo>
                  <a:lnTo>
                    <a:pt x="26" y="19"/>
                  </a:lnTo>
                  <a:lnTo>
                    <a:pt x="33" y="26"/>
                  </a:lnTo>
                  <a:lnTo>
                    <a:pt x="44" y="33"/>
                  </a:lnTo>
                  <a:lnTo>
                    <a:pt x="63" y="46"/>
                  </a:lnTo>
                  <a:lnTo>
                    <a:pt x="71" y="52"/>
                  </a:lnTo>
                  <a:lnTo>
                    <a:pt x="71" y="52"/>
                  </a:lnTo>
                  <a:lnTo>
                    <a:pt x="81" y="54"/>
                  </a:lnTo>
                  <a:lnTo>
                    <a:pt x="104" y="62"/>
                  </a:lnTo>
                  <a:lnTo>
                    <a:pt x="117" y="66"/>
                  </a:lnTo>
                  <a:lnTo>
                    <a:pt x="129" y="72"/>
                  </a:lnTo>
                  <a:lnTo>
                    <a:pt x="138" y="77"/>
                  </a:lnTo>
                  <a:lnTo>
                    <a:pt x="141" y="81"/>
                  </a:lnTo>
                  <a:lnTo>
                    <a:pt x="143" y="84"/>
                  </a:lnTo>
                  <a:lnTo>
                    <a:pt x="143" y="84"/>
                  </a:lnTo>
                  <a:lnTo>
                    <a:pt x="147" y="93"/>
                  </a:lnTo>
                  <a:lnTo>
                    <a:pt x="150" y="106"/>
                  </a:lnTo>
                  <a:lnTo>
                    <a:pt x="154" y="138"/>
                  </a:lnTo>
                  <a:lnTo>
                    <a:pt x="158" y="178"/>
                  </a:lnTo>
                  <a:lnTo>
                    <a:pt x="79" y="177"/>
                  </a:lnTo>
                </a:path>
              </a:pathLst>
            </a:custGeom>
            <a:grpFill/>
            <a:ln w="9525">
              <a:solidFill>
                <a:schemeClr val="accent2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31"/>
            <p:cNvSpPr>
              <a:spLocks/>
            </p:cNvSpPr>
            <p:nvPr/>
          </p:nvSpPr>
          <p:spPr bwMode="auto">
            <a:xfrm>
              <a:off x="2098675" y="3779838"/>
              <a:ext cx="153988" cy="173038"/>
            </a:xfrm>
            <a:custGeom>
              <a:avLst/>
              <a:gdLst>
                <a:gd name="T0" fmla="*/ 0 w 97"/>
                <a:gd name="T1" fmla="*/ 83 h 109"/>
                <a:gd name="T2" fmla="*/ 0 w 97"/>
                <a:gd name="T3" fmla="*/ 83 h 109"/>
                <a:gd name="T4" fmla="*/ 0 w 97"/>
                <a:gd name="T5" fmla="*/ 45 h 109"/>
                <a:gd name="T6" fmla="*/ 0 w 97"/>
                <a:gd name="T7" fmla="*/ 3 h 109"/>
                <a:gd name="T8" fmla="*/ 0 w 97"/>
                <a:gd name="T9" fmla="*/ 3 h 109"/>
                <a:gd name="T10" fmla="*/ 1 w 97"/>
                <a:gd name="T11" fmla="*/ 1 h 109"/>
                <a:gd name="T12" fmla="*/ 2 w 97"/>
                <a:gd name="T13" fmla="*/ 0 h 109"/>
                <a:gd name="T14" fmla="*/ 12 w 97"/>
                <a:gd name="T15" fmla="*/ 3 h 109"/>
                <a:gd name="T16" fmla="*/ 22 w 97"/>
                <a:gd name="T17" fmla="*/ 5 h 109"/>
                <a:gd name="T18" fmla="*/ 33 w 97"/>
                <a:gd name="T19" fmla="*/ 6 h 109"/>
                <a:gd name="T20" fmla="*/ 33 w 97"/>
                <a:gd name="T21" fmla="*/ 6 h 109"/>
                <a:gd name="T22" fmla="*/ 65 w 97"/>
                <a:gd name="T23" fmla="*/ 9 h 109"/>
                <a:gd name="T24" fmla="*/ 81 w 97"/>
                <a:gd name="T25" fmla="*/ 9 h 109"/>
                <a:gd name="T26" fmla="*/ 88 w 97"/>
                <a:gd name="T27" fmla="*/ 8 h 109"/>
                <a:gd name="T28" fmla="*/ 90 w 97"/>
                <a:gd name="T29" fmla="*/ 8 h 109"/>
                <a:gd name="T30" fmla="*/ 90 w 97"/>
                <a:gd name="T31" fmla="*/ 8 h 109"/>
                <a:gd name="T32" fmla="*/ 92 w 97"/>
                <a:gd name="T33" fmla="*/ 8 h 109"/>
                <a:gd name="T34" fmla="*/ 93 w 97"/>
                <a:gd name="T35" fmla="*/ 9 h 109"/>
                <a:gd name="T36" fmla="*/ 94 w 97"/>
                <a:gd name="T37" fmla="*/ 16 h 109"/>
                <a:gd name="T38" fmla="*/ 96 w 97"/>
                <a:gd name="T39" fmla="*/ 39 h 109"/>
                <a:gd name="T40" fmla="*/ 97 w 97"/>
                <a:gd name="T41" fmla="*/ 72 h 109"/>
                <a:gd name="T42" fmla="*/ 97 w 97"/>
                <a:gd name="T43" fmla="*/ 72 h 109"/>
                <a:gd name="T44" fmla="*/ 74 w 97"/>
                <a:gd name="T45" fmla="*/ 92 h 109"/>
                <a:gd name="T46" fmla="*/ 57 w 97"/>
                <a:gd name="T47" fmla="*/ 103 h 109"/>
                <a:gd name="T48" fmla="*/ 49 w 97"/>
                <a:gd name="T49" fmla="*/ 107 h 109"/>
                <a:gd name="T50" fmla="*/ 44 w 97"/>
                <a:gd name="T51" fmla="*/ 109 h 109"/>
                <a:gd name="T52" fmla="*/ 44 w 97"/>
                <a:gd name="T53" fmla="*/ 109 h 109"/>
                <a:gd name="T54" fmla="*/ 39 w 97"/>
                <a:gd name="T55" fmla="*/ 107 h 109"/>
                <a:gd name="T56" fmla="*/ 32 w 97"/>
                <a:gd name="T57" fmla="*/ 105 h 109"/>
                <a:gd name="T58" fmla="*/ 18 w 97"/>
                <a:gd name="T59" fmla="*/ 96 h 109"/>
                <a:gd name="T60" fmla="*/ 0 w 97"/>
                <a:gd name="T61" fmla="*/ 83 h 109"/>
                <a:gd name="T62" fmla="*/ 0 w 97"/>
                <a:gd name="T63" fmla="*/ 83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7" h="109">
                  <a:moveTo>
                    <a:pt x="0" y="83"/>
                  </a:moveTo>
                  <a:lnTo>
                    <a:pt x="0" y="83"/>
                  </a:lnTo>
                  <a:lnTo>
                    <a:pt x="0" y="45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1"/>
                  </a:lnTo>
                  <a:lnTo>
                    <a:pt x="2" y="0"/>
                  </a:lnTo>
                  <a:lnTo>
                    <a:pt x="12" y="3"/>
                  </a:lnTo>
                  <a:lnTo>
                    <a:pt x="22" y="5"/>
                  </a:lnTo>
                  <a:lnTo>
                    <a:pt x="33" y="6"/>
                  </a:lnTo>
                  <a:lnTo>
                    <a:pt x="33" y="6"/>
                  </a:lnTo>
                  <a:lnTo>
                    <a:pt x="65" y="9"/>
                  </a:lnTo>
                  <a:lnTo>
                    <a:pt x="81" y="9"/>
                  </a:lnTo>
                  <a:lnTo>
                    <a:pt x="88" y="8"/>
                  </a:lnTo>
                  <a:lnTo>
                    <a:pt x="90" y="8"/>
                  </a:lnTo>
                  <a:lnTo>
                    <a:pt x="90" y="8"/>
                  </a:lnTo>
                  <a:lnTo>
                    <a:pt x="92" y="8"/>
                  </a:lnTo>
                  <a:lnTo>
                    <a:pt x="93" y="9"/>
                  </a:lnTo>
                  <a:lnTo>
                    <a:pt x="94" y="16"/>
                  </a:lnTo>
                  <a:lnTo>
                    <a:pt x="96" y="39"/>
                  </a:lnTo>
                  <a:lnTo>
                    <a:pt x="97" y="72"/>
                  </a:lnTo>
                  <a:lnTo>
                    <a:pt x="97" y="72"/>
                  </a:lnTo>
                  <a:lnTo>
                    <a:pt x="74" y="92"/>
                  </a:lnTo>
                  <a:lnTo>
                    <a:pt x="57" y="103"/>
                  </a:lnTo>
                  <a:lnTo>
                    <a:pt x="49" y="107"/>
                  </a:lnTo>
                  <a:lnTo>
                    <a:pt x="44" y="109"/>
                  </a:lnTo>
                  <a:lnTo>
                    <a:pt x="44" y="109"/>
                  </a:lnTo>
                  <a:lnTo>
                    <a:pt x="39" y="107"/>
                  </a:lnTo>
                  <a:lnTo>
                    <a:pt x="32" y="105"/>
                  </a:lnTo>
                  <a:lnTo>
                    <a:pt x="18" y="96"/>
                  </a:lnTo>
                  <a:lnTo>
                    <a:pt x="0" y="83"/>
                  </a:lnTo>
                  <a:lnTo>
                    <a:pt x="0" y="83"/>
                  </a:lnTo>
                  <a:close/>
                </a:path>
              </a:pathLst>
            </a:custGeom>
            <a:grpFill/>
            <a:ln w="9525">
              <a:solidFill>
                <a:schemeClr val="accent2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32"/>
            <p:cNvSpPr>
              <a:spLocks noEditPoints="1"/>
            </p:cNvSpPr>
            <p:nvPr/>
          </p:nvSpPr>
          <p:spPr bwMode="auto">
            <a:xfrm>
              <a:off x="1854200" y="3371850"/>
              <a:ext cx="1423988" cy="2978150"/>
            </a:xfrm>
            <a:custGeom>
              <a:avLst/>
              <a:gdLst>
                <a:gd name="T0" fmla="*/ 878 w 897"/>
                <a:gd name="T1" fmla="*/ 1104 h 1876"/>
                <a:gd name="T2" fmla="*/ 714 w 897"/>
                <a:gd name="T3" fmla="*/ 1069 h 1876"/>
                <a:gd name="T4" fmla="*/ 693 w 897"/>
                <a:gd name="T5" fmla="*/ 1026 h 1876"/>
                <a:gd name="T6" fmla="*/ 584 w 897"/>
                <a:gd name="T7" fmla="*/ 1028 h 1876"/>
                <a:gd name="T8" fmla="*/ 557 w 897"/>
                <a:gd name="T9" fmla="*/ 1066 h 1876"/>
                <a:gd name="T10" fmla="*/ 476 w 897"/>
                <a:gd name="T11" fmla="*/ 1098 h 1876"/>
                <a:gd name="T12" fmla="*/ 507 w 897"/>
                <a:gd name="T13" fmla="*/ 982 h 1876"/>
                <a:gd name="T14" fmla="*/ 613 w 897"/>
                <a:gd name="T15" fmla="*/ 927 h 1876"/>
                <a:gd name="T16" fmla="*/ 679 w 897"/>
                <a:gd name="T17" fmla="*/ 883 h 1876"/>
                <a:gd name="T18" fmla="*/ 701 w 897"/>
                <a:gd name="T19" fmla="*/ 863 h 1876"/>
                <a:gd name="T20" fmla="*/ 689 w 897"/>
                <a:gd name="T21" fmla="*/ 719 h 1876"/>
                <a:gd name="T22" fmla="*/ 672 w 897"/>
                <a:gd name="T23" fmla="*/ 486 h 1876"/>
                <a:gd name="T24" fmla="*/ 675 w 897"/>
                <a:gd name="T25" fmla="*/ 380 h 1876"/>
                <a:gd name="T26" fmla="*/ 625 w 897"/>
                <a:gd name="T27" fmla="*/ 164 h 1876"/>
                <a:gd name="T28" fmla="*/ 577 w 897"/>
                <a:gd name="T29" fmla="*/ 104 h 1876"/>
                <a:gd name="T30" fmla="*/ 473 w 897"/>
                <a:gd name="T31" fmla="*/ 68 h 1876"/>
                <a:gd name="T32" fmla="*/ 416 w 897"/>
                <a:gd name="T33" fmla="*/ 18 h 1876"/>
                <a:gd name="T34" fmla="*/ 366 w 897"/>
                <a:gd name="T35" fmla="*/ 1 h 1876"/>
                <a:gd name="T36" fmla="*/ 361 w 897"/>
                <a:gd name="T37" fmla="*/ 24 h 1876"/>
                <a:gd name="T38" fmla="*/ 372 w 897"/>
                <a:gd name="T39" fmla="*/ 55 h 1876"/>
                <a:gd name="T40" fmla="*/ 295 w 897"/>
                <a:gd name="T41" fmla="*/ 156 h 1876"/>
                <a:gd name="T42" fmla="*/ 261 w 897"/>
                <a:gd name="T43" fmla="*/ 227 h 1876"/>
                <a:gd name="T44" fmla="*/ 222 w 897"/>
                <a:gd name="T45" fmla="*/ 337 h 1876"/>
                <a:gd name="T46" fmla="*/ 169 w 897"/>
                <a:gd name="T47" fmla="*/ 338 h 1876"/>
                <a:gd name="T48" fmla="*/ 127 w 897"/>
                <a:gd name="T49" fmla="*/ 398 h 1876"/>
                <a:gd name="T50" fmla="*/ 105 w 897"/>
                <a:gd name="T51" fmla="*/ 470 h 1876"/>
                <a:gd name="T52" fmla="*/ 151 w 897"/>
                <a:gd name="T53" fmla="*/ 566 h 1876"/>
                <a:gd name="T54" fmla="*/ 191 w 897"/>
                <a:gd name="T55" fmla="*/ 563 h 1876"/>
                <a:gd name="T56" fmla="*/ 202 w 897"/>
                <a:gd name="T57" fmla="*/ 623 h 1876"/>
                <a:gd name="T58" fmla="*/ 89 w 897"/>
                <a:gd name="T59" fmla="*/ 928 h 1876"/>
                <a:gd name="T60" fmla="*/ 89 w 897"/>
                <a:gd name="T61" fmla="*/ 966 h 1876"/>
                <a:gd name="T62" fmla="*/ 67 w 897"/>
                <a:gd name="T63" fmla="*/ 1201 h 1876"/>
                <a:gd name="T64" fmla="*/ 122 w 897"/>
                <a:gd name="T65" fmla="*/ 1551 h 1876"/>
                <a:gd name="T66" fmla="*/ 171 w 897"/>
                <a:gd name="T67" fmla="*/ 1732 h 1876"/>
                <a:gd name="T68" fmla="*/ 154 w 897"/>
                <a:gd name="T69" fmla="*/ 1774 h 1876"/>
                <a:gd name="T70" fmla="*/ 74 w 897"/>
                <a:gd name="T71" fmla="*/ 1804 h 1876"/>
                <a:gd name="T72" fmla="*/ 16 w 897"/>
                <a:gd name="T73" fmla="*/ 1813 h 1876"/>
                <a:gd name="T74" fmla="*/ 3 w 897"/>
                <a:gd name="T75" fmla="*/ 1840 h 1876"/>
                <a:gd name="T76" fmla="*/ 100 w 897"/>
                <a:gd name="T77" fmla="*/ 1857 h 1876"/>
                <a:gd name="T78" fmla="*/ 246 w 897"/>
                <a:gd name="T79" fmla="*/ 1841 h 1876"/>
                <a:gd name="T80" fmla="*/ 262 w 897"/>
                <a:gd name="T81" fmla="*/ 1862 h 1876"/>
                <a:gd name="T82" fmla="*/ 383 w 897"/>
                <a:gd name="T83" fmla="*/ 1876 h 1876"/>
                <a:gd name="T84" fmla="*/ 546 w 897"/>
                <a:gd name="T85" fmla="*/ 1802 h 1876"/>
                <a:gd name="T86" fmla="*/ 531 w 897"/>
                <a:gd name="T87" fmla="*/ 1740 h 1876"/>
                <a:gd name="T88" fmla="*/ 581 w 897"/>
                <a:gd name="T89" fmla="*/ 1473 h 1876"/>
                <a:gd name="T90" fmla="*/ 896 w 897"/>
                <a:gd name="T91" fmla="*/ 1453 h 1876"/>
                <a:gd name="T92" fmla="*/ 387 w 897"/>
                <a:gd name="T93" fmla="*/ 1792 h 1876"/>
                <a:gd name="T94" fmla="*/ 365 w 897"/>
                <a:gd name="T95" fmla="*/ 1754 h 1876"/>
                <a:gd name="T96" fmla="*/ 336 w 897"/>
                <a:gd name="T97" fmla="*/ 1646 h 1876"/>
                <a:gd name="T98" fmla="*/ 288 w 897"/>
                <a:gd name="T99" fmla="*/ 1363 h 1876"/>
                <a:gd name="T100" fmla="*/ 274 w 897"/>
                <a:gd name="T101" fmla="*/ 1273 h 1876"/>
                <a:gd name="T102" fmla="*/ 275 w 897"/>
                <a:gd name="T103" fmla="*/ 1180 h 1876"/>
                <a:gd name="T104" fmla="*/ 313 w 897"/>
                <a:gd name="T105" fmla="*/ 1289 h 1876"/>
                <a:gd name="T106" fmla="*/ 381 w 897"/>
                <a:gd name="T107" fmla="*/ 1664 h 1876"/>
                <a:gd name="T108" fmla="*/ 392 w 897"/>
                <a:gd name="T109" fmla="*/ 1779 h 1876"/>
                <a:gd name="T110" fmla="*/ 581 w 897"/>
                <a:gd name="T111" fmla="*/ 1088 h 1876"/>
                <a:gd name="T112" fmla="*/ 605 w 897"/>
                <a:gd name="T113" fmla="*/ 1046 h 1876"/>
                <a:gd name="T114" fmla="*/ 690 w 897"/>
                <a:gd name="T115" fmla="*/ 1055 h 1876"/>
                <a:gd name="T116" fmla="*/ 690 w 897"/>
                <a:gd name="T117" fmla="*/ 1088 h 18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897" h="1876">
                  <a:moveTo>
                    <a:pt x="892" y="1144"/>
                  </a:moveTo>
                  <a:lnTo>
                    <a:pt x="892" y="1144"/>
                  </a:lnTo>
                  <a:lnTo>
                    <a:pt x="891" y="1132"/>
                  </a:lnTo>
                  <a:lnTo>
                    <a:pt x="890" y="1125"/>
                  </a:lnTo>
                  <a:lnTo>
                    <a:pt x="887" y="1117"/>
                  </a:lnTo>
                  <a:lnTo>
                    <a:pt x="883" y="1110"/>
                  </a:lnTo>
                  <a:lnTo>
                    <a:pt x="878" y="1104"/>
                  </a:lnTo>
                  <a:lnTo>
                    <a:pt x="872" y="1100"/>
                  </a:lnTo>
                  <a:lnTo>
                    <a:pt x="864" y="1098"/>
                  </a:lnTo>
                  <a:lnTo>
                    <a:pt x="864" y="1098"/>
                  </a:lnTo>
                  <a:lnTo>
                    <a:pt x="715" y="1087"/>
                  </a:lnTo>
                  <a:lnTo>
                    <a:pt x="715" y="1087"/>
                  </a:lnTo>
                  <a:lnTo>
                    <a:pt x="715" y="1082"/>
                  </a:lnTo>
                  <a:lnTo>
                    <a:pt x="714" y="1069"/>
                  </a:lnTo>
                  <a:lnTo>
                    <a:pt x="712" y="1060"/>
                  </a:lnTo>
                  <a:lnTo>
                    <a:pt x="710" y="1051"/>
                  </a:lnTo>
                  <a:lnTo>
                    <a:pt x="706" y="1042"/>
                  </a:lnTo>
                  <a:lnTo>
                    <a:pt x="702" y="1033"/>
                  </a:lnTo>
                  <a:lnTo>
                    <a:pt x="702" y="1033"/>
                  </a:lnTo>
                  <a:lnTo>
                    <a:pt x="698" y="1029"/>
                  </a:lnTo>
                  <a:lnTo>
                    <a:pt x="693" y="1026"/>
                  </a:lnTo>
                  <a:lnTo>
                    <a:pt x="687" y="1024"/>
                  </a:lnTo>
                  <a:lnTo>
                    <a:pt x="679" y="1021"/>
                  </a:lnTo>
                  <a:lnTo>
                    <a:pt x="659" y="1019"/>
                  </a:lnTo>
                  <a:lnTo>
                    <a:pt x="640" y="1019"/>
                  </a:lnTo>
                  <a:lnTo>
                    <a:pt x="619" y="1020"/>
                  </a:lnTo>
                  <a:lnTo>
                    <a:pt x="600" y="1024"/>
                  </a:lnTo>
                  <a:lnTo>
                    <a:pt x="584" y="1028"/>
                  </a:lnTo>
                  <a:lnTo>
                    <a:pt x="579" y="1030"/>
                  </a:lnTo>
                  <a:lnTo>
                    <a:pt x="575" y="1033"/>
                  </a:lnTo>
                  <a:lnTo>
                    <a:pt x="575" y="1033"/>
                  </a:lnTo>
                  <a:lnTo>
                    <a:pt x="569" y="1039"/>
                  </a:lnTo>
                  <a:lnTo>
                    <a:pt x="564" y="1047"/>
                  </a:lnTo>
                  <a:lnTo>
                    <a:pt x="560" y="1056"/>
                  </a:lnTo>
                  <a:lnTo>
                    <a:pt x="557" y="1066"/>
                  </a:lnTo>
                  <a:lnTo>
                    <a:pt x="553" y="1082"/>
                  </a:lnTo>
                  <a:lnTo>
                    <a:pt x="553" y="1088"/>
                  </a:lnTo>
                  <a:lnTo>
                    <a:pt x="553" y="1088"/>
                  </a:lnTo>
                  <a:lnTo>
                    <a:pt x="531" y="1090"/>
                  </a:lnTo>
                  <a:lnTo>
                    <a:pt x="506" y="1094"/>
                  </a:lnTo>
                  <a:lnTo>
                    <a:pt x="476" y="1098"/>
                  </a:lnTo>
                  <a:lnTo>
                    <a:pt x="476" y="1098"/>
                  </a:lnTo>
                  <a:lnTo>
                    <a:pt x="481" y="1059"/>
                  </a:lnTo>
                  <a:lnTo>
                    <a:pt x="486" y="1032"/>
                  </a:lnTo>
                  <a:lnTo>
                    <a:pt x="487" y="1021"/>
                  </a:lnTo>
                  <a:lnTo>
                    <a:pt x="490" y="1016"/>
                  </a:lnTo>
                  <a:lnTo>
                    <a:pt x="490" y="1016"/>
                  </a:lnTo>
                  <a:lnTo>
                    <a:pt x="495" y="1003"/>
                  </a:lnTo>
                  <a:lnTo>
                    <a:pt x="507" y="982"/>
                  </a:lnTo>
                  <a:lnTo>
                    <a:pt x="513" y="972"/>
                  </a:lnTo>
                  <a:lnTo>
                    <a:pt x="520" y="962"/>
                  </a:lnTo>
                  <a:lnTo>
                    <a:pt x="526" y="954"/>
                  </a:lnTo>
                  <a:lnTo>
                    <a:pt x="530" y="951"/>
                  </a:lnTo>
                  <a:lnTo>
                    <a:pt x="534" y="950"/>
                  </a:lnTo>
                  <a:lnTo>
                    <a:pt x="534" y="950"/>
                  </a:lnTo>
                  <a:lnTo>
                    <a:pt x="613" y="927"/>
                  </a:lnTo>
                  <a:lnTo>
                    <a:pt x="658" y="913"/>
                  </a:lnTo>
                  <a:lnTo>
                    <a:pt x="672" y="907"/>
                  </a:lnTo>
                  <a:lnTo>
                    <a:pt x="676" y="906"/>
                  </a:lnTo>
                  <a:lnTo>
                    <a:pt x="679" y="905"/>
                  </a:lnTo>
                  <a:lnTo>
                    <a:pt x="679" y="905"/>
                  </a:lnTo>
                  <a:lnTo>
                    <a:pt x="679" y="896"/>
                  </a:lnTo>
                  <a:lnTo>
                    <a:pt x="679" y="883"/>
                  </a:lnTo>
                  <a:lnTo>
                    <a:pt x="679" y="870"/>
                  </a:lnTo>
                  <a:lnTo>
                    <a:pt x="679" y="862"/>
                  </a:lnTo>
                  <a:lnTo>
                    <a:pt x="679" y="862"/>
                  </a:lnTo>
                  <a:lnTo>
                    <a:pt x="680" y="861"/>
                  </a:lnTo>
                  <a:lnTo>
                    <a:pt x="683" y="861"/>
                  </a:lnTo>
                  <a:lnTo>
                    <a:pt x="690" y="861"/>
                  </a:lnTo>
                  <a:lnTo>
                    <a:pt x="701" y="863"/>
                  </a:lnTo>
                  <a:lnTo>
                    <a:pt x="701" y="863"/>
                  </a:lnTo>
                  <a:lnTo>
                    <a:pt x="701" y="856"/>
                  </a:lnTo>
                  <a:lnTo>
                    <a:pt x="702" y="847"/>
                  </a:lnTo>
                  <a:lnTo>
                    <a:pt x="701" y="834"/>
                  </a:lnTo>
                  <a:lnTo>
                    <a:pt x="701" y="834"/>
                  </a:lnTo>
                  <a:lnTo>
                    <a:pt x="693" y="763"/>
                  </a:lnTo>
                  <a:lnTo>
                    <a:pt x="689" y="719"/>
                  </a:lnTo>
                  <a:lnTo>
                    <a:pt x="688" y="689"/>
                  </a:lnTo>
                  <a:lnTo>
                    <a:pt x="688" y="689"/>
                  </a:lnTo>
                  <a:lnTo>
                    <a:pt x="685" y="601"/>
                  </a:lnTo>
                  <a:lnTo>
                    <a:pt x="683" y="549"/>
                  </a:lnTo>
                  <a:lnTo>
                    <a:pt x="681" y="522"/>
                  </a:lnTo>
                  <a:lnTo>
                    <a:pt x="681" y="522"/>
                  </a:lnTo>
                  <a:lnTo>
                    <a:pt x="672" y="486"/>
                  </a:lnTo>
                  <a:lnTo>
                    <a:pt x="669" y="466"/>
                  </a:lnTo>
                  <a:lnTo>
                    <a:pt x="667" y="454"/>
                  </a:lnTo>
                  <a:lnTo>
                    <a:pt x="667" y="454"/>
                  </a:lnTo>
                  <a:lnTo>
                    <a:pt x="671" y="425"/>
                  </a:lnTo>
                  <a:lnTo>
                    <a:pt x="674" y="403"/>
                  </a:lnTo>
                  <a:lnTo>
                    <a:pt x="675" y="380"/>
                  </a:lnTo>
                  <a:lnTo>
                    <a:pt x="675" y="380"/>
                  </a:lnTo>
                  <a:lnTo>
                    <a:pt x="674" y="364"/>
                  </a:lnTo>
                  <a:lnTo>
                    <a:pt x="670" y="342"/>
                  </a:lnTo>
                  <a:lnTo>
                    <a:pt x="659" y="289"/>
                  </a:lnTo>
                  <a:lnTo>
                    <a:pt x="643" y="214"/>
                  </a:lnTo>
                  <a:lnTo>
                    <a:pt x="643" y="214"/>
                  </a:lnTo>
                  <a:lnTo>
                    <a:pt x="636" y="195"/>
                  </a:lnTo>
                  <a:lnTo>
                    <a:pt x="625" y="164"/>
                  </a:lnTo>
                  <a:lnTo>
                    <a:pt x="618" y="148"/>
                  </a:lnTo>
                  <a:lnTo>
                    <a:pt x="610" y="133"/>
                  </a:lnTo>
                  <a:lnTo>
                    <a:pt x="604" y="123"/>
                  </a:lnTo>
                  <a:lnTo>
                    <a:pt x="597" y="115"/>
                  </a:lnTo>
                  <a:lnTo>
                    <a:pt x="597" y="115"/>
                  </a:lnTo>
                  <a:lnTo>
                    <a:pt x="590" y="110"/>
                  </a:lnTo>
                  <a:lnTo>
                    <a:pt x="577" y="104"/>
                  </a:lnTo>
                  <a:lnTo>
                    <a:pt x="546" y="91"/>
                  </a:lnTo>
                  <a:lnTo>
                    <a:pt x="513" y="80"/>
                  </a:lnTo>
                  <a:lnTo>
                    <a:pt x="499" y="76"/>
                  </a:lnTo>
                  <a:lnTo>
                    <a:pt x="489" y="73"/>
                  </a:lnTo>
                  <a:lnTo>
                    <a:pt x="489" y="73"/>
                  </a:lnTo>
                  <a:lnTo>
                    <a:pt x="481" y="72"/>
                  </a:lnTo>
                  <a:lnTo>
                    <a:pt x="473" y="68"/>
                  </a:lnTo>
                  <a:lnTo>
                    <a:pt x="464" y="64"/>
                  </a:lnTo>
                  <a:lnTo>
                    <a:pt x="458" y="59"/>
                  </a:lnTo>
                  <a:lnTo>
                    <a:pt x="445" y="48"/>
                  </a:lnTo>
                  <a:lnTo>
                    <a:pt x="437" y="38"/>
                  </a:lnTo>
                  <a:lnTo>
                    <a:pt x="437" y="38"/>
                  </a:lnTo>
                  <a:lnTo>
                    <a:pt x="429" y="29"/>
                  </a:lnTo>
                  <a:lnTo>
                    <a:pt x="416" y="18"/>
                  </a:lnTo>
                  <a:lnTo>
                    <a:pt x="410" y="11"/>
                  </a:lnTo>
                  <a:lnTo>
                    <a:pt x="402" y="6"/>
                  </a:lnTo>
                  <a:lnTo>
                    <a:pt x="394" y="2"/>
                  </a:lnTo>
                  <a:lnTo>
                    <a:pt x="385" y="1"/>
                  </a:lnTo>
                  <a:lnTo>
                    <a:pt x="385" y="1"/>
                  </a:lnTo>
                  <a:lnTo>
                    <a:pt x="376" y="0"/>
                  </a:lnTo>
                  <a:lnTo>
                    <a:pt x="366" y="1"/>
                  </a:lnTo>
                  <a:lnTo>
                    <a:pt x="344" y="6"/>
                  </a:lnTo>
                  <a:lnTo>
                    <a:pt x="326" y="11"/>
                  </a:lnTo>
                  <a:lnTo>
                    <a:pt x="318" y="14"/>
                  </a:lnTo>
                  <a:lnTo>
                    <a:pt x="318" y="14"/>
                  </a:lnTo>
                  <a:lnTo>
                    <a:pt x="328" y="15"/>
                  </a:lnTo>
                  <a:lnTo>
                    <a:pt x="349" y="20"/>
                  </a:lnTo>
                  <a:lnTo>
                    <a:pt x="361" y="24"/>
                  </a:lnTo>
                  <a:lnTo>
                    <a:pt x="371" y="28"/>
                  </a:lnTo>
                  <a:lnTo>
                    <a:pt x="378" y="33"/>
                  </a:lnTo>
                  <a:lnTo>
                    <a:pt x="380" y="36"/>
                  </a:lnTo>
                  <a:lnTo>
                    <a:pt x="380" y="38"/>
                  </a:lnTo>
                  <a:lnTo>
                    <a:pt x="380" y="38"/>
                  </a:lnTo>
                  <a:lnTo>
                    <a:pt x="379" y="45"/>
                  </a:lnTo>
                  <a:lnTo>
                    <a:pt x="372" y="55"/>
                  </a:lnTo>
                  <a:lnTo>
                    <a:pt x="365" y="68"/>
                  </a:lnTo>
                  <a:lnTo>
                    <a:pt x="356" y="81"/>
                  </a:lnTo>
                  <a:lnTo>
                    <a:pt x="334" y="108"/>
                  </a:lnTo>
                  <a:lnTo>
                    <a:pt x="313" y="133"/>
                  </a:lnTo>
                  <a:lnTo>
                    <a:pt x="313" y="133"/>
                  </a:lnTo>
                  <a:lnTo>
                    <a:pt x="304" y="143"/>
                  </a:lnTo>
                  <a:lnTo>
                    <a:pt x="295" y="156"/>
                  </a:lnTo>
                  <a:lnTo>
                    <a:pt x="286" y="170"/>
                  </a:lnTo>
                  <a:lnTo>
                    <a:pt x="278" y="185"/>
                  </a:lnTo>
                  <a:lnTo>
                    <a:pt x="272" y="198"/>
                  </a:lnTo>
                  <a:lnTo>
                    <a:pt x="266" y="210"/>
                  </a:lnTo>
                  <a:lnTo>
                    <a:pt x="262" y="219"/>
                  </a:lnTo>
                  <a:lnTo>
                    <a:pt x="261" y="227"/>
                  </a:lnTo>
                  <a:lnTo>
                    <a:pt x="261" y="227"/>
                  </a:lnTo>
                  <a:lnTo>
                    <a:pt x="260" y="245"/>
                  </a:lnTo>
                  <a:lnTo>
                    <a:pt x="257" y="275"/>
                  </a:lnTo>
                  <a:lnTo>
                    <a:pt x="253" y="314"/>
                  </a:lnTo>
                  <a:lnTo>
                    <a:pt x="253" y="314"/>
                  </a:lnTo>
                  <a:lnTo>
                    <a:pt x="247" y="319"/>
                  </a:lnTo>
                  <a:lnTo>
                    <a:pt x="231" y="331"/>
                  </a:lnTo>
                  <a:lnTo>
                    <a:pt x="222" y="337"/>
                  </a:lnTo>
                  <a:lnTo>
                    <a:pt x="213" y="342"/>
                  </a:lnTo>
                  <a:lnTo>
                    <a:pt x="203" y="346"/>
                  </a:lnTo>
                  <a:lnTo>
                    <a:pt x="194" y="348"/>
                  </a:lnTo>
                  <a:lnTo>
                    <a:pt x="194" y="348"/>
                  </a:lnTo>
                  <a:lnTo>
                    <a:pt x="186" y="346"/>
                  </a:lnTo>
                  <a:lnTo>
                    <a:pt x="177" y="344"/>
                  </a:lnTo>
                  <a:lnTo>
                    <a:pt x="169" y="338"/>
                  </a:lnTo>
                  <a:lnTo>
                    <a:pt x="162" y="335"/>
                  </a:lnTo>
                  <a:lnTo>
                    <a:pt x="151" y="326"/>
                  </a:lnTo>
                  <a:lnTo>
                    <a:pt x="146" y="322"/>
                  </a:lnTo>
                  <a:lnTo>
                    <a:pt x="146" y="322"/>
                  </a:lnTo>
                  <a:lnTo>
                    <a:pt x="129" y="393"/>
                  </a:lnTo>
                  <a:lnTo>
                    <a:pt x="129" y="393"/>
                  </a:lnTo>
                  <a:lnTo>
                    <a:pt x="127" y="398"/>
                  </a:lnTo>
                  <a:lnTo>
                    <a:pt x="124" y="404"/>
                  </a:lnTo>
                  <a:lnTo>
                    <a:pt x="115" y="424"/>
                  </a:lnTo>
                  <a:lnTo>
                    <a:pt x="111" y="434"/>
                  </a:lnTo>
                  <a:lnTo>
                    <a:pt x="107" y="446"/>
                  </a:lnTo>
                  <a:lnTo>
                    <a:pt x="105" y="457"/>
                  </a:lnTo>
                  <a:lnTo>
                    <a:pt x="105" y="470"/>
                  </a:lnTo>
                  <a:lnTo>
                    <a:pt x="105" y="470"/>
                  </a:lnTo>
                  <a:lnTo>
                    <a:pt x="106" y="483"/>
                  </a:lnTo>
                  <a:lnTo>
                    <a:pt x="111" y="499"/>
                  </a:lnTo>
                  <a:lnTo>
                    <a:pt x="116" y="514"/>
                  </a:lnTo>
                  <a:lnTo>
                    <a:pt x="124" y="530"/>
                  </a:lnTo>
                  <a:lnTo>
                    <a:pt x="133" y="544"/>
                  </a:lnTo>
                  <a:lnTo>
                    <a:pt x="142" y="557"/>
                  </a:lnTo>
                  <a:lnTo>
                    <a:pt x="151" y="566"/>
                  </a:lnTo>
                  <a:lnTo>
                    <a:pt x="155" y="569"/>
                  </a:lnTo>
                  <a:lnTo>
                    <a:pt x="159" y="570"/>
                  </a:lnTo>
                  <a:lnTo>
                    <a:pt x="159" y="570"/>
                  </a:lnTo>
                  <a:lnTo>
                    <a:pt x="167" y="571"/>
                  </a:lnTo>
                  <a:lnTo>
                    <a:pt x="176" y="570"/>
                  </a:lnTo>
                  <a:lnTo>
                    <a:pt x="184" y="567"/>
                  </a:lnTo>
                  <a:lnTo>
                    <a:pt x="191" y="563"/>
                  </a:lnTo>
                  <a:lnTo>
                    <a:pt x="204" y="558"/>
                  </a:lnTo>
                  <a:lnTo>
                    <a:pt x="207" y="557"/>
                  </a:lnTo>
                  <a:lnTo>
                    <a:pt x="208" y="557"/>
                  </a:lnTo>
                  <a:lnTo>
                    <a:pt x="208" y="558"/>
                  </a:lnTo>
                  <a:lnTo>
                    <a:pt x="208" y="558"/>
                  </a:lnTo>
                  <a:lnTo>
                    <a:pt x="204" y="593"/>
                  </a:lnTo>
                  <a:lnTo>
                    <a:pt x="202" y="623"/>
                  </a:lnTo>
                  <a:lnTo>
                    <a:pt x="202" y="623"/>
                  </a:lnTo>
                  <a:lnTo>
                    <a:pt x="150" y="741"/>
                  </a:lnTo>
                  <a:lnTo>
                    <a:pt x="150" y="741"/>
                  </a:lnTo>
                  <a:lnTo>
                    <a:pt x="134" y="781"/>
                  </a:lnTo>
                  <a:lnTo>
                    <a:pt x="114" y="844"/>
                  </a:lnTo>
                  <a:lnTo>
                    <a:pt x="96" y="905"/>
                  </a:lnTo>
                  <a:lnTo>
                    <a:pt x="89" y="928"/>
                  </a:lnTo>
                  <a:lnTo>
                    <a:pt x="85" y="942"/>
                  </a:lnTo>
                  <a:lnTo>
                    <a:pt x="85" y="942"/>
                  </a:lnTo>
                  <a:lnTo>
                    <a:pt x="85" y="950"/>
                  </a:lnTo>
                  <a:lnTo>
                    <a:pt x="85" y="957"/>
                  </a:lnTo>
                  <a:lnTo>
                    <a:pt x="87" y="960"/>
                  </a:lnTo>
                  <a:lnTo>
                    <a:pt x="87" y="963"/>
                  </a:lnTo>
                  <a:lnTo>
                    <a:pt x="89" y="966"/>
                  </a:lnTo>
                  <a:lnTo>
                    <a:pt x="91" y="966"/>
                  </a:lnTo>
                  <a:lnTo>
                    <a:pt x="91" y="966"/>
                  </a:lnTo>
                  <a:lnTo>
                    <a:pt x="81" y="1043"/>
                  </a:lnTo>
                  <a:lnTo>
                    <a:pt x="70" y="1144"/>
                  </a:lnTo>
                  <a:lnTo>
                    <a:pt x="70" y="1144"/>
                  </a:lnTo>
                  <a:lnTo>
                    <a:pt x="69" y="1171"/>
                  </a:lnTo>
                  <a:lnTo>
                    <a:pt x="67" y="1201"/>
                  </a:lnTo>
                  <a:lnTo>
                    <a:pt x="69" y="1228"/>
                  </a:lnTo>
                  <a:lnTo>
                    <a:pt x="70" y="1249"/>
                  </a:lnTo>
                  <a:lnTo>
                    <a:pt x="70" y="1249"/>
                  </a:lnTo>
                  <a:lnTo>
                    <a:pt x="84" y="1337"/>
                  </a:lnTo>
                  <a:lnTo>
                    <a:pt x="102" y="1440"/>
                  </a:lnTo>
                  <a:lnTo>
                    <a:pt x="102" y="1440"/>
                  </a:lnTo>
                  <a:lnTo>
                    <a:pt x="122" y="1551"/>
                  </a:lnTo>
                  <a:lnTo>
                    <a:pt x="137" y="1648"/>
                  </a:lnTo>
                  <a:lnTo>
                    <a:pt x="137" y="1648"/>
                  </a:lnTo>
                  <a:lnTo>
                    <a:pt x="140" y="1659"/>
                  </a:lnTo>
                  <a:lnTo>
                    <a:pt x="144" y="1670"/>
                  </a:lnTo>
                  <a:lnTo>
                    <a:pt x="154" y="1695"/>
                  </a:lnTo>
                  <a:lnTo>
                    <a:pt x="164" y="1717"/>
                  </a:lnTo>
                  <a:lnTo>
                    <a:pt x="171" y="1732"/>
                  </a:lnTo>
                  <a:lnTo>
                    <a:pt x="171" y="1732"/>
                  </a:lnTo>
                  <a:lnTo>
                    <a:pt x="172" y="1740"/>
                  </a:lnTo>
                  <a:lnTo>
                    <a:pt x="171" y="1745"/>
                  </a:lnTo>
                  <a:lnTo>
                    <a:pt x="169" y="1749"/>
                  </a:lnTo>
                  <a:lnTo>
                    <a:pt x="164" y="1760"/>
                  </a:lnTo>
                  <a:lnTo>
                    <a:pt x="154" y="1774"/>
                  </a:lnTo>
                  <a:lnTo>
                    <a:pt x="154" y="1774"/>
                  </a:lnTo>
                  <a:lnTo>
                    <a:pt x="146" y="1780"/>
                  </a:lnTo>
                  <a:lnTo>
                    <a:pt x="136" y="1787"/>
                  </a:lnTo>
                  <a:lnTo>
                    <a:pt x="124" y="1792"/>
                  </a:lnTo>
                  <a:lnTo>
                    <a:pt x="111" y="1797"/>
                  </a:lnTo>
                  <a:lnTo>
                    <a:pt x="98" y="1800"/>
                  </a:lnTo>
                  <a:lnTo>
                    <a:pt x="85" y="1802"/>
                  </a:lnTo>
                  <a:lnTo>
                    <a:pt x="74" y="1804"/>
                  </a:lnTo>
                  <a:lnTo>
                    <a:pt x="65" y="1805"/>
                  </a:lnTo>
                  <a:lnTo>
                    <a:pt x="65" y="1805"/>
                  </a:lnTo>
                  <a:lnTo>
                    <a:pt x="49" y="1805"/>
                  </a:lnTo>
                  <a:lnTo>
                    <a:pt x="35" y="1806"/>
                  </a:lnTo>
                  <a:lnTo>
                    <a:pt x="27" y="1807"/>
                  </a:lnTo>
                  <a:lnTo>
                    <a:pt x="21" y="1809"/>
                  </a:lnTo>
                  <a:lnTo>
                    <a:pt x="16" y="1813"/>
                  </a:lnTo>
                  <a:lnTo>
                    <a:pt x="9" y="1817"/>
                  </a:lnTo>
                  <a:lnTo>
                    <a:pt x="9" y="1817"/>
                  </a:lnTo>
                  <a:lnTo>
                    <a:pt x="5" y="1820"/>
                  </a:lnTo>
                  <a:lnTo>
                    <a:pt x="1" y="1826"/>
                  </a:lnTo>
                  <a:lnTo>
                    <a:pt x="0" y="1831"/>
                  </a:lnTo>
                  <a:lnTo>
                    <a:pt x="1" y="1836"/>
                  </a:lnTo>
                  <a:lnTo>
                    <a:pt x="3" y="1840"/>
                  </a:lnTo>
                  <a:lnTo>
                    <a:pt x="6" y="1844"/>
                  </a:lnTo>
                  <a:lnTo>
                    <a:pt x="12" y="1846"/>
                  </a:lnTo>
                  <a:lnTo>
                    <a:pt x="18" y="1849"/>
                  </a:lnTo>
                  <a:lnTo>
                    <a:pt x="18" y="1849"/>
                  </a:lnTo>
                  <a:lnTo>
                    <a:pt x="67" y="1854"/>
                  </a:lnTo>
                  <a:lnTo>
                    <a:pt x="100" y="1857"/>
                  </a:lnTo>
                  <a:lnTo>
                    <a:pt x="100" y="1857"/>
                  </a:lnTo>
                  <a:lnTo>
                    <a:pt x="114" y="1857"/>
                  </a:lnTo>
                  <a:lnTo>
                    <a:pt x="129" y="1857"/>
                  </a:lnTo>
                  <a:lnTo>
                    <a:pt x="163" y="1853"/>
                  </a:lnTo>
                  <a:lnTo>
                    <a:pt x="193" y="1849"/>
                  </a:lnTo>
                  <a:lnTo>
                    <a:pt x="209" y="1845"/>
                  </a:lnTo>
                  <a:lnTo>
                    <a:pt x="209" y="1845"/>
                  </a:lnTo>
                  <a:lnTo>
                    <a:pt x="246" y="1841"/>
                  </a:lnTo>
                  <a:lnTo>
                    <a:pt x="274" y="1840"/>
                  </a:lnTo>
                  <a:lnTo>
                    <a:pt x="274" y="1840"/>
                  </a:lnTo>
                  <a:lnTo>
                    <a:pt x="270" y="1841"/>
                  </a:lnTo>
                  <a:lnTo>
                    <a:pt x="268" y="1845"/>
                  </a:lnTo>
                  <a:lnTo>
                    <a:pt x="265" y="1850"/>
                  </a:lnTo>
                  <a:lnTo>
                    <a:pt x="262" y="1857"/>
                  </a:lnTo>
                  <a:lnTo>
                    <a:pt x="262" y="1862"/>
                  </a:lnTo>
                  <a:lnTo>
                    <a:pt x="262" y="1867"/>
                  </a:lnTo>
                  <a:lnTo>
                    <a:pt x="264" y="1871"/>
                  </a:lnTo>
                  <a:lnTo>
                    <a:pt x="266" y="1873"/>
                  </a:lnTo>
                  <a:lnTo>
                    <a:pt x="266" y="1873"/>
                  </a:lnTo>
                  <a:lnTo>
                    <a:pt x="318" y="1875"/>
                  </a:lnTo>
                  <a:lnTo>
                    <a:pt x="383" y="1876"/>
                  </a:lnTo>
                  <a:lnTo>
                    <a:pt x="383" y="1876"/>
                  </a:lnTo>
                  <a:lnTo>
                    <a:pt x="420" y="1875"/>
                  </a:lnTo>
                  <a:lnTo>
                    <a:pt x="475" y="1871"/>
                  </a:lnTo>
                  <a:lnTo>
                    <a:pt x="546" y="1864"/>
                  </a:lnTo>
                  <a:lnTo>
                    <a:pt x="546" y="1864"/>
                  </a:lnTo>
                  <a:lnTo>
                    <a:pt x="547" y="1841"/>
                  </a:lnTo>
                  <a:lnTo>
                    <a:pt x="547" y="1820"/>
                  </a:lnTo>
                  <a:lnTo>
                    <a:pt x="546" y="1802"/>
                  </a:lnTo>
                  <a:lnTo>
                    <a:pt x="543" y="1788"/>
                  </a:lnTo>
                  <a:lnTo>
                    <a:pt x="540" y="1776"/>
                  </a:lnTo>
                  <a:lnTo>
                    <a:pt x="538" y="1767"/>
                  </a:lnTo>
                  <a:lnTo>
                    <a:pt x="533" y="1756"/>
                  </a:lnTo>
                  <a:lnTo>
                    <a:pt x="533" y="1756"/>
                  </a:lnTo>
                  <a:lnTo>
                    <a:pt x="531" y="1751"/>
                  </a:lnTo>
                  <a:lnTo>
                    <a:pt x="531" y="1740"/>
                  </a:lnTo>
                  <a:lnTo>
                    <a:pt x="530" y="1714"/>
                  </a:lnTo>
                  <a:lnTo>
                    <a:pt x="530" y="1661"/>
                  </a:lnTo>
                  <a:lnTo>
                    <a:pt x="530" y="1661"/>
                  </a:lnTo>
                  <a:lnTo>
                    <a:pt x="524" y="1559"/>
                  </a:lnTo>
                  <a:lnTo>
                    <a:pt x="517" y="1475"/>
                  </a:lnTo>
                  <a:lnTo>
                    <a:pt x="517" y="1475"/>
                  </a:lnTo>
                  <a:lnTo>
                    <a:pt x="581" y="1473"/>
                  </a:lnTo>
                  <a:lnTo>
                    <a:pt x="710" y="1469"/>
                  </a:lnTo>
                  <a:lnTo>
                    <a:pt x="778" y="1465"/>
                  </a:lnTo>
                  <a:lnTo>
                    <a:pt x="838" y="1461"/>
                  </a:lnTo>
                  <a:lnTo>
                    <a:pt x="879" y="1457"/>
                  </a:lnTo>
                  <a:lnTo>
                    <a:pt x="892" y="1456"/>
                  </a:lnTo>
                  <a:lnTo>
                    <a:pt x="895" y="1454"/>
                  </a:lnTo>
                  <a:lnTo>
                    <a:pt x="896" y="1453"/>
                  </a:lnTo>
                  <a:lnTo>
                    <a:pt x="896" y="1453"/>
                  </a:lnTo>
                  <a:lnTo>
                    <a:pt x="897" y="1438"/>
                  </a:lnTo>
                  <a:lnTo>
                    <a:pt x="897" y="1403"/>
                  </a:lnTo>
                  <a:lnTo>
                    <a:pt x="896" y="1299"/>
                  </a:lnTo>
                  <a:lnTo>
                    <a:pt x="892" y="1144"/>
                  </a:lnTo>
                  <a:lnTo>
                    <a:pt x="892" y="1144"/>
                  </a:lnTo>
                  <a:close/>
                  <a:moveTo>
                    <a:pt x="387" y="1792"/>
                  </a:moveTo>
                  <a:lnTo>
                    <a:pt x="387" y="1792"/>
                  </a:lnTo>
                  <a:lnTo>
                    <a:pt x="369" y="1806"/>
                  </a:lnTo>
                  <a:lnTo>
                    <a:pt x="369" y="1806"/>
                  </a:lnTo>
                  <a:lnTo>
                    <a:pt x="369" y="1784"/>
                  </a:lnTo>
                  <a:lnTo>
                    <a:pt x="367" y="1767"/>
                  </a:lnTo>
                  <a:lnTo>
                    <a:pt x="366" y="1760"/>
                  </a:lnTo>
                  <a:lnTo>
                    <a:pt x="365" y="1754"/>
                  </a:lnTo>
                  <a:lnTo>
                    <a:pt x="365" y="1754"/>
                  </a:lnTo>
                  <a:lnTo>
                    <a:pt x="358" y="1742"/>
                  </a:lnTo>
                  <a:lnTo>
                    <a:pt x="352" y="1722"/>
                  </a:lnTo>
                  <a:lnTo>
                    <a:pt x="345" y="1701"/>
                  </a:lnTo>
                  <a:lnTo>
                    <a:pt x="343" y="1685"/>
                  </a:lnTo>
                  <a:lnTo>
                    <a:pt x="343" y="1685"/>
                  </a:lnTo>
                  <a:lnTo>
                    <a:pt x="336" y="1646"/>
                  </a:lnTo>
                  <a:lnTo>
                    <a:pt x="325" y="1572"/>
                  </a:lnTo>
                  <a:lnTo>
                    <a:pt x="312" y="1496"/>
                  </a:lnTo>
                  <a:lnTo>
                    <a:pt x="306" y="1453"/>
                  </a:lnTo>
                  <a:lnTo>
                    <a:pt x="306" y="1453"/>
                  </a:lnTo>
                  <a:lnTo>
                    <a:pt x="301" y="1430"/>
                  </a:lnTo>
                  <a:lnTo>
                    <a:pt x="295" y="1396"/>
                  </a:lnTo>
                  <a:lnTo>
                    <a:pt x="288" y="1363"/>
                  </a:lnTo>
                  <a:lnTo>
                    <a:pt x="286" y="1347"/>
                  </a:lnTo>
                  <a:lnTo>
                    <a:pt x="286" y="1335"/>
                  </a:lnTo>
                  <a:lnTo>
                    <a:pt x="286" y="1335"/>
                  </a:lnTo>
                  <a:lnTo>
                    <a:pt x="284" y="1316"/>
                  </a:lnTo>
                  <a:lnTo>
                    <a:pt x="282" y="1298"/>
                  </a:lnTo>
                  <a:lnTo>
                    <a:pt x="278" y="1284"/>
                  </a:lnTo>
                  <a:lnTo>
                    <a:pt x="274" y="1273"/>
                  </a:lnTo>
                  <a:lnTo>
                    <a:pt x="274" y="1273"/>
                  </a:lnTo>
                  <a:lnTo>
                    <a:pt x="268" y="1264"/>
                  </a:lnTo>
                  <a:lnTo>
                    <a:pt x="259" y="1250"/>
                  </a:lnTo>
                  <a:lnTo>
                    <a:pt x="246" y="1233"/>
                  </a:lnTo>
                  <a:lnTo>
                    <a:pt x="246" y="1233"/>
                  </a:lnTo>
                  <a:lnTo>
                    <a:pt x="262" y="1204"/>
                  </a:lnTo>
                  <a:lnTo>
                    <a:pt x="275" y="1180"/>
                  </a:lnTo>
                  <a:lnTo>
                    <a:pt x="279" y="1173"/>
                  </a:lnTo>
                  <a:lnTo>
                    <a:pt x="279" y="1167"/>
                  </a:lnTo>
                  <a:lnTo>
                    <a:pt x="279" y="1167"/>
                  </a:lnTo>
                  <a:lnTo>
                    <a:pt x="284" y="1178"/>
                  </a:lnTo>
                  <a:lnTo>
                    <a:pt x="294" y="1213"/>
                  </a:lnTo>
                  <a:lnTo>
                    <a:pt x="305" y="1255"/>
                  </a:lnTo>
                  <a:lnTo>
                    <a:pt x="313" y="1289"/>
                  </a:lnTo>
                  <a:lnTo>
                    <a:pt x="313" y="1289"/>
                  </a:lnTo>
                  <a:lnTo>
                    <a:pt x="332" y="1396"/>
                  </a:lnTo>
                  <a:lnTo>
                    <a:pt x="354" y="1517"/>
                  </a:lnTo>
                  <a:lnTo>
                    <a:pt x="354" y="1517"/>
                  </a:lnTo>
                  <a:lnTo>
                    <a:pt x="371" y="1606"/>
                  </a:lnTo>
                  <a:lnTo>
                    <a:pt x="379" y="1647"/>
                  </a:lnTo>
                  <a:lnTo>
                    <a:pt x="381" y="1664"/>
                  </a:lnTo>
                  <a:lnTo>
                    <a:pt x="381" y="1674"/>
                  </a:lnTo>
                  <a:lnTo>
                    <a:pt x="381" y="1674"/>
                  </a:lnTo>
                  <a:lnTo>
                    <a:pt x="383" y="1698"/>
                  </a:lnTo>
                  <a:lnTo>
                    <a:pt x="387" y="1725"/>
                  </a:lnTo>
                  <a:lnTo>
                    <a:pt x="392" y="1763"/>
                  </a:lnTo>
                  <a:lnTo>
                    <a:pt x="392" y="1763"/>
                  </a:lnTo>
                  <a:lnTo>
                    <a:pt x="392" y="1779"/>
                  </a:lnTo>
                  <a:lnTo>
                    <a:pt x="391" y="1785"/>
                  </a:lnTo>
                  <a:lnTo>
                    <a:pt x="388" y="1789"/>
                  </a:lnTo>
                  <a:lnTo>
                    <a:pt x="387" y="1792"/>
                  </a:lnTo>
                  <a:lnTo>
                    <a:pt x="387" y="1792"/>
                  </a:lnTo>
                  <a:close/>
                  <a:moveTo>
                    <a:pt x="690" y="1088"/>
                  </a:moveTo>
                  <a:lnTo>
                    <a:pt x="581" y="1088"/>
                  </a:lnTo>
                  <a:lnTo>
                    <a:pt x="581" y="1088"/>
                  </a:lnTo>
                  <a:lnTo>
                    <a:pt x="581" y="1069"/>
                  </a:lnTo>
                  <a:lnTo>
                    <a:pt x="583" y="1056"/>
                  </a:lnTo>
                  <a:lnTo>
                    <a:pt x="584" y="1051"/>
                  </a:lnTo>
                  <a:lnTo>
                    <a:pt x="587" y="1048"/>
                  </a:lnTo>
                  <a:lnTo>
                    <a:pt x="587" y="1048"/>
                  </a:lnTo>
                  <a:lnTo>
                    <a:pt x="594" y="1047"/>
                  </a:lnTo>
                  <a:lnTo>
                    <a:pt x="605" y="1046"/>
                  </a:lnTo>
                  <a:lnTo>
                    <a:pt x="621" y="1045"/>
                  </a:lnTo>
                  <a:lnTo>
                    <a:pt x="637" y="1045"/>
                  </a:lnTo>
                  <a:lnTo>
                    <a:pt x="656" y="1045"/>
                  </a:lnTo>
                  <a:lnTo>
                    <a:pt x="671" y="1046"/>
                  </a:lnTo>
                  <a:lnTo>
                    <a:pt x="684" y="1050"/>
                  </a:lnTo>
                  <a:lnTo>
                    <a:pt x="688" y="1052"/>
                  </a:lnTo>
                  <a:lnTo>
                    <a:pt x="690" y="1055"/>
                  </a:lnTo>
                  <a:lnTo>
                    <a:pt x="690" y="1055"/>
                  </a:lnTo>
                  <a:lnTo>
                    <a:pt x="693" y="1061"/>
                  </a:lnTo>
                  <a:lnTo>
                    <a:pt x="694" y="1066"/>
                  </a:lnTo>
                  <a:lnTo>
                    <a:pt x="694" y="1073"/>
                  </a:lnTo>
                  <a:lnTo>
                    <a:pt x="694" y="1078"/>
                  </a:lnTo>
                  <a:lnTo>
                    <a:pt x="692" y="1086"/>
                  </a:lnTo>
                  <a:lnTo>
                    <a:pt x="690" y="1088"/>
                  </a:lnTo>
                  <a:lnTo>
                    <a:pt x="690" y="1088"/>
                  </a:lnTo>
                  <a:close/>
                </a:path>
              </a:pathLst>
            </a:custGeom>
            <a:grpFill/>
            <a:ln w="9525">
              <a:solidFill>
                <a:schemeClr val="accent2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33"/>
            <p:cNvSpPr>
              <a:spLocks/>
            </p:cNvSpPr>
            <p:nvPr/>
          </p:nvSpPr>
          <p:spPr bwMode="auto">
            <a:xfrm>
              <a:off x="2771775" y="4845050"/>
              <a:ext cx="184150" cy="204788"/>
            </a:xfrm>
            <a:custGeom>
              <a:avLst/>
              <a:gdLst>
                <a:gd name="T0" fmla="*/ 5 w 116"/>
                <a:gd name="T1" fmla="*/ 20 h 129"/>
                <a:gd name="T2" fmla="*/ 5 w 116"/>
                <a:gd name="T3" fmla="*/ 20 h 129"/>
                <a:gd name="T4" fmla="*/ 0 w 116"/>
                <a:gd name="T5" fmla="*/ 76 h 129"/>
                <a:gd name="T6" fmla="*/ 0 w 116"/>
                <a:gd name="T7" fmla="*/ 76 h 129"/>
                <a:gd name="T8" fmla="*/ 0 w 116"/>
                <a:gd name="T9" fmla="*/ 85 h 129"/>
                <a:gd name="T10" fmla="*/ 3 w 116"/>
                <a:gd name="T11" fmla="*/ 96 h 129"/>
                <a:gd name="T12" fmla="*/ 5 w 116"/>
                <a:gd name="T13" fmla="*/ 111 h 129"/>
                <a:gd name="T14" fmla="*/ 5 w 116"/>
                <a:gd name="T15" fmla="*/ 111 h 129"/>
                <a:gd name="T16" fmla="*/ 8 w 116"/>
                <a:gd name="T17" fmla="*/ 117 h 129"/>
                <a:gd name="T18" fmla="*/ 13 w 116"/>
                <a:gd name="T19" fmla="*/ 122 h 129"/>
                <a:gd name="T20" fmla="*/ 18 w 116"/>
                <a:gd name="T21" fmla="*/ 127 h 129"/>
                <a:gd name="T22" fmla="*/ 25 w 116"/>
                <a:gd name="T23" fmla="*/ 129 h 129"/>
                <a:gd name="T24" fmla="*/ 25 w 116"/>
                <a:gd name="T25" fmla="*/ 129 h 129"/>
                <a:gd name="T26" fmla="*/ 30 w 116"/>
                <a:gd name="T27" fmla="*/ 129 h 129"/>
                <a:gd name="T28" fmla="*/ 35 w 116"/>
                <a:gd name="T29" fmla="*/ 128 h 129"/>
                <a:gd name="T30" fmla="*/ 40 w 116"/>
                <a:gd name="T31" fmla="*/ 126 h 129"/>
                <a:gd name="T32" fmla="*/ 45 w 116"/>
                <a:gd name="T33" fmla="*/ 124 h 129"/>
                <a:gd name="T34" fmla="*/ 45 w 116"/>
                <a:gd name="T35" fmla="*/ 124 h 129"/>
                <a:gd name="T36" fmla="*/ 52 w 116"/>
                <a:gd name="T37" fmla="*/ 124 h 129"/>
                <a:gd name="T38" fmla="*/ 58 w 116"/>
                <a:gd name="T39" fmla="*/ 126 h 129"/>
                <a:gd name="T40" fmla="*/ 58 w 116"/>
                <a:gd name="T41" fmla="*/ 126 h 129"/>
                <a:gd name="T42" fmla="*/ 62 w 116"/>
                <a:gd name="T43" fmla="*/ 126 h 129"/>
                <a:gd name="T44" fmla="*/ 66 w 116"/>
                <a:gd name="T45" fmla="*/ 123 h 129"/>
                <a:gd name="T46" fmla="*/ 74 w 116"/>
                <a:gd name="T47" fmla="*/ 119 h 129"/>
                <a:gd name="T48" fmla="*/ 74 w 116"/>
                <a:gd name="T49" fmla="*/ 119 h 129"/>
                <a:gd name="T50" fmla="*/ 76 w 116"/>
                <a:gd name="T51" fmla="*/ 119 h 129"/>
                <a:gd name="T52" fmla="*/ 80 w 116"/>
                <a:gd name="T53" fmla="*/ 120 h 129"/>
                <a:gd name="T54" fmla="*/ 83 w 116"/>
                <a:gd name="T55" fmla="*/ 122 h 129"/>
                <a:gd name="T56" fmla="*/ 87 w 116"/>
                <a:gd name="T57" fmla="*/ 123 h 129"/>
                <a:gd name="T58" fmla="*/ 87 w 116"/>
                <a:gd name="T59" fmla="*/ 123 h 129"/>
                <a:gd name="T60" fmla="*/ 98 w 116"/>
                <a:gd name="T61" fmla="*/ 120 h 129"/>
                <a:gd name="T62" fmla="*/ 107 w 116"/>
                <a:gd name="T63" fmla="*/ 119 h 129"/>
                <a:gd name="T64" fmla="*/ 107 w 116"/>
                <a:gd name="T65" fmla="*/ 119 h 129"/>
                <a:gd name="T66" fmla="*/ 111 w 116"/>
                <a:gd name="T67" fmla="*/ 117 h 129"/>
                <a:gd name="T68" fmla="*/ 114 w 116"/>
                <a:gd name="T69" fmla="*/ 111 h 129"/>
                <a:gd name="T70" fmla="*/ 115 w 116"/>
                <a:gd name="T71" fmla="*/ 106 h 129"/>
                <a:gd name="T72" fmla="*/ 116 w 116"/>
                <a:gd name="T73" fmla="*/ 101 h 129"/>
                <a:gd name="T74" fmla="*/ 116 w 116"/>
                <a:gd name="T75" fmla="*/ 101 h 129"/>
                <a:gd name="T76" fmla="*/ 115 w 116"/>
                <a:gd name="T77" fmla="*/ 84 h 129"/>
                <a:gd name="T78" fmla="*/ 112 w 116"/>
                <a:gd name="T79" fmla="*/ 74 h 129"/>
                <a:gd name="T80" fmla="*/ 110 w 116"/>
                <a:gd name="T81" fmla="*/ 65 h 129"/>
                <a:gd name="T82" fmla="*/ 110 w 116"/>
                <a:gd name="T83" fmla="*/ 65 h 129"/>
                <a:gd name="T84" fmla="*/ 106 w 116"/>
                <a:gd name="T85" fmla="*/ 57 h 129"/>
                <a:gd name="T86" fmla="*/ 102 w 116"/>
                <a:gd name="T87" fmla="*/ 51 h 129"/>
                <a:gd name="T88" fmla="*/ 94 w 116"/>
                <a:gd name="T89" fmla="*/ 40 h 129"/>
                <a:gd name="T90" fmla="*/ 94 w 116"/>
                <a:gd name="T91" fmla="*/ 40 h 129"/>
                <a:gd name="T92" fmla="*/ 91 w 116"/>
                <a:gd name="T93" fmla="*/ 31 h 129"/>
                <a:gd name="T94" fmla="*/ 85 w 116"/>
                <a:gd name="T95" fmla="*/ 18 h 129"/>
                <a:gd name="T96" fmla="*/ 80 w 116"/>
                <a:gd name="T97" fmla="*/ 0 h 129"/>
                <a:gd name="T98" fmla="*/ 5 w 116"/>
                <a:gd name="T99" fmla="*/ 2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16" h="129">
                  <a:moveTo>
                    <a:pt x="5" y="20"/>
                  </a:moveTo>
                  <a:lnTo>
                    <a:pt x="5" y="20"/>
                  </a:lnTo>
                  <a:lnTo>
                    <a:pt x="0" y="76"/>
                  </a:lnTo>
                  <a:lnTo>
                    <a:pt x="0" y="76"/>
                  </a:lnTo>
                  <a:lnTo>
                    <a:pt x="0" y="85"/>
                  </a:lnTo>
                  <a:lnTo>
                    <a:pt x="3" y="96"/>
                  </a:lnTo>
                  <a:lnTo>
                    <a:pt x="5" y="111"/>
                  </a:lnTo>
                  <a:lnTo>
                    <a:pt x="5" y="111"/>
                  </a:lnTo>
                  <a:lnTo>
                    <a:pt x="8" y="117"/>
                  </a:lnTo>
                  <a:lnTo>
                    <a:pt x="13" y="122"/>
                  </a:lnTo>
                  <a:lnTo>
                    <a:pt x="18" y="127"/>
                  </a:lnTo>
                  <a:lnTo>
                    <a:pt x="25" y="129"/>
                  </a:lnTo>
                  <a:lnTo>
                    <a:pt x="25" y="129"/>
                  </a:lnTo>
                  <a:lnTo>
                    <a:pt x="30" y="129"/>
                  </a:lnTo>
                  <a:lnTo>
                    <a:pt x="35" y="128"/>
                  </a:lnTo>
                  <a:lnTo>
                    <a:pt x="40" y="126"/>
                  </a:lnTo>
                  <a:lnTo>
                    <a:pt x="45" y="124"/>
                  </a:lnTo>
                  <a:lnTo>
                    <a:pt x="45" y="124"/>
                  </a:lnTo>
                  <a:lnTo>
                    <a:pt x="52" y="124"/>
                  </a:lnTo>
                  <a:lnTo>
                    <a:pt x="58" y="126"/>
                  </a:lnTo>
                  <a:lnTo>
                    <a:pt x="58" y="126"/>
                  </a:lnTo>
                  <a:lnTo>
                    <a:pt x="62" y="126"/>
                  </a:lnTo>
                  <a:lnTo>
                    <a:pt x="66" y="123"/>
                  </a:lnTo>
                  <a:lnTo>
                    <a:pt x="74" y="119"/>
                  </a:lnTo>
                  <a:lnTo>
                    <a:pt x="74" y="119"/>
                  </a:lnTo>
                  <a:lnTo>
                    <a:pt x="76" y="119"/>
                  </a:lnTo>
                  <a:lnTo>
                    <a:pt x="80" y="120"/>
                  </a:lnTo>
                  <a:lnTo>
                    <a:pt x="83" y="122"/>
                  </a:lnTo>
                  <a:lnTo>
                    <a:pt x="87" y="123"/>
                  </a:lnTo>
                  <a:lnTo>
                    <a:pt x="87" y="123"/>
                  </a:lnTo>
                  <a:lnTo>
                    <a:pt x="98" y="120"/>
                  </a:lnTo>
                  <a:lnTo>
                    <a:pt x="107" y="119"/>
                  </a:lnTo>
                  <a:lnTo>
                    <a:pt x="107" y="119"/>
                  </a:lnTo>
                  <a:lnTo>
                    <a:pt x="111" y="117"/>
                  </a:lnTo>
                  <a:lnTo>
                    <a:pt x="114" y="111"/>
                  </a:lnTo>
                  <a:lnTo>
                    <a:pt x="115" y="106"/>
                  </a:lnTo>
                  <a:lnTo>
                    <a:pt x="116" y="101"/>
                  </a:lnTo>
                  <a:lnTo>
                    <a:pt x="116" y="101"/>
                  </a:lnTo>
                  <a:lnTo>
                    <a:pt x="115" y="84"/>
                  </a:lnTo>
                  <a:lnTo>
                    <a:pt x="112" y="74"/>
                  </a:lnTo>
                  <a:lnTo>
                    <a:pt x="110" y="65"/>
                  </a:lnTo>
                  <a:lnTo>
                    <a:pt x="110" y="65"/>
                  </a:lnTo>
                  <a:lnTo>
                    <a:pt x="106" y="57"/>
                  </a:lnTo>
                  <a:lnTo>
                    <a:pt x="102" y="51"/>
                  </a:lnTo>
                  <a:lnTo>
                    <a:pt x="94" y="40"/>
                  </a:lnTo>
                  <a:lnTo>
                    <a:pt x="94" y="40"/>
                  </a:lnTo>
                  <a:lnTo>
                    <a:pt x="91" y="31"/>
                  </a:lnTo>
                  <a:lnTo>
                    <a:pt x="85" y="18"/>
                  </a:lnTo>
                  <a:lnTo>
                    <a:pt x="80" y="0"/>
                  </a:lnTo>
                  <a:lnTo>
                    <a:pt x="5" y="20"/>
                  </a:lnTo>
                  <a:close/>
                </a:path>
              </a:pathLst>
            </a:custGeom>
            <a:grpFill/>
            <a:ln w="9525">
              <a:solidFill>
                <a:schemeClr val="accent2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34"/>
            <p:cNvSpPr>
              <a:spLocks/>
            </p:cNvSpPr>
            <p:nvPr/>
          </p:nvSpPr>
          <p:spPr bwMode="auto">
            <a:xfrm>
              <a:off x="2751138" y="4716463"/>
              <a:ext cx="152400" cy="163513"/>
            </a:xfrm>
            <a:custGeom>
              <a:avLst/>
              <a:gdLst>
                <a:gd name="T0" fmla="*/ 1 w 96"/>
                <a:gd name="T1" fmla="*/ 10 h 103"/>
                <a:gd name="T2" fmla="*/ 1 w 96"/>
                <a:gd name="T3" fmla="*/ 10 h 103"/>
                <a:gd name="T4" fmla="*/ 9 w 96"/>
                <a:gd name="T5" fmla="*/ 9 h 103"/>
                <a:gd name="T6" fmla="*/ 27 w 96"/>
                <a:gd name="T7" fmla="*/ 5 h 103"/>
                <a:gd name="T8" fmla="*/ 54 w 96"/>
                <a:gd name="T9" fmla="*/ 1 h 103"/>
                <a:gd name="T10" fmla="*/ 70 w 96"/>
                <a:gd name="T11" fmla="*/ 0 h 103"/>
                <a:gd name="T12" fmla="*/ 85 w 96"/>
                <a:gd name="T13" fmla="*/ 0 h 103"/>
                <a:gd name="T14" fmla="*/ 85 w 96"/>
                <a:gd name="T15" fmla="*/ 0 h 103"/>
                <a:gd name="T16" fmla="*/ 91 w 96"/>
                <a:gd name="T17" fmla="*/ 37 h 103"/>
                <a:gd name="T18" fmla="*/ 94 w 96"/>
                <a:gd name="T19" fmla="*/ 66 h 103"/>
                <a:gd name="T20" fmla="*/ 96 w 96"/>
                <a:gd name="T21" fmla="*/ 82 h 103"/>
                <a:gd name="T22" fmla="*/ 96 w 96"/>
                <a:gd name="T23" fmla="*/ 82 h 103"/>
                <a:gd name="T24" fmla="*/ 88 w 96"/>
                <a:gd name="T25" fmla="*/ 86 h 103"/>
                <a:gd name="T26" fmla="*/ 67 w 96"/>
                <a:gd name="T27" fmla="*/ 93 h 103"/>
                <a:gd name="T28" fmla="*/ 54 w 96"/>
                <a:gd name="T29" fmla="*/ 97 h 103"/>
                <a:gd name="T30" fmla="*/ 40 w 96"/>
                <a:gd name="T31" fmla="*/ 101 h 103"/>
                <a:gd name="T32" fmla="*/ 25 w 96"/>
                <a:gd name="T33" fmla="*/ 102 h 103"/>
                <a:gd name="T34" fmla="*/ 9 w 96"/>
                <a:gd name="T35" fmla="*/ 103 h 103"/>
                <a:gd name="T36" fmla="*/ 9 w 96"/>
                <a:gd name="T37" fmla="*/ 103 h 103"/>
                <a:gd name="T38" fmla="*/ 8 w 96"/>
                <a:gd name="T39" fmla="*/ 94 h 103"/>
                <a:gd name="T40" fmla="*/ 4 w 96"/>
                <a:gd name="T41" fmla="*/ 69 h 103"/>
                <a:gd name="T42" fmla="*/ 1 w 96"/>
                <a:gd name="T43" fmla="*/ 40 h 103"/>
                <a:gd name="T44" fmla="*/ 0 w 96"/>
                <a:gd name="T45" fmla="*/ 24 h 103"/>
                <a:gd name="T46" fmla="*/ 1 w 96"/>
                <a:gd name="T47" fmla="*/ 10 h 103"/>
                <a:gd name="T48" fmla="*/ 1 w 96"/>
                <a:gd name="T49" fmla="*/ 1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6" h="103">
                  <a:moveTo>
                    <a:pt x="1" y="10"/>
                  </a:moveTo>
                  <a:lnTo>
                    <a:pt x="1" y="10"/>
                  </a:lnTo>
                  <a:lnTo>
                    <a:pt x="9" y="9"/>
                  </a:lnTo>
                  <a:lnTo>
                    <a:pt x="27" y="5"/>
                  </a:lnTo>
                  <a:lnTo>
                    <a:pt x="54" y="1"/>
                  </a:lnTo>
                  <a:lnTo>
                    <a:pt x="70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91" y="37"/>
                  </a:lnTo>
                  <a:lnTo>
                    <a:pt x="94" y="66"/>
                  </a:lnTo>
                  <a:lnTo>
                    <a:pt x="96" y="82"/>
                  </a:lnTo>
                  <a:lnTo>
                    <a:pt x="96" y="82"/>
                  </a:lnTo>
                  <a:lnTo>
                    <a:pt x="88" y="86"/>
                  </a:lnTo>
                  <a:lnTo>
                    <a:pt x="67" y="93"/>
                  </a:lnTo>
                  <a:lnTo>
                    <a:pt x="54" y="97"/>
                  </a:lnTo>
                  <a:lnTo>
                    <a:pt x="40" y="101"/>
                  </a:lnTo>
                  <a:lnTo>
                    <a:pt x="25" y="102"/>
                  </a:lnTo>
                  <a:lnTo>
                    <a:pt x="9" y="103"/>
                  </a:lnTo>
                  <a:lnTo>
                    <a:pt x="9" y="103"/>
                  </a:lnTo>
                  <a:lnTo>
                    <a:pt x="8" y="94"/>
                  </a:lnTo>
                  <a:lnTo>
                    <a:pt x="4" y="69"/>
                  </a:lnTo>
                  <a:lnTo>
                    <a:pt x="1" y="40"/>
                  </a:lnTo>
                  <a:lnTo>
                    <a:pt x="0" y="24"/>
                  </a:lnTo>
                  <a:lnTo>
                    <a:pt x="1" y="10"/>
                  </a:lnTo>
                  <a:lnTo>
                    <a:pt x="1" y="10"/>
                  </a:lnTo>
                  <a:close/>
                </a:path>
              </a:pathLst>
            </a:custGeom>
            <a:grpFill/>
            <a:ln w="9525">
              <a:solidFill>
                <a:schemeClr val="accent2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4" name="Title 1"/>
          <p:cNvSpPr txBox="1">
            <a:spLocks/>
          </p:cNvSpPr>
          <p:nvPr/>
        </p:nvSpPr>
        <p:spPr>
          <a:xfrm>
            <a:off x="325372" y="-28344"/>
            <a:ext cx="2115615" cy="70459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800" b="0" i="0" kern="1200">
                <a:solidFill>
                  <a:srgbClr val="FFFFFF"/>
                </a:solidFill>
                <a:latin typeface="Open Sans"/>
                <a:ea typeface="+mj-ea"/>
                <a:cs typeface="Open Sans"/>
              </a:defRPr>
            </a:lvl1pPr>
          </a:lstStyle>
          <a:p>
            <a:r>
              <a:rPr lang="en-US" b="1" dirty="0" smtClean="0"/>
              <a:t>WHAT DO I DO</a:t>
            </a:r>
            <a:r>
              <a:rPr lang="ru-RU" b="1" dirty="0" smtClean="0"/>
              <a:t>?</a:t>
            </a:r>
            <a:endParaRPr lang="en-US" dirty="0"/>
          </a:p>
        </p:txBody>
      </p:sp>
      <p:grpSp>
        <p:nvGrpSpPr>
          <p:cNvPr id="10" name="Группа 9"/>
          <p:cNvGrpSpPr/>
          <p:nvPr/>
        </p:nvGrpSpPr>
        <p:grpSpPr>
          <a:xfrm>
            <a:off x="883475" y="1495173"/>
            <a:ext cx="7635986" cy="4181588"/>
            <a:chOff x="883475" y="1495173"/>
            <a:chExt cx="7635986" cy="4181588"/>
          </a:xfrm>
        </p:grpSpPr>
        <p:grpSp>
          <p:nvGrpSpPr>
            <p:cNvPr id="2" name="Group 1"/>
            <p:cNvGrpSpPr/>
            <p:nvPr/>
          </p:nvGrpSpPr>
          <p:grpSpPr>
            <a:xfrm>
              <a:off x="883475" y="2147787"/>
              <a:ext cx="5691972" cy="3528974"/>
              <a:chOff x="2605408" y="1200628"/>
              <a:chExt cx="5691972" cy="3522798"/>
            </a:xfrm>
          </p:grpSpPr>
          <p:sp>
            <p:nvSpPr>
              <p:cNvPr id="21" name="평행 사변형 56"/>
              <p:cNvSpPr/>
              <p:nvPr/>
            </p:nvSpPr>
            <p:spPr>
              <a:xfrm rot="5400000" flipH="1">
                <a:off x="2275485" y="4182149"/>
                <a:ext cx="871200" cy="211354"/>
              </a:xfrm>
              <a:prstGeom prst="parallelogram">
                <a:avLst>
                  <a:gd name="adj" fmla="val 100000"/>
                </a:avLst>
              </a:prstGeom>
              <a:solidFill>
                <a:schemeClr val="accent5"/>
              </a:solidFill>
              <a:ln w="25400" cap="flat" cmpd="sng" algn="ctr">
                <a:noFill/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 dirty="0"/>
              </a:p>
            </p:txBody>
          </p:sp>
          <p:sp>
            <p:nvSpPr>
              <p:cNvPr id="23" name="평행 사변형 32"/>
              <p:cNvSpPr/>
              <p:nvPr/>
            </p:nvSpPr>
            <p:spPr>
              <a:xfrm>
                <a:off x="2617958" y="3839682"/>
                <a:ext cx="1270000" cy="211297"/>
              </a:xfrm>
              <a:prstGeom prst="parallelogram">
                <a:avLst>
                  <a:gd name="adj" fmla="val 100000"/>
                </a:avLst>
              </a:prstGeom>
              <a:solidFill>
                <a:schemeClr val="accent6"/>
              </a:solidFill>
              <a:ln w="25400" cap="flat" cmpd="sng" algn="ctr">
                <a:noFill/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 dirty="0"/>
              </a:p>
            </p:txBody>
          </p:sp>
          <p:sp>
            <p:nvSpPr>
              <p:cNvPr id="25" name="평행 사변형 30"/>
              <p:cNvSpPr/>
              <p:nvPr/>
            </p:nvSpPr>
            <p:spPr>
              <a:xfrm rot="5400000" flipH="1">
                <a:off x="3342779" y="3511189"/>
                <a:ext cx="871200" cy="211354"/>
              </a:xfrm>
              <a:prstGeom prst="parallelogram">
                <a:avLst>
                  <a:gd name="adj" fmla="val 100000"/>
                </a:avLst>
              </a:prstGeom>
              <a:solidFill>
                <a:schemeClr val="accent5"/>
              </a:solidFill>
              <a:ln w="25400" cap="flat" cmpd="sng" algn="ctr">
                <a:noFill/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 dirty="0"/>
              </a:p>
            </p:txBody>
          </p:sp>
          <p:sp>
            <p:nvSpPr>
              <p:cNvPr id="27" name="평행 사변형 28"/>
              <p:cNvSpPr/>
              <p:nvPr/>
            </p:nvSpPr>
            <p:spPr>
              <a:xfrm>
                <a:off x="3672702" y="3181351"/>
                <a:ext cx="1270000" cy="211297"/>
              </a:xfrm>
              <a:prstGeom prst="parallelogram">
                <a:avLst>
                  <a:gd name="adj" fmla="val 100000"/>
                </a:avLst>
              </a:prstGeom>
              <a:solidFill>
                <a:schemeClr val="accent6"/>
              </a:solidFill>
              <a:ln w="25400" cap="flat" cmpd="sng" algn="ctr">
                <a:noFill/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 dirty="0"/>
              </a:p>
            </p:txBody>
          </p:sp>
          <p:sp>
            <p:nvSpPr>
              <p:cNvPr id="29" name="평행 사변형 24"/>
              <p:cNvSpPr/>
              <p:nvPr/>
            </p:nvSpPr>
            <p:spPr>
              <a:xfrm rot="5400000" flipH="1">
                <a:off x="4402156" y="2853319"/>
                <a:ext cx="871200" cy="211354"/>
              </a:xfrm>
              <a:prstGeom prst="parallelogram">
                <a:avLst>
                  <a:gd name="adj" fmla="val 100000"/>
                </a:avLst>
              </a:prstGeom>
              <a:solidFill>
                <a:schemeClr val="accent5"/>
              </a:solidFill>
              <a:ln w="25400" cap="flat" cmpd="sng" algn="ctr">
                <a:noFill/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 dirty="0"/>
              </a:p>
            </p:txBody>
          </p:sp>
          <p:sp>
            <p:nvSpPr>
              <p:cNvPr id="31" name="평행 사변형 26"/>
              <p:cNvSpPr/>
              <p:nvPr/>
            </p:nvSpPr>
            <p:spPr>
              <a:xfrm>
                <a:off x="4732079" y="2524285"/>
                <a:ext cx="1271587" cy="211297"/>
              </a:xfrm>
              <a:prstGeom prst="parallelogram">
                <a:avLst>
                  <a:gd name="adj" fmla="val 100000"/>
                </a:avLst>
              </a:prstGeom>
              <a:solidFill>
                <a:schemeClr val="accent6"/>
              </a:solidFill>
              <a:ln w="25400" cap="flat" cmpd="sng" algn="ctr">
                <a:noFill/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 dirty="0"/>
              </a:p>
            </p:txBody>
          </p:sp>
          <p:sp>
            <p:nvSpPr>
              <p:cNvPr id="33" name="평행 사변형 9"/>
              <p:cNvSpPr/>
              <p:nvPr/>
            </p:nvSpPr>
            <p:spPr>
              <a:xfrm rot="5400000" flipH="1">
                <a:off x="5460073" y="2195481"/>
                <a:ext cx="871200" cy="211354"/>
              </a:xfrm>
              <a:prstGeom prst="parallelogram">
                <a:avLst>
                  <a:gd name="adj" fmla="val 100000"/>
                </a:avLst>
              </a:prstGeom>
              <a:solidFill>
                <a:schemeClr val="accent5"/>
              </a:solidFill>
              <a:ln w="25400" cap="flat" cmpd="sng" algn="ctr">
                <a:noFill/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 dirty="0"/>
              </a:p>
            </p:txBody>
          </p:sp>
          <p:sp>
            <p:nvSpPr>
              <p:cNvPr id="35" name="평행 사변형 2"/>
              <p:cNvSpPr/>
              <p:nvPr/>
            </p:nvSpPr>
            <p:spPr>
              <a:xfrm>
                <a:off x="5789996" y="1858778"/>
                <a:ext cx="1270000" cy="211297"/>
              </a:xfrm>
              <a:prstGeom prst="parallelogram">
                <a:avLst>
                  <a:gd name="adj" fmla="val 100000"/>
                </a:avLst>
              </a:prstGeom>
              <a:solidFill>
                <a:schemeClr val="accent6"/>
              </a:solidFill>
              <a:ln w="25400" cap="flat" cmpd="sng" algn="ctr">
                <a:noFill/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 dirty="0"/>
              </a:p>
            </p:txBody>
          </p:sp>
          <p:sp>
            <p:nvSpPr>
              <p:cNvPr id="37" name="평행 사변형 143"/>
              <p:cNvSpPr/>
              <p:nvPr/>
            </p:nvSpPr>
            <p:spPr>
              <a:xfrm rot="5400000" flipH="1">
                <a:off x="6517734" y="1530550"/>
                <a:ext cx="871200" cy="211357"/>
              </a:xfrm>
              <a:prstGeom prst="parallelogram">
                <a:avLst>
                  <a:gd name="adj" fmla="val 100000"/>
                </a:avLst>
              </a:prstGeom>
              <a:solidFill>
                <a:schemeClr val="accent5"/>
              </a:solidFill>
              <a:ln w="25400" cap="flat" cmpd="sng" algn="ctr">
                <a:noFill/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 dirty="0"/>
              </a:p>
            </p:txBody>
          </p:sp>
          <p:sp>
            <p:nvSpPr>
              <p:cNvPr id="39" name="평행 사변형 145"/>
              <p:cNvSpPr/>
              <p:nvPr/>
            </p:nvSpPr>
            <p:spPr>
              <a:xfrm>
                <a:off x="6847642" y="1200628"/>
                <a:ext cx="1449738" cy="211297"/>
              </a:xfrm>
              <a:prstGeom prst="parallelogram">
                <a:avLst>
                  <a:gd name="adj" fmla="val 100000"/>
                </a:avLst>
              </a:prstGeom>
              <a:solidFill>
                <a:schemeClr val="accent6"/>
              </a:solidFill>
              <a:ln w="25400" cap="flat" cmpd="sng" algn="ctr">
                <a:noFill/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 dirty="0"/>
              </a:p>
            </p:txBody>
          </p:sp>
        </p:grpSp>
        <p:grpSp>
          <p:nvGrpSpPr>
            <p:cNvPr id="9" name="Группа 8"/>
            <p:cNvGrpSpPr/>
            <p:nvPr/>
          </p:nvGrpSpPr>
          <p:grpSpPr>
            <a:xfrm>
              <a:off x="6343061" y="1495173"/>
              <a:ext cx="2176400" cy="872727"/>
              <a:chOff x="6343061" y="1495173"/>
              <a:chExt cx="2176400" cy="872727"/>
            </a:xfrm>
          </p:grpSpPr>
          <p:sp>
            <p:nvSpPr>
              <p:cNvPr id="45" name="평행 사변형 143"/>
              <p:cNvSpPr/>
              <p:nvPr/>
            </p:nvSpPr>
            <p:spPr>
              <a:xfrm rot="5400000" flipH="1">
                <a:off x="6012376" y="1825858"/>
                <a:ext cx="872727" cy="211357"/>
              </a:xfrm>
              <a:prstGeom prst="parallelogram">
                <a:avLst>
                  <a:gd name="adj" fmla="val 100000"/>
                </a:avLst>
              </a:prstGeom>
              <a:solidFill>
                <a:schemeClr val="accent5"/>
              </a:solidFill>
              <a:ln w="25400" cap="flat" cmpd="sng" algn="ctr">
                <a:noFill/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 dirty="0"/>
              </a:p>
            </p:txBody>
          </p:sp>
          <p:sp>
            <p:nvSpPr>
              <p:cNvPr id="46" name="평행 사변형 145"/>
              <p:cNvSpPr/>
              <p:nvPr/>
            </p:nvSpPr>
            <p:spPr>
              <a:xfrm>
                <a:off x="6343061" y="1495173"/>
                <a:ext cx="2176400" cy="211667"/>
              </a:xfrm>
              <a:prstGeom prst="parallelogram">
                <a:avLst>
                  <a:gd name="adj" fmla="val 100000"/>
                </a:avLst>
              </a:prstGeom>
              <a:solidFill>
                <a:schemeClr val="accent6"/>
              </a:solidFill>
              <a:ln w="25400" cap="flat" cmpd="sng" algn="ctr">
                <a:noFill/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 dirty="0"/>
              </a:p>
            </p:txBody>
          </p:sp>
        </p:grpSp>
      </p:grpSp>
      <p:sp>
        <p:nvSpPr>
          <p:cNvPr id="50" name="Text Placeholder 22"/>
          <p:cNvSpPr txBox="1">
            <a:spLocks/>
          </p:cNvSpPr>
          <p:nvPr/>
        </p:nvSpPr>
        <p:spPr>
          <a:xfrm>
            <a:off x="6709832" y="1784899"/>
            <a:ext cx="2286122" cy="623635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70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+mn-ea"/>
                <a:cs typeface="Open Sans"/>
              </a:defRPr>
            </a:lvl1pPr>
            <a:lvl2pPr marL="6286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0858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200" b="1" dirty="0" smtClean="0">
                <a:solidFill>
                  <a:schemeClr val="tx2"/>
                </a:solidFill>
              </a:rPr>
              <a:t>FINAL</a:t>
            </a:r>
            <a:endParaRPr lang="en-US" sz="1200" dirty="0" smtClean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</a:pPr>
            <a:r>
              <a:rPr lang="en-US" sz="1200" dirty="0"/>
              <a:t>Start preparing for departure, if </a:t>
            </a:r>
            <a:r>
              <a:rPr lang="en-US" sz="1200" dirty="0" smtClean="0"/>
              <a:t>application </a:t>
            </a:r>
            <a:r>
              <a:rPr lang="en-US" sz="1200" dirty="0"/>
              <a:t>was approved</a:t>
            </a:r>
          </a:p>
          <a:p>
            <a:pPr>
              <a:lnSpc>
                <a:spcPct val="100000"/>
              </a:lnSpc>
            </a:pP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9" name="Text Placeholder 9"/>
          <p:cNvSpPr txBox="1">
            <a:spLocks/>
          </p:cNvSpPr>
          <p:nvPr/>
        </p:nvSpPr>
        <p:spPr>
          <a:xfrm>
            <a:off x="436722" y="6524128"/>
            <a:ext cx="1597384" cy="328861"/>
          </a:xfrm>
          <a:prstGeom prst="rect">
            <a:avLst/>
          </a:prstGeom>
          <a:solidFill>
            <a:schemeClr val="accent6"/>
          </a:solidFill>
        </p:spPr>
        <p:txBody>
          <a:bodyPr anchor="ctr">
            <a:normAutofit fontScale="47500" lnSpcReduction="20000"/>
          </a:bodyPr>
          <a:lstStyle>
            <a:lvl1pPr marL="0" indent="0" algn="l" defTabSz="457200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700" kern="1200">
                <a:solidFill>
                  <a:schemeClr val="tx1"/>
                </a:solidFill>
                <a:latin typeface="Open Sans"/>
                <a:ea typeface="+mn-ea"/>
                <a:cs typeface="Open Sans"/>
              </a:defRPr>
            </a:lvl1pPr>
            <a:lvl2pPr marL="6286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0858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en-US" sz="1400" dirty="0" smtClean="0">
                <a:solidFill>
                  <a:srgbClr val="FFFFFF"/>
                </a:solidFill>
                <a:latin typeface="Georgia"/>
                <a:cs typeface="Georgia"/>
              </a:rPr>
              <a:t>International student mobility 2020</a:t>
            </a:r>
            <a:endParaRPr lang="en-US" sz="1400" dirty="0">
              <a:solidFill>
                <a:srgbClr val="FFFFFF"/>
              </a:solidFill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48197131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70" grpId="0"/>
      <p:bldP spid="71" grpId="0"/>
      <p:bldP spid="72" grpId="0"/>
      <p:bldP spid="73" grpId="0"/>
      <p:bldP spid="5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3279" y="2539852"/>
            <a:ext cx="3183584" cy="1785964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7"/>
          </p:nvPr>
        </p:nvSpPr>
        <p:spPr>
          <a:xfrm>
            <a:off x="213279" y="1845991"/>
            <a:ext cx="2323482" cy="1916112"/>
          </a:xfrm>
        </p:spPr>
        <p:txBody>
          <a:bodyPr>
            <a:noAutofit/>
          </a:bodyPr>
          <a:lstStyle/>
          <a:p>
            <a:r>
              <a:rPr lang="en-US" sz="1400" dirty="0" smtClean="0"/>
              <a:t>No tuition fees at the host university!</a:t>
            </a:r>
          </a:p>
          <a:p>
            <a:endParaRPr lang="en-US" sz="1400" dirty="0" smtClean="0"/>
          </a:p>
          <a:p>
            <a:endParaRPr lang="en-US" sz="1400" dirty="0"/>
          </a:p>
          <a:p>
            <a:endParaRPr lang="en-US" sz="1400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317969" y="49658"/>
            <a:ext cx="1954389" cy="906523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HOW MUCH WILL I SPEND</a:t>
            </a:r>
            <a:r>
              <a:rPr lang="ru-RU" b="1" dirty="0" smtClean="0">
                <a:solidFill>
                  <a:schemeClr val="bg1"/>
                </a:solidFill>
              </a:rPr>
              <a:t>?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949780" y="956181"/>
            <a:ext cx="2884989" cy="2618785"/>
            <a:chOff x="4764713" y="1483772"/>
            <a:chExt cx="2357233" cy="2359402"/>
          </a:xfrm>
        </p:grpSpPr>
        <p:grpSp>
          <p:nvGrpSpPr>
            <p:cNvPr id="39" name="Group 41"/>
            <p:cNvGrpSpPr>
              <a:grpSpLocks/>
            </p:cNvGrpSpPr>
            <p:nvPr/>
          </p:nvGrpSpPr>
          <p:grpSpPr bwMode="auto">
            <a:xfrm>
              <a:off x="4764713" y="1483772"/>
              <a:ext cx="2357233" cy="2359402"/>
              <a:chOff x="0" y="0"/>
              <a:chExt cx="1264" cy="1266"/>
            </a:xfrm>
          </p:grpSpPr>
          <p:sp>
            <p:nvSpPr>
              <p:cNvPr id="59" name="AutoShape 1"/>
              <p:cNvSpPr>
                <a:spLocks/>
              </p:cNvSpPr>
              <p:nvPr/>
            </p:nvSpPr>
            <p:spPr bwMode="auto">
              <a:xfrm>
                <a:off x="64" y="296"/>
                <a:ext cx="247" cy="8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1600" h="21600">
                    <a:moveTo>
                      <a:pt x="17435" y="0"/>
                    </a:moveTo>
                    <a:lnTo>
                      <a:pt x="21600" y="10685"/>
                    </a:lnTo>
                    <a:lnTo>
                      <a:pt x="6438" y="21600"/>
                    </a:lnTo>
                    <a:lnTo>
                      <a:pt x="0" y="12558"/>
                    </a:lnTo>
                    <a:lnTo>
                      <a:pt x="17435" y="0"/>
                    </a:lnTo>
                    <a:close/>
                    <a:moveTo>
                      <a:pt x="17435" y="0"/>
                    </a:move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60" name="AutoShape 2"/>
              <p:cNvSpPr>
                <a:spLocks/>
              </p:cNvSpPr>
              <p:nvPr/>
            </p:nvSpPr>
            <p:spPr bwMode="auto">
              <a:xfrm>
                <a:off x="248" y="332"/>
                <a:ext cx="105" cy="197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10153" y="4360"/>
                    </a:lnTo>
                    <a:lnTo>
                      <a:pt x="21600" y="21600"/>
                    </a:lnTo>
                    <a:lnTo>
                      <a:pt x="13162" y="19825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chemeClr val="accent5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1" name="AutoShape 3"/>
              <p:cNvSpPr>
                <a:spLocks/>
              </p:cNvSpPr>
              <p:nvPr/>
            </p:nvSpPr>
            <p:spPr bwMode="auto">
              <a:xfrm>
                <a:off x="717" y="8"/>
                <a:ext cx="122" cy="233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1600" h="21600">
                    <a:moveTo>
                      <a:pt x="21600" y="16146"/>
                    </a:moveTo>
                    <a:lnTo>
                      <a:pt x="16904" y="21600"/>
                    </a:lnTo>
                    <a:lnTo>
                      <a:pt x="0" y="7559"/>
                    </a:lnTo>
                    <a:lnTo>
                      <a:pt x="2159" y="0"/>
                    </a:lnTo>
                    <a:lnTo>
                      <a:pt x="21600" y="16146"/>
                    </a:lnTo>
                    <a:close/>
                    <a:moveTo>
                      <a:pt x="21600" y="16146"/>
                    </a:move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2" name="AutoShape 4"/>
              <p:cNvSpPr>
                <a:spLocks/>
              </p:cNvSpPr>
              <p:nvPr/>
            </p:nvSpPr>
            <p:spPr bwMode="auto">
              <a:xfrm>
                <a:off x="65" y="0"/>
                <a:ext cx="740" cy="477"/>
              </a:xfrm>
              <a:custGeom>
                <a:avLst/>
                <a:gdLst>
                  <a:gd name="T0" fmla="*/ 0 w 21600"/>
                  <a:gd name="T1" fmla="*/ 0 h 21599"/>
                  <a:gd name="T2" fmla="*/ 0 w 21600"/>
                  <a:gd name="T3" fmla="*/ 0 h 21599"/>
                  <a:gd name="T4" fmla="*/ 0 w 21600"/>
                  <a:gd name="T5" fmla="*/ 0 h 21599"/>
                  <a:gd name="T6" fmla="*/ 0 w 21600"/>
                  <a:gd name="T7" fmla="*/ 0 h 21599"/>
                  <a:gd name="T8" fmla="*/ 0 w 21600"/>
                  <a:gd name="T9" fmla="*/ 0 h 21599"/>
                  <a:gd name="T10" fmla="*/ 0 w 21600"/>
                  <a:gd name="T11" fmla="*/ 0 h 21599"/>
                  <a:gd name="T12" fmla="*/ 0 w 21600"/>
                  <a:gd name="T13" fmla="*/ 0 h 21599"/>
                  <a:gd name="T14" fmla="*/ 0 w 21600"/>
                  <a:gd name="T15" fmla="*/ 0 h 21599"/>
                  <a:gd name="T16" fmla="*/ 0 w 21600"/>
                  <a:gd name="T17" fmla="*/ 0 h 21599"/>
                  <a:gd name="T18" fmla="*/ 0 w 21600"/>
                  <a:gd name="T19" fmla="*/ 0 h 21599"/>
                  <a:gd name="T20" fmla="*/ 0 w 21600"/>
                  <a:gd name="T21" fmla="*/ 0 h 21599"/>
                  <a:gd name="T22" fmla="*/ 0 w 21600"/>
                  <a:gd name="T23" fmla="*/ 0 h 21599"/>
                  <a:gd name="T24" fmla="*/ 0 w 21600"/>
                  <a:gd name="T25" fmla="*/ 0 h 21599"/>
                  <a:gd name="T26" fmla="*/ 0 w 21600"/>
                  <a:gd name="T27" fmla="*/ 0 h 21599"/>
                  <a:gd name="T28" fmla="*/ 0 w 21600"/>
                  <a:gd name="T29" fmla="*/ 0 h 21599"/>
                  <a:gd name="T30" fmla="*/ 0 w 21600"/>
                  <a:gd name="T31" fmla="*/ 0 h 21599"/>
                  <a:gd name="T32" fmla="*/ 0 w 21600"/>
                  <a:gd name="T33" fmla="*/ 0 h 21599"/>
                  <a:gd name="T34" fmla="*/ 0 w 21600"/>
                  <a:gd name="T35" fmla="*/ 0 h 21599"/>
                  <a:gd name="T36" fmla="*/ 0 w 21600"/>
                  <a:gd name="T37" fmla="*/ 0 h 21599"/>
                  <a:gd name="T38" fmla="*/ 0 w 21600"/>
                  <a:gd name="T39" fmla="*/ 0 h 21599"/>
                  <a:gd name="T40" fmla="*/ 0 w 21600"/>
                  <a:gd name="T41" fmla="*/ 0 h 21599"/>
                  <a:gd name="T42" fmla="*/ 0 w 21600"/>
                  <a:gd name="T43" fmla="*/ 0 h 21599"/>
                  <a:gd name="T44" fmla="*/ 0 w 21600"/>
                  <a:gd name="T45" fmla="*/ 0 h 21599"/>
                  <a:gd name="T46" fmla="*/ 0 w 21600"/>
                  <a:gd name="T47" fmla="*/ 0 h 21599"/>
                  <a:gd name="T48" fmla="*/ 0 w 21600"/>
                  <a:gd name="T49" fmla="*/ 0 h 21599"/>
                  <a:gd name="T50" fmla="*/ 0 w 21600"/>
                  <a:gd name="T51" fmla="*/ 0 h 21599"/>
                  <a:gd name="T52" fmla="*/ 0 w 21600"/>
                  <a:gd name="T53" fmla="*/ 0 h 21599"/>
                  <a:gd name="T54" fmla="*/ 0 w 21600"/>
                  <a:gd name="T55" fmla="*/ 0 h 21599"/>
                  <a:gd name="T56" fmla="*/ 0 w 21600"/>
                  <a:gd name="T57" fmla="*/ 0 h 21599"/>
                  <a:gd name="T58" fmla="*/ 0 w 21600"/>
                  <a:gd name="T59" fmla="*/ 0 h 21599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21600" h="21599">
                    <a:moveTo>
                      <a:pt x="18407" y="145"/>
                    </a:moveTo>
                    <a:lnTo>
                      <a:pt x="21600" y="7949"/>
                    </a:lnTo>
                    <a:lnTo>
                      <a:pt x="17136" y="13257"/>
                    </a:lnTo>
                    <a:cubicBezTo>
                      <a:pt x="17080" y="13251"/>
                      <a:pt x="17023" y="13247"/>
                      <a:pt x="16967" y="13244"/>
                    </a:cubicBezTo>
                    <a:cubicBezTo>
                      <a:pt x="16910" y="13239"/>
                      <a:pt x="16853" y="13235"/>
                      <a:pt x="16796" y="13234"/>
                    </a:cubicBezTo>
                    <a:cubicBezTo>
                      <a:pt x="16740" y="13231"/>
                      <a:pt x="16682" y="13229"/>
                      <a:pt x="16626" y="13229"/>
                    </a:cubicBezTo>
                    <a:cubicBezTo>
                      <a:pt x="16568" y="13227"/>
                      <a:pt x="16511" y="13227"/>
                      <a:pt x="16454" y="13228"/>
                    </a:cubicBezTo>
                    <a:cubicBezTo>
                      <a:pt x="15499" y="13238"/>
                      <a:pt x="14576" y="13459"/>
                      <a:pt x="13703" y="13860"/>
                    </a:cubicBezTo>
                    <a:cubicBezTo>
                      <a:pt x="12830" y="14262"/>
                      <a:pt x="12007" y="14845"/>
                      <a:pt x="11252" y="15581"/>
                    </a:cubicBezTo>
                    <a:cubicBezTo>
                      <a:pt x="10498" y="16316"/>
                      <a:pt x="9812" y="17204"/>
                      <a:pt x="9211" y="18217"/>
                    </a:cubicBezTo>
                    <a:cubicBezTo>
                      <a:pt x="8611" y="19229"/>
                      <a:pt x="8098" y="20366"/>
                      <a:pt x="7689" y="21599"/>
                    </a:cubicBezTo>
                    <a:lnTo>
                      <a:pt x="5837" y="13505"/>
                    </a:lnTo>
                    <a:lnTo>
                      <a:pt x="0" y="15821"/>
                    </a:lnTo>
                    <a:cubicBezTo>
                      <a:pt x="216" y="15149"/>
                      <a:pt x="450" y="14493"/>
                      <a:pt x="699" y="13852"/>
                    </a:cubicBezTo>
                    <a:cubicBezTo>
                      <a:pt x="948" y="13211"/>
                      <a:pt x="1214" y="12585"/>
                      <a:pt x="1495" y="11977"/>
                    </a:cubicBezTo>
                    <a:cubicBezTo>
                      <a:pt x="1776" y="11368"/>
                      <a:pt x="2073" y="10777"/>
                      <a:pt x="2385" y="10201"/>
                    </a:cubicBezTo>
                    <a:cubicBezTo>
                      <a:pt x="2698" y="9625"/>
                      <a:pt x="3027" y="9069"/>
                      <a:pt x="3370" y="8528"/>
                    </a:cubicBezTo>
                    <a:cubicBezTo>
                      <a:pt x="3791" y="7867"/>
                      <a:pt x="4229" y="7241"/>
                      <a:pt x="4684" y="6651"/>
                    </a:cubicBezTo>
                    <a:cubicBezTo>
                      <a:pt x="5139" y="6060"/>
                      <a:pt x="5611" y="5507"/>
                      <a:pt x="6099" y="4989"/>
                    </a:cubicBezTo>
                    <a:cubicBezTo>
                      <a:pt x="6587" y="4471"/>
                      <a:pt x="7091" y="3991"/>
                      <a:pt x="7610" y="3548"/>
                    </a:cubicBezTo>
                    <a:cubicBezTo>
                      <a:pt x="8129" y="3105"/>
                      <a:pt x="8663" y="2700"/>
                      <a:pt x="9211" y="2334"/>
                    </a:cubicBezTo>
                    <a:cubicBezTo>
                      <a:pt x="9779" y="1953"/>
                      <a:pt x="10357" y="1620"/>
                      <a:pt x="10942" y="1332"/>
                    </a:cubicBezTo>
                    <a:cubicBezTo>
                      <a:pt x="11527" y="1044"/>
                      <a:pt x="12120" y="802"/>
                      <a:pt x="12719" y="608"/>
                    </a:cubicBezTo>
                    <a:cubicBezTo>
                      <a:pt x="13319" y="413"/>
                      <a:pt x="13926" y="265"/>
                      <a:pt x="14538" y="163"/>
                    </a:cubicBezTo>
                    <a:cubicBezTo>
                      <a:pt x="15150" y="63"/>
                      <a:pt x="15769" y="8"/>
                      <a:pt x="16391" y="1"/>
                    </a:cubicBezTo>
                    <a:cubicBezTo>
                      <a:pt x="16561" y="-1"/>
                      <a:pt x="16730" y="1"/>
                      <a:pt x="16899" y="6"/>
                    </a:cubicBezTo>
                    <a:cubicBezTo>
                      <a:pt x="17068" y="11"/>
                      <a:pt x="17236" y="20"/>
                      <a:pt x="17404" y="32"/>
                    </a:cubicBezTo>
                    <a:cubicBezTo>
                      <a:pt x="17572" y="43"/>
                      <a:pt x="17740" y="59"/>
                      <a:pt x="17906" y="78"/>
                    </a:cubicBezTo>
                    <a:cubicBezTo>
                      <a:pt x="18074" y="96"/>
                      <a:pt x="18241" y="120"/>
                      <a:pt x="18407" y="145"/>
                    </a:cubicBezTo>
                    <a:close/>
                    <a:moveTo>
                      <a:pt x="18407" y="145"/>
                    </a:move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3" name="AutoShape 5"/>
              <p:cNvSpPr>
                <a:spLocks/>
              </p:cNvSpPr>
              <p:nvPr/>
            </p:nvSpPr>
            <p:spPr bwMode="auto">
              <a:xfrm>
                <a:off x="644" y="176"/>
                <a:ext cx="155" cy="161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1600" h="21600">
                    <a:moveTo>
                      <a:pt x="21600" y="0"/>
                    </a:moveTo>
                    <a:lnTo>
                      <a:pt x="18453" y="7961"/>
                    </a:lnTo>
                    <a:lnTo>
                      <a:pt x="0" y="21600"/>
                    </a:lnTo>
                    <a:lnTo>
                      <a:pt x="377" y="15682"/>
                    </a:lnTo>
                    <a:lnTo>
                      <a:pt x="21600" y="0"/>
                    </a:lnTo>
                    <a:close/>
                    <a:moveTo>
                      <a:pt x="21600" y="0"/>
                    </a:move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7" name="AutoShape 7"/>
              <p:cNvSpPr>
                <a:spLocks/>
              </p:cNvSpPr>
              <p:nvPr/>
            </p:nvSpPr>
            <p:spPr bwMode="auto">
              <a:xfrm>
                <a:off x="328" y="288"/>
                <a:ext cx="323" cy="205"/>
              </a:xfrm>
              <a:custGeom>
                <a:avLst/>
                <a:gdLst>
                  <a:gd name="T0" fmla="*/ 0 w 21600"/>
                  <a:gd name="T1" fmla="*/ 0 h 21599"/>
                  <a:gd name="T2" fmla="*/ 0 w 21600"/>
                  <a:gd name="T3" fmla="*/ 0 h 21599"/>
                  <a:gd name="T4" fmla="*/ 0 w 21600"/>
                  <a:gd name="T5" fmla="*/ 0 h 21599"/>
                  <a:gd name="T6" fmla="*/ 0 w 21600"/>
                  <a:gd name="T7" fmla="*/ 0 h 21599"/>
                  <a:gd name="T8" fmla="*/ 0 w 21600"/>
                  <a:gd name="T9" fmla="*/ 0 h 21599"/>
                  <a:gd name="T10" fmla="*/ 0 w 21600"/>
                  <a:gd name="T11" fmla="*/ 0 h 21599"/>
                  <a:gd name="T12" fmla="*/ 0 w 21600"/>
                  <a:gd name="T13" fmla="*/ 0 h 21599"/>
                  <a:gd name="T14" fmla="*/ 0 w 21600"/>
                  <a:gd name="T15" fmla="*/ 0 h 21599"/>
                  <a:gd name="T16" fmla="*/ 0 w 21600"/>
                  <a:gd name="T17" fmla="*/ 0 h 21599"/>
                  <a:gd name="T18" fmla="*/ 0 w 21600"/>
                  <a:gd name="T19" fmla="*/ 0 h 21599"/>
                  <a:gd name="T20" fmla="*/ 0 w 21600"/>
                  <a:gd name="T21" fmla="*/ 0 h 21599"/>
                  <a:gd name="T22" fmla="*/ 0 w 21600"/>
                  <a:gd name="T23" fmla="*/ 0 h 21599"/>
                  <a:gd name="T24" fmla="*/ 0 w 21600"/>
                  <a:gd name="T25" fmla="*/ 0 h 21599"/>
                  <a:gd name="T26" fmla="*/ 0 w 21600"/>
                  <a:gd name="T27" fmla="*/ 0 h 21599"/>
                  <a:gd name="T28" fmla="*/ 0 w 21600"/>
                  <a:gd name="T29" fmla="*/ 0 h 21599"/>
                  <a:gd name="T30" fmla="*/ 0 w 21600"/>
                  <a:gd name="T31" fmla="*/ 0 h 21599"/>
                  <a:gd name="T32" fmla="*/ 0 w 21600"/>
                  <a:gd name="T33" fmla="*/ 0 h 21599"/>
                  <a:gd name="T34" fmla="*/ 0 w 21600"/>
                  <a:gd name="T35" fmla="*/ 0 h 21599"/>
                  <a:gd name="T36" fmla="*/ 0 w 21600"/>
                  <a:gd name="T37" fmla="*/ 0 h 21599"/>
                  <a:gd name="T38" fmla="*/ 0 w 21600"/>
                  <a:gd name="T39" fmla="*/ 0 h 21599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21600" h="21599">
                    <a:moveTo>
                      <a:pt x="21600" y="68"/>
                    </a:moveTo>
                    <a:lnTo>
                      <a:pt x="21418" y="4726"/>
                    </a:lnTo>
                    <a:cubicBezTo>
                      <a:pt x="21307" y="4716"/>
                      <a:pt x="21194" y="4706"/>
                      <a:pt x="21082" y="4699"/>
                    </a:cubicBezTo>
                    <a:cubicBezTo>
                      <a:pt x="20969" y="4690"/>
                      <a:pt x="20856" y="4685"/>
                      <a:pt x="20743" y="4681"/>
                    </a:cubicBezTo>
                    <a:cubicBezTo>
                      <a:pt x="20631" y="4676"/>
                      <a:pt x="20517" y="4671"/>
                      <a:pt x="20404" y="4670"/>
                    </a:cubicBezTo>
                    <a:cubicBezTo>
                      <a:pt x="20289" y="4667"/>
                      <a:pt x="20177" y="4666"/>
                      <a:pt x="20061" y="4669"/>
                    </a:cubicBezTo>
                    <a:cubicBezTo>
                      <a:pt x="18164" y="4688"/>
                      <a:pt x="16328" y="5136"/>
                      <a:pt x="14593" y="5948"/>
                    </a:cubicBezTo>
                    <a:cubicBezTo>
                      <a:pt x="12857" y="6760"/>
                      <a:pt x="11222" y="7939"/>
                      <a:pt x="9721" y="9426"/>
                    </a:cubicBezTo>
                    <a:cubicBezTo>
                      <a:pt x="8220" y="10916"/>
                      <a:pt x="6855" y="12711"/>
                      <a:pt x="5664" y="14758"/>
                    </a:cubicBezTo>
                    <a:cubicBezTo>
                      <a:pt x="4471" y="16806"/>
                      <a:pt x="3449" y="19105"/>
                      <a:pt x="2635" y="21599"/>
                    </a:cubicBezTo>
                    <a:lnTo>
                      <a:pt x="0" y="19471"/>
                    </a:lnTo>
                    <a:cubicBezTo>
                      <a:pt x="935" y="16605"/>
                      <a:pt x="2109" y="13960"/>
                      <a:pt x="3481" y="11606"/>
                    </a:cubicBezTo>
                    <a:cubicBezTo>
                      <a:pt x="4854" y="9251"/>
                      <a:pt x="6423" y="7184"/>
                      <a:pt x="8148" y="5475"/>
                    </a:cubicBezTo>
                    <a:cubicBezTo>
                      <a:pt x="9873" y="3763"/>
                      <a:pt x="11755" y="2408"/>
                      <a:pt x="13751" y="1473"/>
                    </a:cubicBezTo>
                    <a:cubicBezTo>
                      <a:pt x="15746" y="538"/>
                      <a:pt x="17857" y="26"/>
                      <a:pt x="20040" y="3"/>
                    </a:cubicBezTo>
                    <a:cubicBezTo>
                      <a:pt x="20171" y="0"/>
                      <a:pt x="20301" y="-1"/>
                      <a:pt x="20432" y="4"/>
                    </a:cubicBezTo>
                    <a:cubicBezTo>
                      <a:pt x="20562" y="5"/>
                      <a:pt x="20693" y="9"/>
                      <a:pt x="20823" y="15"/>
                    </a:cubicBezTo>
                    <a:cubicBezTo>
                      <a:pt x="20952" y="20"/>
                      <a:pt x="21082" y="29"/>
                      <a:pt x="21212" y="39"/>
                    </a:cubicBezTo>
                    <a:cubicBezTo>
                      <a:pt x="21343" y="45"/>
                      <a:pt x="21472" y="55"/>
                      <a:pt x="21600" y="68"/>
                    </a:cubicBezTo>
                    <a:close/>
                    <a:moveTo>
                      <a:pt x="21600" y="68"/>
                    </a:move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8" name="AutoShape 11"/>
              <p:cNvSpPr>
                <a:spLocks/>
              </p:cNvSpPr>
              <p:nvPr/>
            </p:nvSpPr>
            <p:spPr bwMode="auto">
              <a:xfrm>
                <a:off x="184" y="848"/>
                <a:ext cx="69" cy="237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1600" h="21600">
                    <a:moveTo>
                      <a:pt x="4080" y="2902"/>
                    </a:moveTo>
                    <a:lnTo>
                      <a:pt x="21600" y="0"/>
                    </a:lnTo>
                    <a:lnTo>
                      <a:pt x="18049" y="16258"/>
                    </a:lnTo>
                    <a:lnTo>
                      <a:pt x="0" y="21600"/>
                    </a:lnTo>
                    <a:lnTo>
                      <a:pt x="4080" y="2902"/>
                    </a:lnTo>
                    <a:close/>
                    <a:moveTo>
                      <a:pt x="4080" y="2902"/>
                    </a:moveTo>
                  </a:path>
                </a:pathLst>
              </a:custGeom>
              <a:solidFill>
                <a:schemeClr val="accent5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9" name="AutoShape 12"/>
              <p:cNvSpPr>
                <a:spLocks/>
              </p:cNvSpPr>
              <p:nvPr/>
            </p:nvSpPr>
            <p:spPr bwMode="auto">
              <a:xfrm>
                <a:off x="223" y="865"/>
                <a:ext cx="222" cy="39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1600" h="21600">
                    <a:moveTo>
                      <a:pt x="0" y="21600"/>
                    </a:moveTo>
                    <a:lnTo>
                      <a:pt x="5213" y="2435"/>
                    </a:lnTo>
                    <a:lnTo>
                      <a:pt x="21600" y="0"/>
                    </a:lnTo>
                    <a:lnTo>
                      <a:pt x="18844" y="18805"/>
                    </a:lnTo>
                    <a:lnTo>
                      <a:pt x="0" y="21600"/>
                    </a:lnTo>
                    <a:close/>
                    <a:moveTo>
                      <a:pt x="0" y="21600"/>
                    </a:move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0" name="AutoShape 13"/>
              <p:cNvSpPr>
                <a:spLocks/>
              </p:cNvSpPr>
              <p:nvPr/>
            </p:nvSpPr>
            <p:spPr bwMode="auto">
              <a:xfrm>
                <a:off x="0" y="328"/>
                <a:ext cx="391" cy="757"/>
              </a:xfrm>
              <a:custGeom>
                <a:avLst/>
                <a:gdLst>
                  <a:gd name="T0" fmla="*/ 0 w 21592"/>
                  <a:gd name="T1" fmla="*/ 0 h 21600"/>
                  <a:gd name="T2" fmla="*/ 0 w 21592"/>
                  <a:gd name="T3" fmla="*/ 0 h 21600"/>
                  <a:gd name="T4" fmla="*/ 0 w 21592"/>
                  <a:gd name="T5" fmla="*/ 0 h 21600"/>
                  <a:gd name="T6" fmla="*/ 0 w 21592"/>
                  <a:gd name="T7" fmla="*/ 0 h 21600"/>
                  <a:gd name="T8" fmla="*/ 0 w 21592"/>
                  <a:gd name="T9" fmla="*/ 0 h 21600"/>
                  <a:gd name="T10" fmla="*/ 0 w 21592"/>
                  <a:gd name="T11" fmla="*/ 0 h 21600"/>
                  <a:gd name="T12" fmla="*/ 0 w 21592"/>
                  <a:gd name="T13" fmla="*/ 0 h 21600"/>
                  <a:gd name="T14" fmla="*/ 0 w 21592"/>
                  <a:gd name="T15" fmla="*/ 0 h 21600"/>
                  <a:gd name="T16" fmla="*/ 0 w 21592"/>
                  <a:gd name="T17" fmla="*/ 0 h 21600"/>
                  <a:gd name="T18" fmla="*/ 0 w 21592"/>
                  <a:gd name="T19" fmla="*/ 0 h 21600"/>
                  <a:gd name="T20" fmla="*/ 0 w 21592"/>
                  <a:gd name="T21" fmla="*/ 0 h 21600"/>
                  <a:gd name="T22" fmla="*/ 0 w 21592"/>
                  <a:gd name="T23" fmla="*/ 0 h 21600"/>
                  <a:gd name="T24" fmla="*/ 0 w 21592"/>
                  <a:gd name="T25" fmla="*/ 0 h 21600"/>
                  <a:gd name="T26" fmla="*/ 0 w 21592"/>
                  <a:gd name="T27" fmla="*/ 0 h 21600"/>
                  <a:gd name="T28" fmla="*/ 0 w 21592"/>
                  <a:gd name="T29" fmla="*/ 0 h 21600"/>
                  <a:gd name="T30" fmla="*/ 0 w 21592"/>
                  <a:gd name="T31" fmla="*/ 0 h 21600"/>
                  <a:gd name="T32" fmla="*/ 0 w 21592"/>
                  <a:gd name="T33" fmla="*/ 0 h 21600"/>
                  <a:gd name="T34" fmla="*/ 0 w 21592"/>
                  <a:gd name="T35" fmla="*/ 0 h 21600"/>
                  <a:gd name="T36" fmla="*/ 0 w 21592"/>
                  <a:gd name="T37" fmla="*/ 0 h 21600"/>
                  <a:gd name="T38" fmla="*/ 0 w 21592"/>
                  <a:gd name="T39" fmla="*/ 0 h 21600"/>
                  <a:gd name="T40" fmla="*/ 0 w 21592"/>
                  <a:gd name="T41" fmla="*/ 0 h 21600"/>
                  <a:gd name="T42" fmla="*/ 0 w 21592"/>
                  <a:gd name="T43" fmla="*/ 0 h 21600"/>
                  <a:gd name="T44" fmla="*/ 0 w 21592"/>
                  <a:gd name="T45" fmla="*/ 0 h 21600"/>
                  <a:gd name="T46" fmla="*/ 0 w 21592"/>
                  <a:gd name="T47" fmla="*/ 0 h 21600"/>
                  <a:gd name="T48" fmla="*/ 0 w 21592"/>
                  <a:gd name="T49" fmla="*/ 0 h 21600"/>
                  <a:gd name="T50" fmla="*/ 0 w 21592"/>
                  <a:gd name="T51" fmla="*/ 0 h 21600"/>
                  <a:gd name="T52" fmla="*/ 0 w 21592"/>
                  <a:gd name="T53" fmla="*/ 0 h 21600"/>
                  <a:gd name="T54" fmla="*/ 0 w 21592"/>
                  <a:gd name="T55" fmla="*/ 0 h 21600"/>
                  <a:gd name="T56" fmla="*/ 0 w 21592"/>
                  <a:gd name="T57" fmla="*/ 0 h 21600"/>
                  <a:gd name="T58" fmla="*/ 0 w 21592"/>
                  <a:gd name="T59" fmla="*/ 0 h 21600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21592" h="21600">
                    <a:moveTo>
                      <a:pt x="13880" y="0"/>
                    </a:moveTo>
                    <a:lnTo>
                      <a:pt x="17428" y="5182"/>
                    </a:lnTo>
                    <a:cubicBezTo>
                      <a:pt x="17212" y="5463"/>
                      <a:pt x="17022" y="5751"/>
                      <a:pt x="16858" y="6043"/>
                    </a:cubicBezTo>
                    <a:cubicBezTo>
                      <a:pt x="16694" y="6336"/>
                      <a:pt x="16555" y="6635"/>
                      <a:pt x="16444" y="6938"/>
                    </a:cubicBezTo>
                    <a:cubicBezTo>
                      <a:pt x="16334" y="7242"/>
                      <a:pt x="16251" y="7550"/>
                      <a:pt x="16196" y="7863"/>
                    </a:cubicBezTo>
                    <a:cubicBezTo>
                      <a:pt x="16141" y="8175"/>
                      <a:pt x="16115" y="8492"/>
                      <a:pt x="16120" y="8812"/>
                    </a:cubicBezTo>
                    <a:cubicBezTo>
                      <a:pt x="16130" y="9473"/>
                      <a:pt x="16267" y="10118"/>
                      <a:pt x="16520" y="10741"/>
                    </a:cubicBezTo>
                    <a:cubicBezTo>
                      <a:pt x="16773" y="11365"/>
                      <a:pt x="17142" y="11965"/>
                      <a:pt x="17614" y="12539"/>
                    </a:cubicBezTo>
                    <a:cubicBezTo>
                      <a:pt x="18087" y="13111"/>
                      <a:pt x="18664" y="13656"/>
                      <a:pt x="19330" y="14166"/>
                    </a:cubicBezTo>
                    <a:cubicBezTo>
                      <a:pt x="19997" y="14676"/>
                      <a:pt x="20755" y="15151"/>
                      <a:pt x="21592" y="15586"/>
                    </a:cubicBezTo>
                    <a:lnTo>
                      <a:pt x="11123" y="15729"/>
                    </a:lnTo>
                    <a:lnTo>
                      <a:pt x="10402" y="21600"/>
                    </a:lnTo>
                    <a:cubicBezTo>
                      <a:pt x="9594" y="21188"/>
                      <a:pt x="8829" y="20759"/>
                      <a:pt x="8109" y="20314"/>
                    </a:cubicBezTo>
                    <a:cubicBezTo>
                      <a:pt x="7389" y="19868"/>
                      <a:pt x="6712" y="19407"/>
                      <a:pt x="6081" y="18929"/>
                    </a:cubicBezTo>
                    <a:cubicBezTo>
                      <a:pt x="5449" y="18453"/>
                      <a:pt x="4864" y="17960"/>
                      <a:pt x="4324" y="17453"/>
                    </a:cubicBezTo>
                    <a:cubicBezTo>
                      <a:pt x="3784" y="16946"/>
                      <a:pt x="3290" y="16424"/>
                      <a:pt x="2844" y="15889"/>
                    </a:cubicBezTo>
                    <a:cubicBezTo>
                      <a:pt x="2381" y="15333"/>
                      <a:pt x="1973" y="14770"/>
                      <a:pt x="1622" y="14198"/>
                    </a:cubicBezTo>
                    <a:cubicBezTo>
                      <a:pt x="1272" y="13626"/>
                      <a:pt x="978" y="13047"/>
                      <a:pt x="741" y="12461"/>
                    </a:cubicBezTo>
                    <a:cubicBezTo>
                      <a:pt x="503" y="11875"/>
                      <a:pt x="323" y="11282"/>
                      <a:pt x="199" y="10684"/>
                    </a:cubicBezTo>
                    <a:cubicBezTo>
                      <a:pt x="76" y="10086"/>
                      <a:pt x="10" y="9481"/>
                      <a:pt x="1" y="8873"/>
                    </a:cubicBezTo>
                    <a:cubicBezTo>
                      <a:pt x="-8" y="8264"/>
                      <a:pt x="42" y="7660"/>
                      <a:pt x="148" y="7061"/>
                    </a:cubicBezTo>
                    <a:cubicBezTo>
                      <a:pt x="254" y="6462"/>
                      <a:pt x="419" y="5868"/>
                      <a:pt x="639" y="5280"/>
                    </a:cubicBezTo>
                    <a:cubicBezTo>
                      <a:pt x="859" y="4693"/>
                      <a:pt x="1138" y="4111"/>
                      <a:pt x="1473" y="3537"/>
                    </a:cubicBezTo>
                    <a:cubicBezTo>
                      <a:pt x="1808" y="2962"/>
                      <a:pt x="2198" y="2395"/>
                      <a:pt x="2645" y="1837"/>
                    </a:cubicBezTo>
                    <a:cubicBezTo>
                      <a:pt x="2671" y="1804"/>
                      <a:pt x="2698" y="1771"/>
                      <a:pt x="2725" y="1738"/>
                    </a:cubicBezTo>
                    <a:cubicBezTo>
                      <a:pt x="2752" y="1706"/>
                      <a:pt x="2779" y="1674"/>
                      <a:pt x="2806" y="1641"/>
                    </a:cubicBezTo>
                    <a:cubicBezTo>
                      <a:pt x="2832" y="1607"/>
                      <a:pt x="2860" y="1575"/>
                      <a:pt x="2887" y="1542"/>
                    </a:cubicBezTo>
                    <a:cubicBezTo>
                      <a:pt x="2914" y="1510"/>
                      <a:pt x="2942" y="1478"/>
                      <a:pt x="2969" y="1445"/>
                    </a:cubicBezTo>
                    <a:lnTo>
                      <a:pt x="13880" y="0"/>
                    </a:lnTo>
                    <a:close/>
                    <a:moveTo>
                      <a:pt x="13880" y="0"/>
                    </a:moveTo>
                  </a:path>
                </a:pathLst>
              </a:cu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1" name="AutoShape 16"/>
              <p:cNvSpPr>
                <a:spLocks/>
              </p:cNvSpPr>
              <p:nvPr/>
            </p:nvSpPr>
            <p:spPr bwMode="auto">
              <a:xfrm>
                <a:off x="288" y="511"/>
                <a:ext cx="130" cy="365"/>
              </a:xfrm>
              <a:custGeom>
                <a:avLst/>
                <a:gdLst/>
                <a:ahLst/>
                <a:cxnLst/>
                <a:rect l="0" t="0" r="r" b="b"/>
                <a:pathLst>
                  <a:path w="21588" h="21600">
                    <a:moveTo>
                      <a:pt x="3919" y="0"/>
                    </a:moveTo>
                    <a:lnTo>
                      <a:pt x="10735" y="963"/>
                    </a:lnTo>
                    <a:cubicBezTo>
                      <a:pt x="10173" y="1471"/>
                      <a:pt x="9679" y="1990"/>
                      <a:pt x="9251" y="2518"/>
                    </a:cubicBezTo>
                    <a:cubicBezTo>
                      <a:pt x="8821" y="3047"/>
                      <a:pt x="8463" y="3586"/>
                      <a:pt x="8171" y="4133"/>
                    </a:cubicBezTo>
                    <a:cubicBezTo>
                      <a:pt x="7884" y="4682"/>
                      <a:pt x="7667" y="5238"/>
                      <a:pt x="7523" y="5802"/>
                    </a:cubicBezTo>
                    <a:cubicBezTo>
                      <a:pt x="7382" y="6367"/>
                      <a:pt x="7315" y="6939"/>
                      <a:pt x="7327" y="7517"/>
                    </a:cubicBezTo>
                    <a:cubicBezTo>
                      <a:pt x="7352" y="8711"/>
                      <a:pt x="7711" y="9875"/>
                      <a:pt x="8370" y="11000"/>
                    </a:cubicBezTo>
                    <a:cubicBezTo>
                      <a:pt x="9029" y="12125"/>
                      <a:pt x="9992" y="13210"/>
                      <a:pt x="11222" y="14244"/>
                    </a:cubicBezTo>
                    <a:cubicBezTo>
                      <a:pt x="12454" y="15278"/>
                      <a:pt x="13953" y="16262"/>
                      <a:pt x="15692" y="17182"/>
                    </a:cubicBezTo>
                    <a:cubicBezTo>
                      <a:pt x="17433" y="18103"/>
                      <a:pt x="19407" y="18962"/>
                      <a:pt x="21588" y="19747"/>
                    </a:cubicBezTo>
                    <a:lnTo>
                      <a:pt x="16400" y="21600"/>
                    </a:lnTo>
                    <a:cubicBezTo>
                      <a:pt x="13891" y="20697"/>
                      <a:pt x="11619" y="19711"/>
                      <a:pt x="9622" y="18652"/>
                    </a:cubicBezTo>
                    <a:cubicBezTo>
                      <a:pt x="7624" y="17592"/>
                      <a:pt x="5896" y="16461"/>
                      <a:pt x="4480" y="15272"/>
                    </a:cubicBezTo>
                    <a:cubicBezTo>
                      <a:pt x="3066" y="14083"/>
                      <a:pt x="1960" y="12835"/>
                      <a:pt x="1202" y="11541"/>
                    </a:cubicBezTo>
                    <a:cubicBezTo>
                      <a:pt x="442" y="10248"/>
                      <a:pt x="30" y="8909"/>
                      <a:pt x="1" y="7536"/>
                    </a:cubicBezTo>
                    <a:cubicBezTo>
                      <a:pt x="-12" y="6871"/>
                      <a:pt x="65" y="6214"/>
                      <a:pt x="228" y="5565"/>
                    </a:cubicBezTo>
                    <a:cubicBezTo>
                      <a:pt x="395" y="4916"/>
                      <a:pt x="642" y="4276"/>
                      <a:pt x="973" y="3646"/>
                    </a:cubicBezTo>
                    <a:cubicBezTo>
                      <a:pt x="1306" y="3016"/>
                      <a:pt x="1721" y="2396"/>
                      <a:pt x="2214" y="1787"/>
                    </a:cubicBezTo>
                    <a:cubicBezTo>
                      <a:pt x="2702" y="1181"/>
                      <a:pt x="3273" y="584"/>
                      <a:pt x="3919" y="0"/>
                    </a:cubicBezTo>
                    <a:close/>
                    <a:moveTo>
                      <a:pt x="3919" y="0"/>
                    </a:moveTo>
                  </a:path>
                </a:pathLst>
              </a:custGeom>
              <a:solidFill>
                <a:schemeClr val="accent5"/>
              </a:solidFill>
              <a:ln w="12700" cap="flat">
                <a:noFill/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2" name="AutoShape 19"/>
              <p:cNvSpPr>
                <a:spLocks/>
              </p:cNvSpPr>
              <p:nvPr/>
            </p:nvSpPr>
            <p:spPr bwMode="auto">
              <a:xfrm>
                <a:off x="1064" y="528"/>
                <a:ext cx="195" cy="15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1600" h="21600">
                    <a:moveTo>
                      <a:pt x="7081" y="21600"/>
                    </a:moveTo>
                    <a:lnTo>
                      <a:pt x="0" y="20623"/>
                    </a:lnTo>
                    <a:lnTo>
                      <a:pt x="12622" y="1842"/>
                    </a:lnTo>
                    <a:lnTo>
                      <a:pt x="21600" y="0"/>
                    </a:lnTo>
                    <a:lnTo>
                      <a:pt x="7081" y="21600"/>
                    </a:lnTo>
                    <a:close/>
                    <a:moveTo>
                      <a:pt x="7081" y="21600"/>
                    </a:move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6" name="AutoShape 20"/>
              <p:cNvSpPr>
                <a:spLocks/>
              </p:cNvSpPr>
              <p:nvPr/>
            </p:nvSpPr>
            <p:spPr bwMode="auto">
              <a:xfrm>
                <a:off x="688" y="8"/>
                <a:ext cx="564" cy="649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w 21600"/>
                  <a:gd name="T13" fmla="*/ 0 h 21600"/>
                  <a:gd name="T14" fmla="*/ 0 w 21600"/>
                  <a:gd name="T15" fmla="*/ 0 h 21600"/>
                  <a:gd name="T16" fmla="*/ 0 w 21600"/>
                  <a:gd name="T17" fmla="*/ 0 h 21600"/>
                  <a:gd name="T18" fmla="*/ 0 w 21600"/>
                  <a:gd name="T19" fmla="*/ 0 h 21600"/>
                  <a:gd name="T20" fmla="*/ 0 w 21600"/>
                  <a:gd name="T21" fmla="*/ 0 h 21600"/>
                  <a:gd name="T22" fmla="*/ 0 w 21600"/>
                  <a:gd name="T23" fmla="*/ 0 h 21600"/>
                  <a:gd name="T24" fmla="*/ 0 w 21600"/>
                  <a:gd name="T25" fmla="*/ 0 h 21600"/>
                  <a:gd name="T26" fmla="*/ 0 w 21600"/>
                  <a:gd name="T27" fmla="*/ 0 h 21600"/>
                  <a:gd name="T28" fmla="*/ 0 w 21600"/>
                  <a:gd name="T29" fmla="*/ 0 h 21600"/>
                  <a:gd name="T30" fmla="*/ 0 w 21600"/>
                  <a:gd name="T31" fmla="*/ 0 h 21600"/>
                  <a:gd name="T32" fmla="*/ 0 w 21600"/>
                  <a:gd name="T33" fmla="*/ 0 h 21600"/>
                  <a:gd name="T34" fmla="*/ 0 w 21600"/>
                  <a:gd name="T35" fmla="*/ 0 h 21600"/>
                  <a:gd name="T36" fmla="*/ 0 w 21600"/>
                  <a:gd name="T37" fmla="*/ 0 h 21600"/>
                  <a:gd name="T38" fmla="*/ 0 w 21600"/>
                  <a:gd name="T39" fmla="*/ 0 h 21600"/>
                  <a:gd name="T40" fmla="*/ 0 w 21600"/>
                  <a:gd name="T41" fmla="*/ 0 h 21600"/>
                  <a:gd name="T42" fmla="*/ 0 w 21600"/>
                  <a:gd name="T43" fmla="*/ 0 h 21600"/>
                  <a:gd name="T44" fmla="*/ 0 w 21600"/>
                  <a:gd name="T45" fmla="*/ 0 h 21600"/>
                  <a:gd name="T46" fmla="*/ 0 w 21600"/>
                  <a:gd name="T47" fmla="*/ 0 h 21600"/>
                  <a:gd name="T48" fmla="*/ 0 w 21600"/>
                  <a:gd name="T49" fmla="*/ 0 h 21600"/>
                  <a:gd name="T50" fmla="*/ 0 w 21600"/>
                  <a:gd name="T51" fmla="*/ 0 h 21600"/>
                  <a:gd name="T52" fmla="*/ 0 w 21600"/>
                  <a:gd name="T53" fmla="*/ 0 h 21600"/>
                  <a:gd name="T54" fmla="*/ 0 w 21600"/>
                  <a:gd name="T55" fmla="*/ 0 h 21600"/>
                  <a:gd name="T56" fmla="*/ 0 w 21600"/>
                  <a:gd name="T57" fmla="*/ 0 h 21600"/>
                  <a:gd name="T58" fmla="*/ 0 w 21600"/>
                  <a:gd name="T59" fmla="*/ 0 h 21600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21600" h="21600">
                    <a:moveTo>
                      <a:pt x="1701" y="22"/>
                    </a:moveTo>
                    <a:cubicBezTo>
                      <a:pt x="2171" y="86"/>
                      <a:pt x="2638" y="162"/>
                      <a:pt x="3103" y="250"/>
                    </a:cubicBezTo>
                    <a:cubicBezTo>
                      <a:pt x="3568" y="338"/>
                      <a:pt x="4029" y="438"/>
                      <a:pt x="4487" y="550"/>
                    </a:cubicBezTo>
                    <a:cubicBezTo>
                      <a:pt x="4945" y="662"/>
                      <a:pt x="5400" y="786"/>
                      <a:pt x="5851" y="921"/>
                    </a:cubicBezTo>
                    <a:cubicBezTo>
                      <a:pt x="6302" y="1058"/>
                      <a:pt x="6750" y="1205"/>
                      <a:pt x="7193" y="1365"/>
                    </a:cubicBezTo>
                    <a:cubicBezTo>
                      <a:pt x="7917" y="1625"/>
                      <a:pt x="8621" y="1914"/>
                      <a:pt x="9307" y="2231"/>
                    </a:cubicBezTo>
                    <a:cubicBezTo>
                      <a:pt x="9992" y="2548"/>
                      <a:pt x="10658" y="2892"/>
                      <a:pt x="11304" y="3265"/>
                    </a:cubicBezTo>
                    <a:cubicBezTo>
                      <a:pt x="11949" y="3637"/>
                      <a:pt x="12574" y="4036"/>
                      <a:pt x="13178" y="4463"/>
                    </a:cubicBezTo>
                    <a:cubicBezTo>
                      <a:pt x="13782" y="4889"/>
                      <a:pt x="14364" y="5342"/>
                      <a:pt x="14923" y="5821"/>
                    </a:cubicBezTo>
                    <a:cubicBezTo>
                      <a:pt x="15482" y="6299"/>
                      <a:pt x="16012" y="6799"/>
                      <a:pt x="16511" y="7317"/>
                    </a:cubicBezTo>
                    <a:cubicBezTo>
                      <a:pt x="17011" y="7835"/>
                      <a:pt x="17480" y="8373"/>
                      <a:pt x="17918" y="8928"/>
                    </a:cubicBezTo>
                    <a:cubicBezTo>
                      <a:pt x="18356" y="9483"/>
                      <a:pt x="18762" y="10057"/>
                      <a:pt x="19137" y="10648"/>
                    </a:cubicBezTo>
                    <a:cubicBezTo>
                      <a:pt x="19512" y="11239"/>
                      <a:pt x="19854" y="11847"/>
                      <a:pt x="20165" y="12471"/>
                    </a:cubicBezTo>
                    <a:cubicBezTo>
                      <a:pt x="20321" y="12787"/>
                      <a:pt x="20469" y="13105"/>
                      <a:pt x="20607" y="13425"/>
                    </a:cubicBezTo>
                    <a:cubicBezTo>
                      <a:pt x="20746" y="13746"/>
                      <a:pt x="20874" y="14069"/>
                      <a:pt x="20994" y="14394"/>
                    </a:cubicBezTo>
                    <a:cubicBezTo>
                      <a:pt x="21114" y="14719"/>
                      <a:pt x="21225" y="15046"/>
                      <a:pt x="21325" y="15375"/>
                    </a:cubicBezTo>
                    <a:cubicBezTo>
                      <a:pt x="21426" y="15704"/>
                      <a:pt x="21518" y="16035"/>
                      <a:pt x="21600" y="16368"/>
                    </a:cubicBezTo>
                    <a:lnTo>
                      <a:pt x="16612" y="21600"/>
                    </a:lnTo>
                    <a:lnTo>
                      <a:pt x="10536" y="17973"/>
                    </a:lnTo>
                    <a:cubicBezTo>
                      <a:pt x="10216" y="16895"/>
                      <a:pt x="9717" y="15880"/>
                      <a:pt x="9069" y="14952"/>
                    </a:cubicBezTo>
                    <a:cubicBezTo>
                      <a:pt x="8421" y="14024"/>
                      <a:pt x="7623" y="13183"/>
                      <a:pt x="6706" y="12455"/>
                    </a:cubicBezTo>
                    <a:cubicBezTo>
                      <a:pt x="5789" y="11726"/>
                      <a:pt x="4752" y="11111"/>
                      <a:pt x="3625" y="10632"/>
                    </a:cubicBezTo>
                    <a:cubicBezTo>
                      <a:pt x="2497" y="10154"/>
                      <a:pt x="1279" y="9813"/>
                      <a:pt x="0" y="9635"/>
                    </a:cubicBezTo>
                    <a:lnTo>
                      <a:pt x="5760" y="5794"/>
                    </a:lnTo>
                    <a:lnTo>
                      <a:pt x="1533" y="0"/>
                    </a:lnTo>
                    <a:cubicBezTo>
                      <a:pt x="1547" y="2"/>
                      <a:pt x="1561" y="3"/>
                      <a:pt x="1575" y="5"/>
                    </a:cubicBezTo>
                    <a:cubicBezTo>
                      <a:pt x="1589" y="7"/>
                      <a:pt x="1603" y="9"/>
                      <a:pt x="1617" y="11"/>
                    </a:cubicBezTo>
                    <a:cubicBezTo>
                      <a:pt x="1631" y="13"/>
                      <a:pt x="1645" y="15"/>
                      <a:pt x="1659" y="16"/>
                    </a:cubicBezTo>
                    <a:cubicBezTo>
                      <a:pt x="1673" y="18"/>
                      <a:pt x="1687" y="20"/>
                      <a:pt x="1701" y="22"/>
                    </a:cubicBezTo>
                    <a:close/>
                    <a:moveTo>
                      <a:pt x="1701" y="22"/>
                    </a:move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8" name="AutoShape 21"/>
              <p:cNvSpPr>
                <a:spLocks/>
              </p:cNvSpPr>
              <p:nvPr/>
            </p:nvSpPr>
            <p:spPr bwMode="auto">
              <a:xfrm>
                <a:off x="920" y="543"/>
                <a:ext cx="201" cy="109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1600" h="21600">
                    <a:moveTo>
                      <a:pt x="21600" y="21600"/>
                    </a:moveTo>
                    <a:lnTo>
                      <a:pt x="14783" y="20978"/>
                    </a:lnTo>
                    <a:lnTo>
                      <a:pt x="0" y="2196"/>
                    </a:lnTo>
                    <a:lnTo>
                      <a:pt x="4599" y="0"/>
                    </a:lnTo>
                    <a:lnTo>
                      <a:pt x="21600" y="21600"/>
                    </a:lnTo>
                    <a:close/>
                    <a:moveTo>
                      <a:pt x="21600" y="21600"/>
                    </a:move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9" name="AutoShape 24"/>
              <p:cNvSpPr>
                <a:spLocks/>
              </p:cNvSpPr>
              <p:nvPr/>
            </p:nvSpPr>
            <p:spPr bwMode="auto">
              <a:xfrm>
                <a:off x="684" y="296"/>
                <a:ext cx="282" cy="262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w 21600"/>
                  <a:gd name="T13" fmla="*/ 0 h 21600"/>
                  <a:gd name="T14" fmla="*/ 0 w 21600"/>
                  <a:gd name="T15" fmla="*/ 0 h 21600"/>
                  <a:gd name="T16" fmla="*/ 0 w 21600"/>
                  <a:gd name="T17" fmla="*/ 0 h 21600"/>
                  <a:gd name="T18" fmla="*/ 0 w 21600"/>
                  <a:gd name="T19" fmla="*/ 0 h 21600"/>
                  <a:gd name="T20" fmla="*/ 0 w 21600"/>
                  <a:gd name="T21" fmla="*/ 0 h 21600"/>
                  <a:gd name="T22" fmla="*/ 0 w 21600"/>
                  <a:gd name="T23" fmla="*/ 0 h 2160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1600" h="21600">
                    <a:moveTo>
                      <a:pt x="21600" y="20685"/>
                    </a:moveTo>
                    <a:lnTo>
                      <a:pt x="18314" y="21600"/>
                    </a:lnTo>
                    <a:cubicBezTo>
                      <a:pt x="17758" y="19276"/>
                      <a:pt x="16890" y="17086"/>
                      <a:pt x="15764" y="15084"/>
                    </a:cubicBezTo>
                    <a:cubicBezTo>
                      <a:pt x="14638" y="13081"/>
                      <a:pt x="13251" y="11268"/>
                      <a:pt x="11657" y="9697"/>
                    </a:cubicBezTo>
                    <a:cubicBezTo>
                      <a:pt x="10063" y="8126"/>
                      <a:pt x="8260" y="6797"/>
                      <a:pt x="6299" y="5764"/>
                    </a:cubicBezTo>
                    <a:cubicBezTo>
                      <a:pt x="4341" y="4732"/>
                      <a:pt x="2224" y="3998"/>
                      <a:pt x="0" y="3613"/>
                    </a:cubicBezTo>
                    <a:lnTo>
                      <a:pt x="539" y="0"/>
                    </a:lnTo>
                    <a:cubicBezTo>
                      <a:pt x="3096" y="443"/>
                      <a:pt x="5531" y="1288"/>
                      <a:pt x="7785" y="2474"/>
                    </a:cubicBezTo>
                    <a:cubicBezTo>
                      <a:pt x="10039" y="3662"/>
                      <a:pt x="12112" y="5189"/>
                      <a:pt x="13945" y="6997"/>
                    </a:cubicBezTo>
                    <a:cubicBezTo>
                      <a:pt x="15778" y="8802"/>
                      <a:pt x="17372" y="10888"/>
                      <a:pt x="18668" y="13191"/>
                    </a:cubicBezTo>
                    <a:cubicBezTo>
                      <a:pt x="19963" y="15493"/>
                      <a:pt x="20960" y="18012"/>
                      <a:pt x="21600" y="20685"/>
                    </a:cubicBezTo>
                    <a:close/>
                    <a:moveTo>
                      <a:pt x="21600" y="20685"/>
                    </a:move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flat">
                    <a:solidFill>
                      <a:srgbClr val="000000"/>
                    </a:solidFill>
                    <a:prstDash val="solid"/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80" name="AutoShape 27"/>
              <p:cNvSpPr>
                <a:spLocks/>
              </p:cNvSpPr>
              <p:nvPr/>
            </p:nvSpPr>
            <p:spPr bwMode="auto">
              <a:xfrm>
                <a:off x="716" y="1060"/>
                <a:ext cx="204" cy="139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1600" h="21600">
                    <a:moveTo>
                      <a:pt x="1375" y="9809"/>
                    </a:moveTo>
                    <a:lnTo>
                      <a:pt x="0" y="0"/>
                    </a:lnTo>
                    <a:lnTo>
                      <a:pt x="17588" y="10252"/>
                    </a:lnTo>
                    <a:lnTo>
                      <a:pt x="21600" y="21600"/>
                    </a:lnTo>
                    <a:lnTo>
                      <a:pt x="1375" y="9809"/>
                    </a:lnTo>
                    <a:close/>
                    <a:moveTo>
                      <a:pt x="1375" y="9809"/>
                    </a:move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81" name="AutoShape 28"/>
              <p:cNvSpPr>
                <a:spLocks/>
              </p:cNvSpPr>
              <p:nvPr/>
            </p:nvSpPr>
            <p:spPr bwMode="auto">
              <a:xfrm>
                <a:off x="748" y="880"/>
                <a:ext cx="71" cy="222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1600" h="21600">
                    <a:moveTo>
                      <a:pt x="5047" y="21600"/>
                    </a:moveTo>
                    <a:lnTo>
                      <a:pt x="0" y="15625"/>
                    </a:lnTo>
                    <a:lnTo>
                      <a:pt x="14394" y="0"/>
                    </a:lnTo>
                    <a:lnTo>
                      <a:pt x="21600" y="3635"/>
                    </a:lnTo>
                    <a:lnTo>
                      <a:pt x="5047" y="21600"/>
                    </a:lnTo>
                    <a:close/>
                    <a:moveTo>
                      <a:pt x="5047" y="21600"/>
                    </a:move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82" name="AutoShape 29"/>
              <p:cNvSpPr>
                <a:spLocks/>
              </p:cNvSpPr>
              <p:nvPr/>
            </p:nvSpPr>
            <p:spPr bwMode="auto">
              <a:xfrm>
                <a:off x="208" y="895"/>
                <a:ext cx="713" cy="371"/>
              </a:xfrm>
              <a:custGeom>
                <a:avLst/>
                <a:gdLst>
                  <a:gd name="T0" fmla="*/ 0 w 21600"/>
                  <a:gd name="T1" fmla="*/ 0 h 21597"/>
                  <a:gd name="T2" fmla="*/ 0 w 21600"/>
                  <a:gd name="T3" fmla="*/ 0 h 21597"/>
                  <a:gd name="T4" fmla="*/ 0 w 21600"/>
                  <a:gd name="T5" fmla="*/ 0 h 21597"/>
                  <a:gd name="T6" fmla="*/ 0 w 21600"/>
                  <a:gd name="T7" fmla="*/ 0 h 21597"/>
                  <a:gd name="T8" fmla="*/ 0 w 21600"/>
                  <a:gd name="T9" fmla="*/ 0 h 21597"/>
                  <a:gd name="T10" fmla="*/ 0 w 21600"/>
                  <a:gd name="T11" fmla="*/ 0 h 21597"/>
                  <a:gd name="T12" fmla="*/ 0 w 21600"/>
                  <a:gd name="T13" fmla="*/ 0 h 21597"/>
                  <a:gd name="T14" fmla="*/ 0 w 21600"/>
                  <a:gd name="T15" fmla="*/ 0 h 21597"/>
                  <a:gd name="T16" fmla="*/ 0 w 21600"/>
                  <a:gd name="T17" fmla="*/ 0 h 21597"/>
                  <a:gd name="T18" fmla="*/ 0 w 21600"/>
                  <a:gd name="T19" fmla="*/ 0 h 21597"/>
                  <a:gd name="T20" fmla="*/ 0 w 21600"/>
                  <a:gd name="T21" fmla="*/ 0 h 21597"/>
                  <a:gd name="T22" fmla="*/ 0 w 21600"/>
                  <a:gd name="T23" fmla="*/ 0 h 21597"/>
                  <a:gd name="T24" fmla="*/ 0 w 21600"/>
                  <a:gd name="T25" fmla="*/ 0 h 21597"/>
                  <a:gd name="T26" fmla="*/ 0 w 21600"/>
                  <a:gd name="T27" fmla="*/ 0 h 21597"/>
                  <a:gd name="T28" fmla="*/ 0 w 21600"/>
                  <a:gd name="T29" fmla="*/ 0 h 21597"/>
                  <a:gd name="T30" fmla="*/ 0 w 21600"/>
                  <a:gd name="T31" fmla="*/ 0 h 21597"/>
                  <a:gd name="T32" fmla="*/ 0 w 21600"/>
                  <a:gd name="T33" fmla="*/ 0 h 21597"/>
                  <a:gd name="T34" fmla="*/ 0 w 21600"/>
                  <a:gd name="T35" fmla="*/ 0 h 21597"/>
                  <a:gd name="T36" fmla="*/ 0 w 21600"/>
                  <a:gd name="T37" fmla="*/ 0 h 21597"/>
                  <a:gd name="T38" fmla="*/ 0 w 21600"/>
                  <a:gd name="T39" fmla="*/ 0 h 21597"/>
                  <a:gd name="T40" fmla="*/ 0 w 21600"/>
                  <a:gd name="T41" fmla="*/ 0 h 21597"/>
                  <a:gd name="T42" fmla="*/ 0 w 21600"/>
                  <a:gd name="T43" fmla="*/ 0 h 21597"/>
                  <a:gd name="T44" fmla="*/ 0 w 21600"/>
                  <a:gd name="T45" fmla="*/ 0 h 21597"/>
                  <a:gd name="T46" fmla="*/ 0 w 21600"/>
                  <a:gd name="T47" fmla="*/ 0 h 21597"/>
                  <a:gd name="T48" fmla="*/ 0 w 21600"/>
                  <a:gd name="T49" fmla="*/ 0 h 21597"/>
                  <a:gd name="T50" fmla="*/ 0 w 21600"/>
                  <a:gd name="T51" fmla="*/ 0 h 21597"/>
                  <a:gd name="T52" fmla="*/ 0 w 21600"/>
                  <a:gd name="T53" fmla="*/ 0 h 21597"/>
                  <a:gd name="T54" fmla="*/ 0 w 21600"/>
                  <a:gd name="T55" fmla="*/ 0 h 21597"/>
                  <a:gd name="T56" fmla="*/ 0 w 21600"/>
                  <a:gd name="T57" fmla="*/ 0 h 21597"/>
                  <a:gd name="T58" fmla="*/ 0 w 21600"/>
                  <a:gd name="T59" fmla="*/ 0 h 21597"/>
                  <a:gd name="T60" fmla="*/ 0 w 21600"/>
                  <a:gd name="T61" fmla="*/ 0 h 21597"/>
                  <a:gd name="T62" fmla="*/ 0 w 21600"/>
                  <a:gd name="T63" fmla="*/ 0 h 21597"/>
                  <a:gd name="T64" fmla="*/ 0 w 21600"/>
                  <a:gd name="T65" fmla="*/ 0 h 21597"/>
                  <a:gd name="T66" fmla="*/ 0 w 21600"/>
                  <a:gd name="T67" fmla="*/ 0 h 21597"/>
                  <a:gd name="T68" fmla="*/ 0 w 21600"/>
                  <a:gd name="T69" fmla="*/ 0 h 21597"/>
                  <a:gd name="T70" fmla="*/ 0 w 21600"/>
                  <a:gd name="T71" fmla="*/ 0 h 21597"/>
                  <a:gd name="T72" fmla="*/ 0 w 21600"/>
                  <a:gd name="T73" fmla="*/ 0 h 21597"/>
                  <a:gd name="T74" fmla="*/ 0 w 21600"/>
                  <a:gd name="T75" fmla="*/ 0 h 21597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21600" h="21597">
                    <a:moveTo>
                      <a:pt x="17426" y="2392"/>
                    </a:moveTo>
                    <a:lnTo>
                      <a:pt x="15795" y="13011"/>
                    </a:lnTo>
                    <a:lnTo>
                      <a:pt x="21600" y="17450"/>
                    </a:lnTo>
                    <a:cubicBezTo>
                      <a:pt x="21499" y="17551"/>
                      <a:pt x="21396" y="17651"/>
                      <a:pt x="21293" y="17750"/>
                    </a:cubicBezTo>
                    <a:cubicBezTo>
                      <a:pt x="21191" y="17847"/>
                      <a:pt x="21087" y="17944"/>
                      <a:pt x="20984" y="18039"/>
                    </a:cubicBezTo>
                    <a:cubicBezTo>
                      <a:pt x="20880" y="18134"/>
                      <a:pt x="20776" y="18227"/>
                      <a:pt x="20671" y="18319"/>
                    </a:cubicBezTo>
                    <a:cubicBezTo>
                      <a:pt x="20567" y="18410"/>
                      <a:pt x="20461" y="18501"/>
                      <a:pt x="20355" y="18587"/>
                    </a:cubicBezTo>
                    <a:cubicBezTo>
                      <a:pt x="19767" y="19079"/>
                      <a:pt x="19168" y="19509"/>
                      <a:pt x="18562" y="19880"/>
                    </a:cubicBezTo>
                    <a:cubicBezTo>
                      <a:pt x="17955" y="20252"/>
                      <a:pt x="17341" y="20563"/>
                      <a:pt x="16719" y="20814"/>
                    </a:cubicBezTo>
                    <a:cubicBezTo>
                      <a:pt x="16098" y="21065"/>
                      <a:pt x="15468" y="21256"/>
                      <a:pt x="14834" y="21387"/>
                    </a:cubicBezTo>
                    <a:cubicBezTo>
                      <a:pt x="14199" y="21518"/>
                      <a:pt x="13559" y="21588"/>
                      <a:pt x="12913" y="21596"/>
                    </a:cubicBezTo>
                    <a:cubicBezTo>
                      <a:pt x="12649" y="21600"/>
                      <a:pt x="12386" y="21593"/>
                      <a:pt x="12124" y="21577"/>
                    </a:cubicBezTo>
                    <a:cubicBezTo>
                      <a:pt x="11862" y="21560"/>
                      <a:pt x="11600" y="21533"/>
                      <a:pt x="11340" y="21496"/>
                    </a:cubicBezTo>
                    <a:cubicBezTo>
                      <a:pt x="11079" y="21460"/>
                      <a:pt x="10820" y="21412"/>
                      <a:pt x="10561" y="21356"/>
                    </a:cubicBezTo>
                    <a:cubicBezTo>
                      <a:pt x="10303" y="21297"/>
                      <a:pt x="10046" y="21230"/>
                      <a:pt x="9789" y="21153"/>
                    </a:cubicBezTo>
                    <a:cubicBezTo>
                      <a:pt x="9418" y="21041"/>
                      <a:pt x="9048" y="20908"/>
                      <a:pt x="8681" y="20752"/>
                    </a:cubicBezTo>
                    <a:cubicBezTo>
                      <a:pt x="8314" y="20598"/>
                      <a:pt x="7949" y="20423"/>
                      <a:pt x="7587" y="20226"/>
                    </a:cubicBezTo>
                    <a:cubicBezTo>
                      <a:pt x="7225" y="20030"/>
                      <a:pt x="6866" y="19813"/>
                      <a:pt x="6510" y="19574"/>
                    </a:cubicBezTo>
                    <a:cubicBezTo>
                      <a:pt x="6153" y="19336"/>
                      <a:pt x="5799" y="19077"/>
                      <a:pt x="5449" y="18797"/>
                    </a:cubicBezTo>
                    <a:cubicBezTo>
                      <a:pt x="4947" y="18397"/>
                      <a:pt x="4457" y="17956"/>
                      <a:pt x="3978" y="17480"/>
                    </a:cubicBezTo>
                    <a:cubicBezTo>
                      <a:pt x="3499" y="17003"/>
                      <a:pt x="3032" y="16488"/>
                      <a:pt x="2577" y="15935"/>
                    </a:cubicBezTo>
                    <a:cubicBezTo>
                      <a:pt x="2122" y="15383"/>
                      <a:pt x="1680" y="14794"/>
                      <a:pt x="1250" y="14168"/>
                    </a:cubicBezTo>
                    <a:cubicBezTo>
                      <a:pt x="821" y="13543"/>
                      <a:pt x="404" y="12882"/>
                      <a:pt x="0" y="12183"/>
                    </a:cubicBezTo>
                    <a:lnTo>
                      <a:pt x="393" y="297"/>
                    </a:lnTo>
                    <a:lnTo>
                      <a:pt x="6230" y="0"/>
                    </a:lnTo>
                    <a:cubicBezTo>
                      <a:pt x="6578" y="552"/>
                      <a:pt x="6945" y="1063"/>
                      <a:pt x="7329" y="1526"/>
                    </a:cubicBezTo>
                    <a:cubicBezTo>
                      <a:pt x="7712" y="1990"/>
                      <a:pt x="8113" y="2404"/>
                      <a:pt x="8528" y="2768"/>
                    </a:cubicBezTo>
                    <a:cubicBezTo>
                      <a:pt x="8943" y="3132"/>
                      <a:pt x="9373" y="3445"/>
                      <a:pt x="9815" y="3701"/>
                    </a:cubicBezTo>
                    <a:cubicBezTo>
                      <a:pt x="10257" y="3957"/>
                      <a:pt x="10712" y="4158"/>
                      <a:pt x="11176" y="4298"/>
                    </a:cubicBezTo>
                    <a:cubicBezTo>
                      <a:pt x="11312" y="4339"/>
                      <a:pt x="11450" y="4375"/>
                      <a:pt x="11587" y="4405"/>
                    </a:cubicBezTo>
                    <a:cubicBezTo>
                      <a:pt x="11725" y="4436"/>
                      <a:pt x="11864" y="4461"/>
                      <a:pt x="12003" y="4481"/>
                    </a:cubicBezTo>
                    <a:cubicBezTo>
                      <a:pt x="12143" y="4501"/>
                      <a:pt x="12283" y="4515"/>
                      <a:pt x="12424" y="4525"/>
                    </a:cubicBezTo>
                    <a:cubicBezTo>
                      <a:pt x="12565" y="4534"/>
                      <a:pt x="12706" y="4537"/>
                      <a:pt x="12849" y="4536"/>
                    </a:cubicBezTo>
                    <a:cubicBezTo>
                      <a:pt x="13260" y="4529"/>
                      <a:pt x="13667" y="4477"/>
                      <a:pt x="14065" y="4380"/>
                    </a:cubicBezTo>
                    <a:cubicBezTo>
                      <a:pt x="14464" y="4284"/>
                      <a:pt x="14856" y="4143"/>
                      <a:pt x="15238" y="3961"/>
                    </a:cubicBezTo>
                    <a:cubicBezTo>
                      <a:pt x="15622" y="3777"/>
                      <a:pt x="15996" y="3554"/>
                      <a:pt x="16362" y="3293"/>
                    </a:cubicBezTo>
                    <a:cubicBezTo>
                      <a:pt x="16726" y="3031"/>
                      <a:pt x="17081" y="2730"/>
                      <a:pt x="17426" y="2392"/>
                    </a:cubicBezTo>
                    <a:close/>
                    <a:moveTo>
                      <a:pt x="17426" y="2392"/>
                    </a:move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84" name="AutoShape 30"/>
              <p:cNvSpPr>
                <a:spLocks/>
              </p:cNvSpPr>
              <p:nvPr/>
            </p:nvSpPr>
            <p:spPr bwMode="auto">
              <a:xfrm>
                <a:off x="415" y="866"/>
                <a:ext cx="370" cy="112"/>
              </a:xfrm>
              <a:custGeom>
                <a:avLst/>
                <a:gdLst>
                  <a:gd name="T0" fmla="*/ 0 w 21600"/>
                  <a:gd name="T1" fmla="*/ 0 h 21596"/>
                  <a:gd name="T2" fmla="*/ 0 w 21600"/>
                  <a:gd name="T3" fmla="*/ 0 h 21596"/>
                  <a:gd name="T4" fmla="*/ 0 w 21600"/>
                  <a:gd name="T5" fmla="*/ 0 h 21596"/>
                  <a:gd name="T6" fmla="*/ 0 w 21600"/>
                  <a:gd name="T7" fmla="*/ 0 h 21596"/>
                  <a:gd name="T8" fmla="*/ 0 w 21600"/>
                  <a:gd name="T9" fmla="*/ 0 h 21596"/>
                  <a:gd name="T10" fmla="*/ 0 w 21600"/>
                  <a:gd name="T11" fmla="*/ 0 h 21596"/>
                  <a:gd name="T12" fmla="*/ 0 w 21600"/>
                  <a:gd name="T13" fmla="*/ 0 h 21596"/>
                  <a:gd name="T14" fmla="*/ 0 w 21600"/>
                  <a:gd name="T15" fmla="*/ 0 h 21596"/>
                  <a:gd name="T16" fmla="*/ 0 w 21600"/>
                  <a:gd name="T17" fmla="*/ 0 h 21596"/>
                  <a:gd name="T18" fmla="*/ 0 w 21600"/>
                  <a:gd name="T19" fmla="*/ 0 h 21596"/>
                  <a:gd name="T20" fmla="*/ 0 w 21600"/>
                  <a:gd name="T21" fmla="*/ 0 h 21596"/>
                  <a:gd name="T22" fmla="*/ 0 w 21600"/>
                  <a:gd name="T23" fmla="*/ 0 h 21596"/>
                  <a:gd name="T24" fmla="*/ 0 w 21600"/>
                  <a:gd name="T25" fmla="*/ 0 h 21596"/>
                  <a:gd name="T26" fmla="*/ 0 w 21600"/>
                  <a:gd name="T27" fmla="*/ 0 h 21596"/>
                  <a:gd name="T28" fmla="*/ 0 w 21600"/>
                  <a:gd name="T29" fmla="*/ 0 h 21596"/>
                  <a:gd name="T30" fmla="*/ 0 w 21600"/>
                  <a:gd name="T31" fmla="*/ 0 h 21596"/>
                  <a:gd name="T32" fmla="*/ 0 w 21600"/>
                  <a:gd name="T33" fmla="*/ 0 h 21596"/>
                  <a:gd name="T34" fmla="*/ 0 w 21600"/>
                  <a:gd name="T35" fmla="*/ 0 h 21596"/>
                  <a:gd name="T36" fmla="*/ 0 w 21600"/>
                  <a:gd name="T37" fmla="*/ 0 h 21596"/>
                  <a:gd name="T38" fmla="*/ 0 w 21600"/>
                  <a:gd name="T39" fmla="*/ 0 h 21596"/>
                  <a:gd name="T40" fmla="*/ 0 w 21600"/>
                  <a:gd name="T41" fmla="*/ 0 h 21596"/>
                  <a:gd name="T42" fmla="*/ 0 w 21600"/>
                  <a:gd name="T43" fmla="*/ 0 h 21596"/>
                  <a:gd name="T44" fmla="*/ 0 w 21600"/>
                  <a:gd name="T45" fmla="*/ 0 h 21596"/>
                  <a:gd name="T46" fmla="*/ 0 w 21600"/>
                  <a:gd name="T47" fmla="*/ 0 h 21596"/>
                  <a:gd name="T48" fmla="*/ 0 w 21600"/>
                  <a:gd name="T49" fmla="*/ 0 h 21596"/>
                  <a:gd name="T50" fmla="*/ 0 w 21600"/>
                  <a:gd name="T51" fmla="*/ 0 h 21596"/>
                  <a:gd name="T52" fmla="*/ 0 w 21600"/>
                  <a:gd name="T53" fmla="*/ 0 h 21596"/>
                  <a:gd name="T54" fmla="*/ 0 w 21600"/>
                  <a:gd name="T55" fmla="*/ 0 h 2159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21600" h="21596">
                    <a:moveTo>
                      <a:pt x="0" y="6598"/>
                    </a:moveTo>
                    <a:lnTo>
                      <a:pt x="1647" y="0"/>
                    </a:lnTo>
                    <a:cubicBezTo>
                      <a:pt x="2230" y="1590"/>
                      <a:pt x="2846" y="3057"/>
                      <a:pt x="3490" y="4388"/>
                    </a:cubicBezTo>
                    <a:cubicBezTo>
                      <a:pt x="4133" y="5718"/>
                      <a:pt x="4805" y="6915"/>
                      <a:pt x="5502" y="7960"/>
                    </a:cubicBezTo>
                    <a:cubicBezTo>
                      <a:pt x="6198" y="9003"/>
                      <a:pt x="6920" y="9904"/>
                      <a:pt x="7661" y="10638"/>
                    </a:cubicBezTo>
                    <a:cubicBezTo>
                      <a:pt x="8402" y="11377"/>
                      <a:pt x="9166" y="11952"/>
                      <a:pt x="9944" y="12355"/>
                    </a:cubicBezTo>
                    <a:cubicBezTo>
                      <a:pt x="10173" y="12472"/>
                      <a:pt x="10404" y="12575"/>
                      <a:pt x="10634" y="12663"/>
                    </a:cubicBezTo>
                    <a:cubicBezTo>
                      <a:pt x="10866" y="12750"/>
                      <a:pt x="11098" y="12824"/>
                      <a:pt x="11332" y="12884"/>
                    </a:cubicBezTo>
                    <a:cubicBezTo>
                      <a:pt x="11567" y="12939"/>
                      <a:pt x="11802" y="12983"/>
                      <a:pt x="12038" y="13007"/>
                    </a:cubicBezTo>
                    <a:cubicBezTo>
                      <a:pt x="12274" y="13032"/>
                      <a:pt x="12512" y="13043"/>
                      <a:pt x="12750" y="13037"/>
                    </a:cubicBezTo>
                    <a:cubicBezTo>
                      <a:pt x="13441" y="13020"/>
                      <a:pt x="14122" y="12871"/>
                      <a:pt x="14791" y="12595"/>
                    </a:cubicBezTo>
                    <a:cubicBezTo>
                      <a:pt x="15461" y="12313"/>
                      <a:pt x="16117" y="11907"/>
                      <a:pt x="16759" y="11386"/>
                    </a:cubicBezTo>
                    <a:cubicBezTo>
                      <a:pt x="17403" y="10862"/>
                      <a:pt x="18032" y="10217"/>
                      <a:pt x="18644" y="9463"/>
                    </a:cubicBezTo>
                    <a:cubicBezTo>
                      <a:pt x="19257" y="8708"/>
                      <a:pt x="19852" y="7842"/>
                      <a:pt x="20429" y="6871"/>
                    </a:cubicBezTo>
                    <a:lnTo>
                      <a:pt x="21600" y="14502"/>
                    </a:lnTo>
                    <a:cubicBezTo>
                      <a:pt x="20936" y="15620"/>
                      <a:pt x="20251" y="16612"/>
                      <a:pt x="19547" y="17485"/>
                    </a:cubicBezTo>
                    <a:cubicBezTo>
                      <a:pt x="18842" y="18350"/>
                      <a:pt x="18120" y="19087"/>
                      <a:pt x="17380" y="19694"/>
                    </a:cubicBezTo>
                    <a:cubicBezTo>
                      <a:pt x="16641" y="20298"/>
                      <a:pt x="15886" y="20764"/>
                      <a:pt x="15116" y="21079"/>
                    </a:cubicBezTo>
                    <a:cubicBezTo>
                      <a:pt x="14347" y="21401"/>
                      <a:pt x="13563" y="21572"/>
                      <a:pt x="12770" y="21595"/>
                    </a:cubicBezTo>
                    <a:cubicBezTo>
                      <a:pt x="12495" y="21600"/>
                      <a:pt x="12222" y="21589"/>
                      <a:pt x="11950" y="21560"/>
                    </a:cubicBezTo>
                    <a:cubicBezTo>
                      <a:pt x="11678" y="21528"/>
                      <a:pt x="11408" y="21481"/>
                      <a:pt x="11138" y="21413"/>
                    </a:cubicBezTo>
                    <a:cubicBezTo>
                      <a:pt x="10869" y="21347"/>
                      <a:pt x="10602" y="21262"/>
                      <a:pt x="10336" y="21163"/>
                    </a:cubicBezTo>
                    <a:cubicBezTo>
                      <a:pt x="10070" y="21063"/>
                      <a:pt x="9806" y="20943"/>
                      <a:pt x="9543" y="20809"/>
                    </a:cubicBezTo>
                    <a:cubicBezTo>
                      <a:pt x="8647" y="20346"/>
                      <a:pt x="7770" y="19683"/>
                      <a:pt x="6917" y="18836"/>
                    </a:cubicBezTo>
                    <a:cubicBezTo>
                      <a:pt x="6064" y="17988"/>
                      <a:pt x="5235" y="16953"/>
                      <a:pt x="4434" y="15751"/>
                    </a:cubicBezTo>
                    <a:cubicBezTo>
                      <a:pt x="3633" y="14548"/>
                      <a:pt x="2859" y="13178"/>
                      <a:pt x="2120" y="11644"/>
                    </a:cubicBezTo>
                    <a:cubicBezTo>
                      <a:pt x="1380" y="10114"/>
                      <a:pt x="672" y="8425"/>
                      <a:pt x="0" y="6598"/>
                    </a:cubicBezTo>
                    <a:close/>
                    <a:moveTo>
                      <a:pt x="0" y="6598"/>
                    </a:move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85" name="AutoShape 35"/>
              <p:cNvSpPr>
                <a:spLocks/>
              </p:cNvSpPr>
              <p:nvPr/>
            </p:nvSpPr>
            <p:spPr bwMode="auto">
              <a:xfrm>
                <a:off x="760" y="528"/>
                <a:ext cx="504" cy="651"/>
              </a:xfrm>
              <a:custGeom>
                <a:avLst/>
                <a:gdLst>
                  <a:gd name="T0" fmla="*/ 0 w 21594"/>
                  <a:gd name="T1" fmla="*/ 0 h 21600"/>
                  <a:gd name="T2" fmla="*/ 0 w 21594"/>
                  <a:gd name="T3" fmla="*/ 0 h 21600"/>
                  <a:gd name="T4" fmla="*/ 0 w 21594"/>
                  <a:gd name="T5" fmla="*/ 0 h 21600"/>
                  <a:gd name="T6" fmla="*/ 0 w 21594"/>
                  <a:gd name="T7" fmla="*/ 0 h 21600"/>
                  <a:gd name="T8" fmla="*/ 0 w 21594"/>
                  <a:gd name="T9" fmla="*/ 0 h 21600"/>
                  <a:gd name="T10" fmla="*/ 0 w 21594"/>
                  <a:gd name="T11" fmla="*/ 0 h 21600"/>
                  <a:gd name="T12" fmla="*/ 0 w 21594"/>
                  <a:gd name="T13" fmla="*/ 0 h 21600"/>
                  <a:gd name="T14" fmla="*/ 0 w 21594"/>
                  <a:gd name="T15" fmla="*/ 0 h 21600"/>
                  <a:gd name="T16" fmla="*/ 0 w 21594"/>
                  <a:gd name="T17" fmla="*/ 0 h 21600"/>
                  <a:gd name="T18" fmla="*/ 0 w 21594"/>
                  <a:gd name="T19" fmla="*/ 0 h 21600"/>
                  <a:gd name="T20" fmla="*/ 0 w 21594"/>
                  <a:gd name="T21" fmla="*/ 0 h 21600"/>
                  <a:gd name="T22" fmla="*/ 0 w 21594"/>
                  <a:gd name="T23" fmla="*/ 0 h 21600"/>
                  <a:gd name="T24" fmla="*/ 0 w 21594"/>
                  <a:gd name="T25" fmla="*/ 0 h 21600"/>
                  <a:gd name="T26" fmla="*/ 0 w 21594"/>
                  <a:gd name="T27" fmla="*/ 0 h 21600"/>
                  <a:gd name="T28" fmla="*/ 0 w 21594"/>
                  <a:gd name="T29" fmla="*/ 0 h 21600"/>
                  <a:gd name="T30" fmla="*/ 0 w 21594"/>
                  <a:gd name="T31" fmla="*/ 0 h 21600"/>
                  <a:gd name="T32" fmla="*/ 0 w 21594"/>
                  <a:gd name="T33" fmla="*/ 0 h 21600"/>
                  <a:gd name="T34" fmla="*/ 0 w 21594"/>
                  <a:gd name="T35" fmla="*/ 0 h 21600"/>
                  <a:gd name="T36" fmla="*/ 0 w 21594"/>
                  <a:gd name="T37" fmla="*/ 0 h 21600"/>
                  <a:gd name="T38" fmla="*/ 0 w 21594"/>
                  <a:gd name="T39" fmla="*/ 0 h 21600"/>
                  <a:gd name="T40" fmla="*/ 0 w 21594"/>
                  <a:gd name="T41" fmla="*/ 0 h 21600"/>
                  <a:gd name="T42" fmla="*/ 0 w 21594"/>
                  <a:gd name="T43" fmla="*/ 0 h 21600"/>
                  <a:gd name="T44" fmla="*/ 0 w 21594"/>
                  <a:gd name="T45" fmla="*/ 0 h 21600"/>
                  <a:gd name="T46" fmla="*/ 0 w 21594"/>
                  <a:gd name="T47" fmla="*/ 0 h 21600"/>
                  <a:gd name="T48" fmla="*/ 0 w 21594"/>
                  <a:gd name="T49" fmla="*/ 0 h 21600"/>
                  <a:gd name="T50" fmla="*/ 0 w 21594"/>
                  <a:gd name="T51" fmla="*/ 0 h 21600"/>
                  <a:gd name="T52" fmla="*/ 0 w 21594"/>
                  <a:gd name="T53" fmla="*/ 0 h 21600"/>
                  <a:gd name="T54" fmla="*/ 0 w 21594"/>
                  <a:gd name="T55" fmla="*/ 0 h 21600"/>
                  <a:gd name="T56" fmla="*/ 0 w 21594"/>
                  <a:gd name="T57" fmla="*/ 0 h 21600"/>
                  <a:gd name="T58" fmla="*/ 0 w 21594"/>
                  <a:gd name="T59" fmla="*/ 0 h 21600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21594" h="21600">
                    <a:moveTo>
                      <a:pt x="21232" y="0"/>
                    </a:moveTo>
                    <a:cubicBezTo>
                      <a:pt x="21289" y="270"/>
                      <a:pt x="21339" y="542"/>
                      <a:pt x="21384" y="814"/>
                    </a:cubicBezTo>
                    <a:cubicBezTo>
                      <a:pt x="21428" y="1087"/>
                      <a:pt x="21464" y="1361"/>
                      <a:pt x="21495" y="1635"/>
                    </a:cubicBezTo>
                    <a:cubicBezTo>
                      <a:pt x="21525" y="1909"/>
                      <a:pt x="21548" y="2185"/>
                      <a:pt x="21564" y="2461"/>
                    </a:cubicBezTo>
                    <a:cubicBezTo>
                      <a:pt x="21582" y="2738"/>
                      <a:pt x="21591" y="3015"/>
                      <a:pt x="21594" y="3294"/>
                    </a:cubicBezTo>
                    <a:cubicBezTo>
                      <a:pt x="21600" y="4001"/>
                      <a:pt x="21562" y="4704"/>
                      <a:pt x="21479" y="5402"/>
                    </a:cubicBezTo>
                    <a:cubicBezTo>
                      <a:pt x="21396" y="6098"/>
                      <a:pt x="21269" y="6789"/>
                      <a:pt x="21097" y="7472"/>
                    </a:cubicBezTo>
                    <a:cubicBezTo>
                      <a:pt x="20926" y="8156"/>
                      <a:pt x="20710" y="8832"/>
                      <a:pt x="20450" y="9501"/>
                    </a:cubicBezTo>
                    <a:cubicBezTo>
                      <a:pt x="20191" y="10169"/>
                      <a:pt x="19887" y="10828"/>
                      <a:pt x="19540" y="11478"/>
                    </a:cubicBezTo>
                    <a:cubicBezTo>
                      <a:pt x="19205" y="12105"/>
                      <a:pt x="18833" y="12716"/>
                      <a:pt x="18426" y="13310"/>
                    </a:cubicBezTo>
                    <a:cubicBezTo>
                      <a:pt x="18017" y="13905"/>
                      <a:pt x="17574" y="14482"/>
                      <a:pt x="17095" y="15042"/>
                    </a:cubicBezTo>
                    <a:cubicBezTo>
                      <a:pt x="16616" y="15603"/>
                      <a:pt x="16102" y="16145"/>
                      <a:pt x="15553" y="16668"/>
                    </a:cubicBezTo>
                    <a:cubicBezTo>
                      <a:pt x="15004" y="17192"/>
                      <a:pt x="14421" y="17697"/>
                      <a:pt x="13805" y="18181"/>
                    </a:cubicBezTo>
                    <a:cubicBezTo>
                      <a:pt x="13379" y="18517"/>
                      <a:pt x="12940" y="18840"/>
                      <a:pt x="12490" y="19150"/>
                    </a:cubicBezTo>
                    <a:cubicBezTo>
                      <a:pt x="12040" y="19460"/>
                      <a:pt x="11577" y="19758"/>
                      <a:pt x="11104" y="20043"/>
                    </a:cubicBezTo>
                    <a:cubicBezTo>
                      <a:pt x="10631" y="20329"/>
                      <a:pt x="10145" y="20601"/>
                      <a:pt x="9649" y="20860"/>
                    </a:cubicBezTo>
                    <a:cubicBezTo>
                      <a:pt x="9152" y="21120"/>
                      <a:pt x="8645" y="21367"/>
                      <a:pt x="8127" y="21600"/>
                    </a:cubicBezTo>
                    <a:lnTo>
                      <a:pt x="0" y="19100"/>
                    </a:lnTo>
                    <a:lnTo>
                      <a:pt x="2342" y="12963"/>
                    </a:lnTo>
                    <a:cubicBezTo>
                      <a:pt x="3362" y="12458"/>
                      <a:pt x="4296" y="11856"/>
                      <a:pt x="5121" y="11176"/>
                    </a:cubicBezTo>
                    <a:cubicBezTo>
                      <a:pt x="5947" y="10495"/>
                      <a:pt x="6666" y="9736"/>
                      <a:pt x="7255" y="8914"/>
                    </a:cubicBezTo>
                    <a:cubicBezTo>
                      <a:pt x="7844" y="8092"/>
                      <a:pt x="8305" y="7207"/>
                      <a:pt x="8616" y="6276"/>
                    </a:cubicBezTo>
                    <a:cubicBezTo>
                      <a:pt x="8928" y="5346"/>
                      <a:pt x="9090" y="4370"/>
                      <a:pt x="9080" y="3364"/>
                    </a:cubicBezTo>
                    <a:cubicBezTo>
                      <a:pt x="9078" y="3223"/>
                      <a:pt x="9074" y="3083"/>
                      <a:pt x="9066" y="2943"/>
                    </a:cubicBezTo>
                    <a:cubicBezTo>
                      <a:pt x="9059" y="2804"/>
                      <a:pt x="9047" y="2665"/>
                      <a:pt x="9032" y="2527"/>
                    </a:cubicBezTo>
                    <a:cubicBezTo>
                      <a:pt x="9018" y="2389"/>
                      <a:pt x="9000" y="2251"/>
                      <a:pt x="8979" y="2115"/>
                    </a:cubicBezTo>
                    <a:cubicBezTo>
                      <a:pt x="8958" y="1979"/>
                      <a:pt x="8934" y="1843"/>
                      <a:pt x="8907" y="1707"/>
                    </a:cubicBezTo>
                    <a:lnTo>
                      <a:pt x="15598" y="5273"/>
                    </a:lnTo>
                    <a:lnTo>
                      <a:pt x="21232" y="0"/>
                    </a:lnTo>
                    <a:close/>
                    <a:moveTo>
                      <a:pt x="21232" y="0"/>
                    </a:move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86" name="AutoShape 36"/>
              <p:cNvSpPr>
                <a:spLocks/>
              </p:cNvSpPr>
              <p:nvPr/>
            </p:nvSpPr>
            <p:spPr bwMode="auto">
              <a:xfrm>
                <a:off x="796" y="578"/>
                <a:ext cx="180" cy="340"/>
              </a:xfrm>
              <a:custGeom>
                <a:avLst/>
                <a:gdLst/>
                <a:ahLst/>
                <a:cxnLst/>
                <a:rect l="0" t="0" r="r" b="b"/>
                <a:pathLst>
                  <a:path w="21574" h="21600">
                    <a:moveTo>
                      <a:pt x="2835" y="21600"/>
                    </a:moveTo>
                    <a:lnTo>
                      <a:pt x="0" y="19217"/>
                    </a:lnTo>
                    <a:cubicBezTo>
                      <a:pt x="2467" y="18374"/>
                      <a:pt x="4723" y="17370"/>
                      <a:pt x="6722" y="16236"/>
                    </a:cubicBezTo>
                    <a:cubicBezTo>
                      <a:pt x="8719" y="15099"/>
                      <a:pt x="10456" y="13832"/>
                      <a:pt x="11880" y="12461"/>
                    </a:cubicBezTo>
                    <a:cubicBezTo>
                      <a:pt x="13307" y="11090"/>
                      <a:pt x="14421" y="9613"/>
                      <a:pt x="15173" y="8060"/>
                    </a:cubicBezTo>
                    <a:cubicBezTo>
                      <a:pt x="15926" y="6506"/>
                      <a:pt x="16317" y="4878"/>
                      <a:pt x="16293" y="3199"/>
                    </a:cubicBezTo>
                    <a:cubicBezTo>
                      <a:pt x="16291" y="2964"/>
                      <a:pt x="16277" y="2732"/>
                      <a:pt x="16261" y="2498"/>
                    </a:cubicBezTo>
                    <a:cubicBezTo>
                      <a:pt x="16240" y="2265"/>
                      <a:pt x="16214" y="2033"/>
                      <a:pt x="16177" y="1803"/>
                    </a:cubicBezTo>
                    <a:cubicBezTo>
                      <a:pt x="16142" y="1574"/>
                      <a:pt x="16101" y="1344"/>
                      <a:pt x="16051" y="1115"/>
                    </a:cubicBezTo>
                    <a:cubicBezTo>
                      <a:pt x="15996" y="888"/>
                      <a:pt x="15942" y="661"/>
                      <a:pt x="15876" y="435"/>
                    </a:cubicBezTo>
                    <a:lnTo>
                      <a:pt x="21093" y="0"/>
                    </a:lnTo>
                    <a:cubicBezTo>
                      <a:pt x="21167" y="260"/>
                      <a:pt x="21234" y="521"/>
                      <a:pt x="21293" y="782"/>
                    </a:cubicBezTo>
                    <a:cubicBezTo>
                      <a:pt x="21351" y="1044"/>
                      <a:pt x="21399" y="1308"/>
                      <a:pt x="21439" y="1573"/>
                    </a:cubicBezTo>
                    <a:cubicBezTo>
                      <a:pt x="21481" y="1838"/>
                      <a:pt x="21513" y="2105"/>
                      <a:pt x="21533" y="2372"/>
                    </a:cubicBezTo>
                    <a:cubicBezTo>
                      <a:pt x="21556" y="2640"/>
                      <a:pt x="21569" y="2909"/>
                      <a:pt x="21572" y="3179"/>
                    </a:cubicBezTo>
                    <a:cubicBezTo>
                      <a:pt x="21600" y="5109"/>
                      <a:pt x="21151" y="6983"/>
                      <a:pt x="20284" y="8768"/>
                    </a:cubicBezTo>
                    <a:cubicBezTo>
                      <a:pt x="19419" y="10554"/>
                      <a:pt x="18137" y="12252"/>
                      <a:pt x="16498" y="13829"/>
                    </a:cubicBezTo>
                    <a:cubicBezTo>
                      <a:pt x="14859" y="15407"/>
                      <a:pt x="12859" y="16864"/>
                      <a:pt x="10563" y="18170"/>
                    </a:cubicBezTo>
                    <a:cubicBezTo>
                      <a:pt x="8268" y="19476"/>
                      <a:pt x="5671" y="20630"/>
                      <a:pt x="2835" y="21600"/>
                    </a:cubicBezTo>
                    <a:close/>
                    <a:moveTo>
                      <a:pt x="2835" y="21600"/>
                    </a:move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48" name="Text Placeholder 4"/>
            <p:cNvSpPr txBox="1">
              <a:spLocks/>
            </p:cNvSpPr>
            <p:nvPr/>
          </p:nvSpPr>
          <p:spPr>
            <a:xfrm>
              <a:off x="5430039" y="3398184"/>
              <a:ext cx="527652" cy="338576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171450" indent="-171450" algn="l" defTabSz="457200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Char char="•"/>
                <a:defRPr sz="700" kern="1200">
                  <a:solidFill>
                    <a:schemeClr val="tx1"/>
                  </a:solidFill>
                  <a:latin typeface="Open Sans"/>
                  <a:ea typeface="+mn-ea"/>
                  <a:cs typeface="Open Sans"/>
                </a:defRPr>
              </a:lvl1pPr>
              <a:lvl2pPr marL="628650" indent="-17145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800" kern="1200">
                  <a:solidFill>
                    <a:schemeClr val="tx1"/>
                  </a:solidFill>
                  <a:latin typeface="Helvetica"/>
                  <a:ea typeface="+mn-ea"/>
                  <a:cs typeface="Helvetica"/>
                </a:defRPr>
              </a:lvl2pPr>
              <a:lvl3pPr marL="1085850" indent="-17145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800" kern="1200">
                  <a:solidFill>
                    <a:schemeClr val="tx1"/>
                  </a:solidFill>
                  <a:latin typeface="Helvetica"/>
                  <a:ea typeface="+mn-ea"/>
                  <a:cs typeface="Helvetica"/>
                </a:defRPr>
              </a:lvl3pPr>
              <a:lvl4pPr marL="1543050" indent="-17145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800" kern="1200">
                  <a:solidFill>
                    <a:schemeClr val="tx1"/>
                  </a:solidFill>
                  <a:latin typeface="Helvetica"/>
                  <a:ea typeface="+mn-ea"/>
                  <a:cs typeface="Helvetica"/>
                </a:defRPr>
              </a:lvl4pPr>
              <a:lvl5pPr marL="2000250" indent="-17145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800" kern="1200">
                  <a:solidFill>
                    <a:schemeClr val="tx1"/>
                  </a:solidFill>
                  <a:latin typeface="Helvetica"/>
                  <a:ea typeface="+mn-ea"/>
                  <a:cs typeface="Helvetic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70000"/>
                </a:lnSpc>
                <a:buNone/>
              </a:pPr>
              <a:r>
                <a:rPr lang="en-US" sz="3200" dirty="0">
                  <a:solidFill>
                    <a:srgbClr val="FFFFFF"/>
                  </a:solidFill>
                  <a:latin typeface="Entypo"/>
                  <a:cs typeface="Entypo"/>
                </a:rPr>
                <a:t>📈</a:t>
              </a:r>
              <a:endParaRPr lang="en-US" sz="3000" dirty="0">
                <a:solidFill>
                  <a:srgbClr val="FFFFFF"/>
                </a:solidFill>
              </a:endParaRPr>
            </a:p>
          </p:txBody>
        </p:sp>
        <p:sp>
          <p:nvSpPr>
            <p:cNvPr id="49" name="Text Placeholder 4"/>
            <p:cNvSpPr txBox="1">
              <a:spLocks/>
            </p:cNvSpPr>
            <p:nvPr/>
          </p:nvSpPr>
          <p:spPr>
            <a:xfrm>
              <a:off x="6553280" y="2233272"/>
              <a:ext cx="527652" cy="338576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171450" indent="-171450" algn="l" defTabSz="457200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Char char="•"/>
                <a:defRPr sz="700" kern="1200">
                  <a:solidFill>
                    <a:schemeClr val="tx1"/>
                  </a:solidFill>
                  <a:latin typeface="Open Sans"/>
                  <a:ea typeface="+mn-ea"/>
                  <a:cs typeface="Open Sans"/>
                </a:defRPr>
              </a:lvl1pPr>
              <a:lvl2pPr marL="628650" indent="-17145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800" kern="1200">
                  <a:solidFill>
                    <a:schemeClr val="tx1"/>
                  </a:solidFill>
                  <a:latin typeface="Helvetica"/>
                  <a:ea typeface="+mn-ea"/>
                  <a:cs typeface="Helvetica"/>
                </a:defRPr>
              </a:lvl2pPr>
              <a:lvl3pPr marL="1085850" indent="-17145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800" kern="1200">
                  <a:solidFill>
                    <a:schemeClr val="tx1"/>
                  </a:solidFill>
                  <a:latin typeface="Helvetica"/>
                  <a:ea typeface="+mn-ea"/>
                  <a:cs typeface="Helvetica"/>
                </a:defRPr>
              </a:lvl3pPr>
              <a:lvl4pPr marL="1543050" indent="-17145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800" kern="1200">
                  <a:solidFill>
                    <a:schemeClr val="tx1"/>
                  </a:solidFill>
                  <a:latin typeface="Helvetica"/>
                  <a:ea typeface="+mn-ea"/>
                  <a:cs typeface="Helvetica"/>
                </a:defRPr>
              </a:lvl4pPr>
              <a:lvl5pPr marL="2000250" indent="-17145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800" kern="1200">
                  <a:solidFill>
                    <a:schemeClr val="tx1"/>
                  </a:solidFill>
                  <a:latin typeface="Helvetica"/>
                  <a:ea typeface="+mn-ea"/>
                  <a:cs typeface="Helvetic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70000"/>
                </a:lnSpc>
                <a:buNone/>
              </a:pPr>
              <a:endParaRPr lang="en-US" sz="3000" dirty="0">
                <a:solidFill>
                  <a:srgbClr val="FFFFFF"/>
                </a:solidFill>
              </a:endParaRPr>
            </a:p>
          </p:txBody>
        </p:sp>
        <p:sp>
          <p:nvSpPr>
            <p:cNvPr id="50" name="Text Placeholder 4"/>
            <p:cNvSpPr txBox="1">
              <a:spLocks/>
            </p:cNvSpPr>
            <p:nvPr/>
          </p:nvSpPr>
          <p:spPr>
            <a:xfrm>
              <a:off x="6393905" y="3103910"/>
              <a:ext cx="527652" cy="338576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171450" indent="-171450" algn="l" defTabSz="457200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Char char="•"/>
                <a:defRPr sz="700" kern="1200">
                  <a:solidFill>
                    <a:schemeClr val="tx1"/>
                  </a:solidFill>
                  <a:latin typeface="Open Sans"/>
                  <a:ea typeface="+mn-ea"/>
                  <a:cs typeface="Open Sans"/>
                </a:defRPr>
              </a:lvl1pPr>
              <a:lvl2pPr marL="628650" indent="-17145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800" kern="1200">
                  <a:solidFill>
                    <a:schemeClr val="tx1"/>
                  </a:solidFill>
                  <a:latin typeface="Helvetica"/>
                  <a:ea typeface="+mn-ea"/>
                  <a:cs typeface="Helvetica"/>
                </a:defRPr>
              </a:lvl2pPr>
              <a:lvl3pPr marL="1085850" indent="-17145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800" kern="1200">
                  <a:solidFill>
                    <a:schemeClr val="tx1"/>
                  </a:solidFill>
                  <a:latin typeface="Helvetica"/>
                  <a:ea typeface="+mn-ea"/>
                  <a:cs typeface="Helvetica"/>
                </a:defRPr>
              </a:lvl3pPr>
              <a:lvl4pPr marL="1543050" indent="-17145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800" kern="1200">
                  <a:solidFill>
                    <a:schemeClr val="tx1"/>
                  </a:solidFill>
                  <a:latin typeface="Helvetica"/>
                  <a:ea typeface="+mn-ea"/>
                  <a:cs typeface="Helvetica"/>
                </a:defRPr>
              </a:lvl4pPr>
              <a:lvl5pPr marL="2000250" indent="-17145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800" kern="1200">
                  <a:solidFill>
                    <a:schemeClr val="tx1"/>
                  </a:solidFill>
                  <a:latin typeface="Helvetica"/>
                  <a:ea typeface="+mn-ea"/>
                  <a:cs typeface="Helvetic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70000"/>
                </a:lnSpc>
                <a:buNone/>
              </a:pPr>
              <a:r>
                <a:rPr lang="en-US" sz="3200" dirty="0">
                  <a:solidFill>
                    <a:srgbClr val="FFFFFF"/>
                  </a:solidFill>
                  <a:latin typeface="Entypo"/>
                  <a:cs typeface="Entypo"/>
                </a:rPr>
                <a:t>🔑</a:t>
              </a:r>
              <a:endParaRPr lang="en-US" sz="3000" dirty="0">
                <a:solidFill>
                  <a:srgbClr val="FFFFFF"/>
                </a:solidFill>
              </a:endParaRPr>
            </a:p>
          </p:txBody>
        </p:sp>
      </p:grpSp>
      <p:sp>
        <p:nvSpPr>
          <p:cNvPr id="127" name="Text Placeholder 22"/>
          <p:cNvSpPr txBox="1">
            <a:spLocks/>
          </p:cNvSpPr>
          <p:nvPr/>
        </p:nvSpPr>
        <p:spPr>
          <a:xfrm>
            <a:off x="4529979" y="3574966"/>
            <a:ext cx="2054019" cy="685997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70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+mn-ea"/>
                <a:cs typeface="Open Sans"/>
              </a:defRPr>
            </a:lvl1pPr>
            <a:lvl2pPr marL="6286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0858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</a:pPr>
            <a:r>
              <a:rPr lang="en-US" sz="1000" b="1" dirty="0" smtClean="0">
                <a:solidFill>
                  <a:schemeClr val="tx2"/>
                </a:solidFill>
              </a:rPr>
              <a:t>PERSONAL EXPENSES</a:t>
            </a:r>
          </a:p>
          <a:p>
            <a:pPr algn="r">
              <a:lnSpc>
                <a:spcPct val="100000"/>
              </a:lnSpc>
            </a:pPr>
            <a:endParaRPr lang="en-US" dirty="0" smtClean="0">
              <a:solidFill>
                <a:schemeClr val="tx2"/>
              </a:solidFill>
            </a:endParaRPr>
          </a:p>
          <a:p>
            <a:pPr algn="r">
              <a:lnSpc>
                <a:spcPct val="100000"/>
              </a:lnSpc>
            </a:pP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26" name="Text Placeholder 22"/>
          <p:cNvSpPr txBox="1">
            <a:spLocks/>
          </p:cNvSpPr>
          <p:nvPr/>
        </p:nvSpPr>
        <p:spPr>
          <a:xfrm>
            <a:off x="6948529" y="2855110"/>
            <a:ext cx="1821596" cy="275118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70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+mn-ea"/>
                <a:cs typeface="Open Sans"/>
              </a:defRPr>
            </a:lvl1pPr>
            <a:lvl2pPr marL="6286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0858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</a:pPr>
            <a:r>
              <a:rPr lang="en-US" sz="1000" b="1" dirty="0" smtClean="0">
                <a:solidFill>
                  <a:schemeClr val="tx2"/>
                </a:solidFill>
              </a:rPr>
              <a:t>ACCOMODATION</a:t>
            </a:r>
          </a:p>
          <a:p>
            <a:pPr algn="r">
              <a:lnSpc>
                <a:spcPct val="100000"/>
              </a:lnSpc>
            </a:pPr>
            <a:endParaRPr lang="en-US" dirty="0" smtClean="0">
              <a:solidFill>
                <a:schemeClr val="tx2"/>
              </a:solidFill>
            </a:endParaRPr>
          </a:p>
          <a:p>
            <a:pPr algn="r">
              <a:lnSpc>
                <a:spcPct val="100000"/>
              </a:lnSpc>
            </a:pP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87" name="Text Placeholder 22"/>
          <p:cNvSpPr txBox="1">
            <a:spLocks/>
          </p:cNvSpPr>
          <p:nvPr/>
        </p:nvSpPr>
        <p:spPr>
          <a:xfrm>
            <a:off x="7508382" y="1111702"/>
            <a:ext cx="1821596" cy="685997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70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+mn-ea"/>
                <a:cs typeface="Open Sans"/>
              </a:defRPr>
            </a:lvl1pPr>
            <a:lvl2pPr marL="6286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0858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000" b="1" dirty="0" smtClean="0">
                <a:solidFill>
                  <a:schemeClr val="tx2"/>
                </a:solidFill>
              </a:rPr>
              <a:t>TRAVEL COSTS</a:t>
            </a:r>
          </a:p>
          <a:p>
            <a:pPr>
              <a:lnSpc>
                <a:spcPct val="100000"/>
              </a:lnSpc>
            </a:pP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6" name="Text Placeholder 5"/>
          <p:cNvSpPr txBox="1">
            <a:spLocks/>
          </p:cNvSpPr>
          <p:nvPr/>
        </p:nvSpPr>
        <p:spPr>
          <a:xfrm>
            <a:off x="3081924" y="614679"/>
            <a:ext cx="5578391" cy="6465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just" defTabSz="457200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700" kern="1200">
                <a:solidFill>
                  <a:schemeClr val="tx1"/>
                </a:solidFill>
                <a:latin typeface="Open Sans"/>
                <a:ea typeface="+mn-ea"/>
                <a:cs typeface="Open San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7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7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7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7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Students must </a:t>
            </a:r>
            <a:r>
              <a:rPr lang="en-US" sz="1400" dirty="0" smtClean="0"/>
              <a:t>pay the </a:t>
            </a:r>
            <a:r>
              <a:rPr lang="en-US" sz="1400" dirty="0"/>
              <a:t>following expenses related to participation in the program:</a:t>
            </a:r>
          </a:p>
        </p:txBody>
      </p:sp>
      <p:sp>
        <p:nvSpPr>
          <p:cNvPr id="38" name="Text Placeholder 22"/>
          <p:cNvSpPr txBox="1">
            <a:spLocks/>
          </p:cNvSpPr>
          <p:nvPr/>
        </p:nvSpPr>
        <p:spPr>
          <a:xfrm>
            <a:off x="2990448" y="1883296"/>
            <a:ext cx="1959332" cy="788596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70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+mn-ea"/>
                <a:cs typeface="Open Sans"/>
              </a:defRPr>
            </a:lvl1pPr>
            <a:lvl2pPr marL="6286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0858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</a:pPr>
            <a:r>
              <a:rPr lang="en-US" sz="1000" b="1" dirty="0" smtClean="0">
                <a:solidFill>
                  <a:schemeClr val="tx2"/>
                </a:solidFill>
              </a:rPr>
              <a:t>DOCUMENTS DELIVERY</a:t>
            </a:r>
          </a:p>
          <a:p>
            <a:pPr algn="r">
              <a:lnSpc>
                <a:spcPct val="100000"/>
              </a:lnSpc>
            </a:pP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154676" y="1975977"/>
            <a:ext cx="54374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Entypo"/>
                <a:cs typeface="Entypo"/>
              </a:rPr>
              <a:t>🔖</a:t>
            </a:r>
            <a:endParaRPr lang="en-US" sz="2800" dirty="0"/>
          </a:p>
        </p:txBody>
      </p:sp>
      <p:sp>
        <p:nvSpPr>
          <p:cNvPr id="40" name="Text Placeholder 22"/>
          <p:cNvSpPr txBox="1">
            <a:spLocks/>
          </p:cNvSpPr>
          <p:nvPr/>
        </p:nvSpPr>
        <p:spPr>
          <a:xfrm>
            <a:off x="4434909" y="1075097"/>
            <a:ext cx="1092326" cy="328374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70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+mn-ea"/>
                <a:cs typeface="Open Sans"/>
              </a:defRPr>
            </a:lvl1pPr>
            <a:lvl2pPr marL="6286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0858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</a:pPr>
            <a:r>
              <a:rPr lang="en-US" sz="1000" b="1" dirty="0" smtClean="0">
                <a:solidFill>
                  <a:schemeClr val="tx2"/>
                </a:solidFill>
              </a:rPr>
              <a:t>VISA FEES </a:t>
            </a:r>
            <a:endParaRPr lang="ru-RU" sz="1000" b="1" dirty="0" smtClean="0">
              <a:solidFill>
                <a:schemeClr val="tx2"/>
              </a:solidFill>
            </a:endParaRPr>
          </a:p>
          <a:p>
            <a:pPr algn="r">
              <a:lnSpc>
                <a:spcPct val="100000"/>
              </a:lnSpc>
            </a:pPr>
            <a:r>
              <a:rPr lang="ru-RU" dirty="0" smtClean="0">
                <a:solidFill>
                  <a:schemeClr val="tx2"/>
                </a:solidFill>
              </a:rPr>
              <a:t>. </a:t>
            </a:r>
            <a:r>
              <a:rPr lang="en-US" dirty="0" smtClean="0">
                <a:solidFill>
                  <a:schemeClr val="tx2"/>
                </a:solidFill>
              </a:rPr>
              <a:t> </a:t>
            </a:r>
          </a:p>
          <a:p>
            <a:pPr algn="r">
              <a:lnSpc>
                <a:spcPct val="100000"/>
              </a:lnSpc>
            </a:pPr>
            <a:endParaRPr lang="en-US" dirty="0" smtClean="0">
              <a:solidFill>
                <a:schemeClr val="tx2"/>
              </a:solidFill>
            </a:endParaRPr>
          </a:p>
          <a:p>
            <a:pPr algn="r">
              <a:lnSpc>
                <a:spcPct val="100000"/>
              </a:lnSpc>
            </a:pP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947769" y="1298521"/>
            <a:ext cx="6800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Entypo"/>
                <a:cs typeface="Entypo"/>
              </a:rPr>
              <a:t>✈</a:t>
            </a: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709213" y="1057097"/>
            <a:ext cx="71045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Entypo"/>
                <a:cs typeface="Entypo"/>
              </a:rPr>
              <a:t>📎</a:t>
            </a:r>
            <a:r>
              <a:rPr lang="en-US" dirty="0">
                <a:solidFill>
                  <a:schemeClr val="tx2"/>
                </a:solidFill>
                <a:latin typeface="Entypo"/>
                <a:cs typeface="Entypo"/>
              </a:rPr>
              <a:t> 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984825" y="3918124"/>
            <a:ext cx="5929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                      </a:t>
            </a:r>
            <a:r>
              <a:rPr lang="en-US" dirty="0" smtClean="0">
                <a:latin typeface="Open sans"/>
                <a:cs typeface="Open sans"/>
              </a:rPr>
              <a:t>Types of SCHOLARSHIPS</a:t>
            </a:r>
            <a:endParaRPr lang="en-US" dirty="0">
              <a:latin typeface="Open sans"/>
              <a:cs typeface="Open sans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3092274"/>
              </p:ext>
            </p:extLst>
          </p:nvPr>
        </p:nvGraphicFramePr>
        <p:xfrm>
          <a:off x="1901779" y="4384175"/>
          <a:ext cx="6096000" cy="1706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591584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HSE St</a:t>
                      </a:r>
                      <a:r>
                        <a:rPr lang="en-US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 Petersburg Scholarship</a:t>
                      </a:r>
                    </a:p>
                    <a:p>
                      <a:endParaRPr lang="en-US" baseline="0" dirty="0" smtClean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  <a:p>
                      <a:pPr marL="285750" marR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sz="1400" b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Automatically</a:t>
                      </a:r>
                      <a:r>
                        <a:rPr lang="en-US" sz="1400" b="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 to best applicants</a:t>
                      </a:r>
                      <a:endParaRPr lang="en-US" sz="1400" b="0" dirty="0" smtClean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1400" b="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Specific list of partners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1400" b="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Amount depends on the country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232323"/>
                          </a:solidFill>
                        </a:rPr>
                        <a:t>Third-party support</a:t>
                      </a:r>
                    </a:p>
                    <a:p>
                      <a:pPr algn="ctr"/>
                      <a:endParaRPr lang="en-US" dirty="0" smtClean="0">
                        <a:solidFill>
                          <a:srgbClr val="232323"/>
                        </a:solidFill>
                      </a:endParaRPr>
                    </a:p>
                    <a:p>
                      <a:pPr marL="285750" indent="-285750" algn="l">
                        <a:buFontTx/>
                        <a:buChar char="-"/>
                      </a:pPr>
                      <a:r>
                        <a:rPr lang="en-US" sz="1400" b="0" dirty="0" smtClean="0">
                          <a:solidFill>
                            <a:srgbClr val="232323"/>
                          </a:solidFill>
                        </a:rPr>
                        <a:t>Erasmus+</a:t>
                      </a:r>
                    </a:p>
                    <a:p>
                      <a:pPr marL="285750" indent="-285750" algn="l">
                        <a:buFontTx/>
                        <a:buChar char="-"/>
                      </a:pPr>
                      <a:r>
                        <a:rPr lang="en-US" sz="1400" b="0" dirty="0" smtClean="0">
                          <a:solidFill>
                            <a:srgbClr val="232323"/>
                          </a:solidFill>
                        </a:rPr>
                        <a:t>FIRST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smtClean="0">
                          <a:solidFill>
                            <a:srgbClr val="474747"/>
                          </a:solidFill>
                        </a:rPr>
                        <a:t>The final decision on granting the scholarship remains with the host institution.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1" name="Text Placeholder 9"/>
          <p:cNvSpPr txBox="1">
            <a:spLocks/>
          </p:cNvSpPr>
          <p:nvPr/>
        </p:nvSpPr>
        <p:spPr>
          <a:xfrm>
            <a:off x="436722" y="6524128"/>
            <a:ext cx="1597384" cy="328861"/>
          </a:xfrm>
          <a:prstGeom prst="rect">
            <a:avLst/>
          </a:prstGeom>
          <a:solidFill>
            <a:schemeClr val="accent6"/>
          </a:solidFill>
        </p:spPr>
        <p:txBody>
          <a:bodyPr anchor="ctr">
            <a:normAutofit fontScale="47500" lnSpcReduction="20000"/>
          </a:bodyPr>
          <a:lstStyle>
            <a:lvl1pPr marL="0" indent="0" algn="l" defTabSz="457200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700" kern="1200">
                <a:solidFill>
                  <a:schemeClr val="tx1"/>
                </a:solidFill>
                <a:latin typeface="Open Sans"/>
                <a:ea typeface="+mn-ea"/>
                <a:cs typeface="Open Sans"/>
              </a:defRPr>
            </a:lvl1pPr>
            <a:lvl2pPr marL="6286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0858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en-US" sz="1400" dirty="0" smtClean="0">
                <a:solidFill>
                  <a:srgbClr val="FFFFFF"/>
                </a:solidFill>
                <a:latin typeface="Georgia"/>
                <a:cs typeface="Georgia"/>
              </a:rPr>
              <a:t>International student mobility 2020</a:t>
            </a:r>
            <a:endParaRPr lang="en-US" sz="1400" dirty="0">
              <a:solidFill>
                <a:srgbClr val="FFFFFF"/>
              </a:solidFill>
              <a:latin typeface="Georgia"/>
              <a:cs typeface="Georgia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081924" y="150949"/>
            <a:ext cx="38265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3"/>
              </a:rPr>
              <a:t>spb.hse.ru/</a:t>
            </a:r>
            <a:r>
              <a:rPr lang="en-US" dirty="0" err="1" smtClean="0">
                <a:hlinkClick r:id="rId3"/>
              </a:rPr>
              <a:t>io</a:t>
            </a:r>
            <a:r>
              <a:rPr lang="en-US" dirty="0" smtClean="0">
                <a:hlinkClick r:id="rId3"/>
              </a:rPr>
              <a:t>/</a:t>
            </a:r>
            <a:r>
              <a:rPr lang="en-US" dirty="0" err="1" smtClean="0">
                <a:hlinkClick r:id="rId3"/>
              </a:rPr>
              <a:t>studyabroad</a:t>
            </a:r>
            <a:r>
              <a:rPr lang="en-US" dirty="0" smtClean="0">
                <a:hlinkClick r:id="rId3"/>
              </a:rPr>
              <a:t>/scholarship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304214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0"/>
      <p:bldP spid="126" grpId="0"/>
      <p:bldP spid="87" grpId="0"/>
      <p:bldP spid="38" grpId="0"/>
      <p:bldP spid="4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ubtitle 19"/>
          <p:cNvSpPr>
            <a:spLocks noGrp="1"/>
          </p:cNvSpPr>
          <p:nvPr>
            <p:ph type="subTitle" idx="1"/>
          </p:nvPr>
        </p:nvSpPr>
        <p:spPr>
          <a:xfrm>
            <a:off x="317968" y="3729472"/>
            <a:ext cx="8489857" cy="1969991"/>
          </a:xfrm>
        </p:spPr>
        <p:txBody>
          <a:bodyPr>
            <a:noAutofit/>
          </a:bodyPr>
          <a:lstStyle/>
          <a:p>
            <a:pPr algn="ctr">
              <a:lnSpc>
                <a:spcPct val="80000"/>
              </a:lnSpc>
            </a:pPr>
            <a:r>
              <a:rPr lang="en-US" sz="2500" b="1" dirty="0" smtClean="0">
                <a:solidFill>
                  <a:schemeClr val="accent6"/>
                </a:solidFill>
              </a:rPr>
              <a:t>GET MORE INFORMATION AND APPLY ONLINE!</a:t>
            </a:r>
          </a:p>
          <a:p>
            <a:pPr algn="ctr">
              <a:lnSpc>
                <a:spcPct val="80000"/>
              </a:lnSpc>
            </a:pPr>
            <a:r>
              <a:rPr lang="en-US" sz="2500" b="1" dirty="0" smtClean="0">
                <a:solidFill>
                  <a:schemeClr val="accent6"/>
                </a:solidFill>
              </a:rPr>
              <a:t>NEW CALL is open from </a:t>
            </a:r>
            <a:r>
              <a:rPr lang="en-US" sz="2500" b="1" dirty="0">
                <a:solidFill>
                  <a:schemeClr val="accent6"/>
                </a:solidFill>
              </a:rPr>
              <a:t>J</a:t>
            </a:r>
            <a:r>
              <a:rPr lang="en-US" sz="2500" b="1" dirty="0" smtClean="0">
                <a:solidFill>
                  <a:schemeClr val="accent6"/>
                </a:solidFill>
              </a:rPr>
              <a:t>anuary 27 to March 1, 2020</a:t>
            </a:r>
            <a:endParaRPr lang="ru-RU" sz="2500" b="1" dirty="0">
              <a:solidFill>
                <a:schemeClr val="accent6"/>
              </a:solidFill>
            </a:endParaRPr>
          </a:p>
          <a:p>
            <a:pPr algn="ctr">
              <a:lnSpc>
                <a:spcPct val="80000"/>
              </a:lnSpc>
            </a:pPr>
            <a:endParaRPr lang="en-US" sz="12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ctr">
              <a:lnSpc>
                <a:spcPct val="80000"/>
              </a:lnSpc>
            </a:pPr>
            <a:endParaRPr lang="en-US" sz="1200" b="1" dirty="0">
              <a:solidFill>
                <a:schemeClr val="accent6">
                  <a:lumMod val="75000"/>
                </a:schemeClr>
              </a:solidFill>
            </a:endParaRPr>
          </a:p>
          <a:p>
            <a:pPr algn="ctr">
              <a:lnSpc>
                <a:spcPct val="80000"/>
              </a:lnSpc>
            </a:pPr>
            <a:r>
              <a:rPr lang="en-US" sz="4500" b="1" dirty="0" smtClean="0">
                <a:solidFill>
                  <a:schemeClr val="accent6">
                    <a:lumMod val="75000"/>
                  </a:schemeClr>
                </a:solidFill>
              </a:rPr>
              <a:t>spb.hse.ru/</a:t>
            </a:r>
            <a:r>
              <a:rPr lang="en-US" sz="4500" b="1" dirty="0" err="1" smtClean="0">
                <a:solidFill>
                  <a:schemeClr val="accent6">
                    <a:lumMod val="75000"/>
                  </a:schemeClr>
                </a:solidFill>
              </a:rPr>
              <a:t>io</a:t>
            </a:r>
            <a:r>
              <a:rPr lang="en-US" sz="4500" b="1" dirty="0" smtClean="0">
                <a:solidFill>
                  <a:schemeClr val="accent6">
                    <a:lumMod val="75000"/>
                  </a:schemeClr>
                </a:solidFill>
              </a:rPr>
              <a:t>/</a:t>
            </a:r>
            <a:r>
              <a:rPr lang="en-US" sz="4500" b="1" dirty="0" err="1" smtClean="0">
                <a:solidFill>
                  <a:schemeClr val="accent6">
                    <a:lumMod val="75000"/>
                  </a:schemeClr>
                </a:solidFill>
              </a:rPr>
              <a:t>studyabroad</a:t>
            </a:r>
            <a:endParaRPr lang="en-US" sz="45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ctr">
              <a:lnSpc>
                <a:spcPct val="80000"/>
              </a:lnSpc>
            </a:pPr>
            <a:endParaRPr lang="ru-RU" sz="45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Grp="1" noChangeAspect="1"/>
          </p:cNvPicPr>
          <p:nvPr>
            <p:ph type="pic" sz="quarter" idx="2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Text Placeholder 9"/>
          <p:cNvSpPr txBox="1">
            <a:spLocks/>
          </p:cNvSpPr>
          <p:nvPr/>
        </p:nvSpPr>
        <p:spPr>
          <a:xfrm>
            <a:off x="436722" y="6524128"/>
            <a:ext cx="1597384" cy="328861"/>
          </a:xfrm>
          <a:prstGeom prst="rect">
            <a:avLst/>
          </a:prstGeom>
          <a:solidFill>
            <a:schemeClr val="accent6"/>
          </a:solidFill>
        </p:spPr>
        <p:txBody>
          <a:bodyPr anchor="ctr">
            <a:normAutofit fontScale="47500" lnSpcReduction="20000"/>
          </a:bodyPr>
          <a:lstStyle>
            <a:lvl1pPr marL="0" indent="0" algn="l" defTabSz="457200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700" kern="1200">
                <a:solidFill>
                  <a:schemeClr val="tx1"/>
                </a:solidFill>
                <a:latin typeface="Open Sans"/>
                <a:ea typeface="+mn-ea"/>
                <a:cs typeface="Open Sans"/>
              </a:defRPr>
            </a:lvl1pPr>
            <a:lvl2pPr marL="6286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0858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en-US" sz="1400" dirty="0" smtClean="0">
                <a:solidFill>
                  <a:srgbClr val="FFFFFF"/>
                </a:solidFill>
                <a:latin typeface="Georgia"/>
                <a:cs typeface="Georgia"/>
              </a:rPr>
              <a:t>International student mobility 2020</a:t>
            </a:r>
            <a:endParaRPr lang="en-US" sz="1400" dirty="0">
              <a:solidFill>
                <a:srgbClr val="FFFFFF"/>
              </a:solidFill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62965186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ubtitle 19"/>
          <p:cNvSpPr>
            <a:spLocks noGrp="1"/>
          </p:cNvSpPr>
          <p:nvPr>
            <p:ph type="subTitle" idx="1"/>
          </p:nvPr>
        </p:nvSpPr>
        <p:spPr>
          <a:xfrm>
            <a:off x="248299" y="2944110"/>
            <a:ext cx="8489857" cy="2828082"/>
          </a:xfrm>
        </p:spPr>
        <p:txBody>
          <a:bodyPr>
            <a:noAutofit/>
          </a:bodyPr>
          <a:lstStyle/>
          <a:p>
            <a:pPr algn="ctr">
              <a:lnSpc>
                <a:spcPct val="80000"/>
              </a:lnSpc>
            </a:pPr>
            <a:r>
              <a:rPr lang="en-US" sz="2500" b="1" dirty="0">
                <a:solidFill>
                  <a:schemeClr val="accent6"/>
                </a:solidFill>
              </a:rPr>
              <a:t>Schedule of the information sessions in </a:t>
            </a:r>
            <a:r>
              <a:rPr lang="en-US" sz="2500" b="1" dirty="0" smtClean="0">
                <a:solidFill>
                  <a:schemeClr val="accent6"/>
                </a:solidFill>
              </a:rPr>
              <a:t>January 2020</a:t>
            </a:r>
            <a:r>
              <a:rPr lang="en-US" sz="1400" dirty="0"/>
              <a:t/>
            </a:r>
            <a:br>
              <a:rPr lang="en-US" sz="1400" dirty="0"/>
            </a:br>
            <a:r>
              <a:rPr lang="en-US" sz="1400" b="1" dirty="0"/>
              <a:t/>
            </a:r>
            <a:br>
              <a:rPr lang="en-US" sz="1400" b="1" dirty="0"/>
            </a:br>
            <a:endParaRPr lang="ru-RU" sz="1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Grp="1" noChangeAspect="1"/>
          </p:cNvPicPr>
          <p:nvPr>
            <p:ph type="pic" sz="quarter" idx="2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Text Placeholder 9"/>
          <p:cNvSpPr txBox="1">
            <a:spLocks/>
          </p:cNvSpPr>
          <p:nvPr/>
        </p:nvSpPr>
        <p:spPr>
          <a:xfrm>
            <a:off x="436722" y="6524128"/>
            <a:ext cx="1597384" cy="328861"/>
          </a:xfrm>
          <a:prstGeom prst="rect">
            <a:avLst/>
          </a:prstGeom>
          <a:solidFill>
            <a:schemeClr val="accent6"/>
          </a:solidFill>
        </p:spPr>
        <p:txBody>
          <a:bodyPr anchor="ctr">
            <a:normAutofit fontScale="47500" lnSpcReduction="20000"/>
          </a:bodyPr>
          <a:lstStyle>
            <a:lvl1pPr marL="0" indent="0" algn="l" defTabSz="457200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700" kern="1200">
                <a:solidFill>
                  <a:schemeClr val="tx1"/>
                </a:solidFill>
                <a:latin typeface="Open Sans"/>
                <a:ea typeface="+mn-ea"/>
                <a:cs typeface="Open Sans"/>
              </a:defRPr>
            </a:lvl1pPr>
            <a:lvl2pPr marL="6286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0858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en-US" sz="1400" dirty="0" smtClean="0">
                <a:solidFill>
                  <a:srgbClr val="FFFFFF"/>
                </a:solidFill>
                <a:latin typeface="Georgia"/>
                <a:cs typeface="Georgia"/>
              </a:rPr>
              <a:t>International student mobility 2020</a:t>
            </a:r>
            <a:endParaRPr lang="en-US" sz="1400" dirty="0">
              <a:solidFill>
                <a:srgbClr val="FFFFFF"/>
              </a:solidFill>
              <a:latin typeface="Georgia"/>
              <a:cs typeface="Georgia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2278" y="3323493"/>
            <a:ext cx="6119443" cy="305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52413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2"/>
          <p:cNvSpPr>
            <a:spLocks noGrp="1"/>
          </p:cNvSpPr>
          <p:nvPr>
            <p:ph type="body" sz="quarter" idx="19"/>
          </p:nvPr>
        </p:nvSpPr>
        <p:spPr>
          <a:xfrm>
            <a:off x="1397424" y="4897457"/>
            <a:ext cx="6265332" cy="1442417"/>
          </a:xfrm>
        </p:spPr>
        <p:txBody>
          <a:bodyPr>
            <a:normAutofit/>
          </a:bodyPr>
          <a:lstStyle/>
          <a:p>
            <a:pPr algn="ctr"/>
            <a:r>
              <a:rPr lang="en-US" sz="1400" b="1" dirty="0">
                <a:solidFill>
                  <a:schemeClr val="accent6"/>
                </a:solidFill>
              </a:rPr>
              <a:t>CONTACT </a:t>
            </a:r>
            <a:r>
              <a:rPr lang="en-US" sz="1400" b="1" dirty="0" smtClean="0">
                <a:solidFill>
                  <a:schemeClr val="accent6"/>
                </a:solidFill>
              </a:rPr>
              <a:t>INFORMATION:</a:t>
            </a:r>
            <a:endParaRPr lang="en-US" sz="1400" b="1" dirty="0">
              <a:solidFill>
                <a:schemeClr val="accent6"/>
              </a:solidFill>
            </a:endParaRPr>
          </a:p>
          <a:p>
            <a:pPr algn="ctr"/>
            <a:r>
              <a:rPr lang="en-US" sz="1200" b="1" dirty="0" smtClean="0"/>
              <a:t>CENTRE </a:t>
            </a:r>
            <a:r>
              <a:rPr lang="en-US" sz="1200" b="1" dirty="0"/>
              <a:t>FOR INTERNATIONAL </a:t>
            </a:r>
            <a:r>
              <a:rPr lang="en-US" sz="1200" b="1" dirty="0" smtClean="0"/>
              <a:t>COOPERATION</a:t>
            </a:r>
          </a:p>
          <a:p>
            <a:pPr algn="ctr"/>
            <a:r>
              <a:rPr lang="en-US" sz="1200" b="1" dirty="0" smtClean="0"/>
              <a:t>Address</a:t>
            </a:r>
            <a:r>
              <a:rPr lang="en-US" sz="1200" b="1" dirty="0"/>
              <a:t>: </a:t>
            </a:r>
            <a:r>
              <a:rPr lang="en-US" sz="1200" b="1" dirty="0" err="1"/>
              <a:t>Naberezhnaya</a:t>
            </a:r>
            <a:r>
              <a:rPr lang="en-US" sz="1200" b="1" dirty="0"/>
              <a:t> </a:t>
            </a:r>
            <a:r>
              <a:rPr lang="en-US" sz="1200" b="1" dirty="0" err="1"/>
              <a:t>Kanala</a:t>
            </a:r>
            <a:r>
              <a:rPr lang="en-US" sz="1200" b="1" dirty="0"/>
              <a:t> </a:t>
            </a:r>
            <a:r>
              <a:rPr lang="en-US" sz="1200" b="1" dirty="0" err="1"/>
              <a:t>Griboedova</a:t>
            </a:r>
            <a:r>
              <a:rPr lang="en-US" sz="1200" b="1" dirty="0"/>
              <a:t>, 123A, office 215</a:t>
            </a:r>
            <a:endParaRPr lang="ru-RU" sz="1200" b="1" dirty="0"/>
          </a:p>
          <a:p>
            <a:pPr algn="ctr"/>
            <a:r>
              <a:rPr lang="en-US" sz="1200" b="1" dirty="0" smtClean="0"/>
              <a:t>Phone</a:t>
            </a:r>
            <a:r>
              <a:rPr lang="en-US" sz="1200" b="1" dirty="0"/>
              <a:t>: +7 (812) </a:t>
            </a:r>
            <a:r>
              <a:rPr lang="en-US" sz="1200" b="1" dirty="0" smtClean="0"/>
              <a:t>644-59-10 </a:t>
            </a:r>
            <a:r>
              <a:rPr lang="en-US" sz="1200" b="1" dirty="0"/>
              <a:t>ext. </a:t>
            </a:r>
            <a:r>
              <a:rPr lang="en-US" sz="1200" b="1" dirty="0" smtClean="0"/>
              <a:t>61245 (Daria) / 61595 (Julia) / 61747 (</a:t>
            </a:r>
            <a:r>
              <a:rPr lang="en-US" sz="1200" b="1" dirty="0" err="1" smtClean="0"/>
              <a:t>Evgeniya</a:t>
            </a:r>
            <a:r>
              <a:rPr lang="en-US" sz="1200" b="1" dirty="0" smtClean="0"/>
              <a:t>)</a:t>
            </a:r>
          </a:p>
          <a:p>
            <a:pPr algn="ctr"/>
            <a:r>
              <a:rPr lang="en-US" sz="1200" dirty="0" smtClean="0">
                <a:solidFill>
                  <a:schemeClr val="tx2"/>
                </a:solidFill>
              </a:rPr>
              <a:t>Email: </a:t>
            </a:r>
            <a:r>
              <a:rPr lang="en-US" sz="1200" dirty="0" smtClean="0">
                <a:solidFill>
                  <a:schemeClr val="tx2"/>
                </a:solidFill>
                <a:hlinkClick r:id="rId2"/>
              </a:rPr>
              <a:t>outgoingspb@hse.ru</a:t>
            </a:r>
            <a:r>
              <a:rPr lang="en-US" sz="1200" dirty="0" smtClean="0">
                <a:solidFill>
                  <a:schemeClr val="tx2"/>
                </a:solidFill>
              </a:rPr>
              <a:t>  </a:t>
            </a:r>
            <a:r>
              <a:rPr lang="ru-RU" sz="1200" dirty="0" smtClean="0">
                <a:solidFill>
                  <a:schemeClr val="tx2"/>
                </a:solidFill>
              </a:rPr>
              <a:t> </a:t>
            </a:r>
          </a:p>
          <a:p>
            <a:endParaRPr lang="en-US" sz="1000" b="1" dirty="0">
              <a:solidFill>
                <a:schemeClr val="accent6"/>
              </a:solidFill>
            </a:endParaRPr>
          </a:p>
        </p:txBody>
      </p:sp>
      <p:sp>
        <p:nvSpPr>
          <p:cNvPr id="20" name="Subtitle 19"/>
          <p:cNvSpPr>
            <a:spLocks noGrp="1"/>
          </p:cNvSpPr>
          <p:nvPr>
            <p:ph type="subTitle" idx="1"/>
          </p:nvPr>
        </p:nvSpPr>
        <p:spPr>
          <a:xfrm>
            <a:off x="317968" y="2924301"/>
            <a:ext cx="8489857" cy="1495420"/>
          </a:xfrm>
        </p:spPr>
        <p:txBody>
          <a:bodyPr>
            <a:noAutofit/>
          </a:bodyPr>
          <a:lstStyle/>
          <a:p>
            <a:pPr algn="ctr">
              <a:lnSpc>
                <a:spcPct val="80000"/>
              </a:lnSpc>
            </a:pPr>
            <a:r>
              <a:rPr lang="en-US" sz="1400" b="1" dirty="0" smtClean="0">
                <a:solidFill>
                  <a:schemeClr val="accent6"/>
                </a:solidFill>
              </a:rPr>
              <a:t>GOT QUESTIONS</a:t>
            </a:r>
            <a:r>
              <a:rPr lang="ru-RU" sz="1400" b="1" dirty="0" smtClean="0">
                <a:solidFill>
                  <a:schemeClr val="accent6"/>
                </a:solidFill>
              </a:rPr>
              <a:t>?</a:t>
            </a:r>
            <a:endParaRPr lang="ru-RU" sz="1200" b="1" dirty="0">
              <a:solidFill>
                <a:schemeClr val="accent6">
                  <a:lumMod val="75000"/>
                </a:schemeClr>
              </a:solidFill>
            </a:endParaRPr>
          </a:p>
          <a:p>
            <a:pPr algn="ctr">
              <a:lnSpc>
                <a:spcPct val="80000"/>
              </a:lnSpc>
            </a:pPr>
            <a:endParaRPr lang="ru-RU" sz="1200" b="1" dirty="0">
              <a:solidFill>
                <a:schemeClr val="tx2"/>
              </a:solidFill>
            </a:endParaRPr>
          </a:p>
          <a:p>
            <a:pPr algn="ctr">
              <a:lnSpc>
                <a:spcPct val="80000"/>
              </a:lnSpc>
            </a:pPr>
            <a:r>
              <a:rPr lang="en-US" sz="1200" dirty="0" smtClean="0">
                <a:solidFill>
                  <a:schemeClr val="tx2"/>
                </a:solidFill>
              </a:rPr>
              <a:t>Personal consultations available at </a:t>
            </a:r>
            <a:r>
              <a:rPr lang="en-US" sz="1200" dirty="0">
                <a:solidFill>
                  <a:schemeClr val="tx2"/>
                </a:solidFill>
              </a:rPr>
              <a:t>the </a:t>
            </a:r>
            <a:r>
              <a:rPr lang="en-US" sz="1200" dirty="0" smtClean="0">
                <a:solidFill>
                  <a:schemeClr val="tx2"/>
                </a:solidFill>
              </a:rPr>
              <a:t>CIC on appointment</a:t>
            </a:r>
            <a:endParaRPr lang="en-US" sz="1200" b="1" i="1" dirty="0">
              <a:solidFill>
                <a:schemeClr val="tx2"/>
              </a:solidFill>
            </a:endParaRPr>
          </a:p>
        </p:txBody>
      </p:sp>
      <p:pic>
        <p:nvPicPr>
          <p:cNvPr id="4" name="Рисунок 3"/>
          <p:cNvPicPr>
            <a:picLocks noGrp="1" noChangeAspect="1"/>
          </p:cNvPicPr>
          <p:nvPr>
            <p:ph type="pic" sz="quarter" idx="2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5240" y="3487757"/>
            <a:ext cx="1409700" cy="1409700"/>
          </a:xfrm>
          <a:prstGeom prst="rect">
            <a:avLst/>
          </a:prstGeom>
        </p:spPr>
      </p:pic>
      <p:sp>
        <p:nvSpPr>
          <p:cNvPr id="8" name="Text Placeholder 9"/>
          <p:cNvSpPr txBox="1">
            <a:spLocks/>
          </p:cNvSpPr>
          <p:nvPr/>
        </p:nvSpPr>
        <p:spPr>
          <a:xfrm>
            <a:off x="436722" y="6524128"/>
            <a:ext cx="1597384" cy="328861"/>
          </a:xfrm>
          <a:prstGeom prst="rect">
            <a:avLst/>
          </a:prstGeom>
          <a:solidFill>
            <a:schemeClr val="accent6"/>
          </a:solidFill>
        </p:spPr>
        <p:txBody>
          <a:bodyPr anchor="ctr">
            <a:normAutofit fontScale="47500" lnSpcReduction="20000"/>
          </a:bodyPr>
          <a:lstStyle>
            <a:lvl1pPr marL="0" indent="0" algn="l" defTabSz="457200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700" kern="1200">
                <a:solidFill>
                  <a:schemeClr val="tx1"/>
                </a:solidFill>
                <a:latin typeface="Open Sans"/>
                <a:ea typeface="+mn-ea"/>
                <a:cs typeface="Open Sans"/>
              </a:defRPr>
            </a:lvl1pPr>
            <a:lvl2pPr marL="6286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0858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en-US" sz="1400" dirty="0" smtClean="0">
                <a:solidFill>
                  <a:srgbClr val="FFFFFF"/>
                </a:solidFill>
                <a:latin typeface="Georgia"/>
                <a:cs typeface="Georgia"/>
              </a:rPr>
              <a:t>International student mobility 2020</a:t>
            </a:r>
            <a:endParaRPr lang="en-US" sz="1400" dirty="0">
              <a:solidFill>
                <a:srgbClr val="FFFFFF"/>
              </a:solidFill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49938539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0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15"/>
          <p:cNvGrpSpPr/>
          <p:nvPr/>
        </p:nvGrpSpPr>
        <p:grpSpPr>
          <a:xfrm>
            <a:off x="498647" y="1552657"/>
            <a:ext cx="7729963" cy="4513879"/>
            <a:chOff x="2589438" y="1687512"/>
            <a:chExt cx="6257699" cy="3111501"/>
          </a:xfrm>
          <a:solidFill>
            <a:schemeClr val="accent1"/>
          </a:solidFill>
        </p:grpSpPr>
        <p:grpSp>
          <p:nvGrpSpPr>
            <p:cNvPr id="23" name="Group 16"/>
            <p:cNvGrpSpPr/>
            <p:nvPr/>
          </p:nvGrpSpPr>
          <p:grpSpPr>
            <a:xfrm>
              <a:off x="5227639" y="3003551"/>
              <a:ext cx="1192212" cy="1331913"/>
              <a:chOff x="5227639" y="3003551"/>
              <a:chExt cx="1192212" cy="1331913"/>
            </a:xfrm>
            <a:grpFill/>
          </p:grpSpPr>
          <p:sp>
            <p:nvSpPr>
              <p:cNvPr id="214" name="Freeform 5"/>
              <p:cNvSpPr>
                <a:spLocks/>
              </p:cNvSpPr>
              <p:nvPr/>
            </p:nvSpPr>
            <p:spPr bwMode="auto">
              <a:xfrm>
                <a:off x="6275388" y="3910013"/>
                <a:ext cx="128587" cy="246063"/>
              </a:xfrm>
              <a:custGeom>
                <a:avLst/>
                <a:gdLst>
                  <a:gd name="T0" fmla="*/ 47 w 59"/>
                  <a:gd name="T1" fmla="*/ 0 h 113"/>
                  <a:gd name="T2" fmla="*/ 46 w 59"/>
                  <a:gd name="T3" fmla="*/ 9 h 113"/>
                  <a:gd name="T4" fmla="*/ 26 w 59"/>
                  <a:gd name="T5" fmla="*/ 28 h 113"/>
                  <a:gd name="T6" fmla="*/ 7 w 59"/>
                  <a:gd name="T7" fmla="*/ 46 h 113"/>
                  <a:gd name="T8" fmla="*/ 12 w 59"/>
                  <a:gd name="T9" fmla="*/ 60 h 113"/>
                  <a:gd name="T10" fmla="*/ 6 w 59"/>
                  <a:gd name="T11" fmla="*/ 73 h 113"/>
                  <a:gd name="T12" fmla="*/ 0 w 59"/>
                  <a:gd name="T13" fmla="*/ 79 h 113"/>
                  <a:gd name="T14" fmla="*/ 4 w 59"/>
                  <a:gd name="T15" fmla="*/ 90 h 113"/>
                  <a:gd name="T16" fmla="*/ 3 w 59"/>
                  <a:gd name="T17" fmla="*/ 97 h 113"/>
                  <a:gd name="T18" fmla="*/ 16 w 59"/>
                  <a:gd name="T19" fmla="*/ 113 h 113"/>
                  <a:gd name="T20" fmla="*/ 41 w 59"/>
                  <a:gd name="T21" fmla="*/ 81 h 113"/>
                  <a:gd name="T22" fmla="*/ 54 w 59"/>
                  <a:gd name="T23" fmla="*/ 30 h 113"/>
                  <a:gd name="T24" fmla="*/ 59 w 59"/>
                  <a:gd name="T25" fmla="*/ 32 h 113"/>
                  <a:gd name="T26" fmla="*/ 59 w 59"/>
                  <a:gd name="T27" fmla="*/ 27 h 113"/>
                  <a:gd name="T28" fmla="*/ 47 w 59"/>
                  <a:gd name="T29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9" h="113">
                    <a:moveTo>
                      <a:pt x="47" y="0"/>
                    </a:moveTo>
                    <a:cubicBezTo>
                      <a:pt x="46" y="3"/>
                      <a:pt x="47" y="8"/>
                      <a:pt x="46" y="9"/>
                    </a:cubicBezTo>
                    <a:cubicBezTo>
                      <a:pt x="41" y="13"/>
                      <a:pt x="32" y="24"/>
                      <a:pt x="26" y="28"/>
                    </a:cubicBezTo>
                    <a:cubicBezTo>
                      <a:pt x="18" y="33"/>
                      <a:pt x="7" y="32"/>
                      <a:pt x="7" y="46"/>
                    </a:cubicBezTo>
                    <a:cubicBezTo>
                      <a:pt x="7" y="50"/>
                      <a:pt x="12" y="57"/>
                      <a:pt x="12" y="60"/>
                    </a:cubicBezTo>
                    <a:cubicBezTo>
                      <a:pt x="12" y="61"/>
                      <a:pt x="6" y="73"/>
                      <a:pt x="6" y="73"/>
                    </a:cubicBezTo>
                    <a:cubicBezTo>
                      <a:pt x="5" y="73"/>
                      <a:pt x="0" y="78"/>
                      <a:pt x="0" y="79"/>
                    </a:cubicBezTo>
                    <a:cubicBezTo>
                      <a:pt x="0" y="83"/>
                      <a:pt x="0" y="88"/>
                      <a:pt x="4" y="90"/>
                    </a:cubicBezTo>
                    <a:cubicBezTo>
                      <a:pt x="4" y="92"/>
                      <a:pt x="3" y="93"/>
                      <a:pt x="3" y="97"/>
                    </a:cubicBezTo>
                    <a:cubicBezTo>
                      <a:pt x="3" y="105"/>
                      <a:pt x="9" y="113"/>
                      <a:pt x="16" y="113"/>
                    </a:cubicBezTo>
                    <a:cubicBezTo>
                      <a:pt x="34" y="113"/>
                      <a:pt x="36" y="94"/>
                      <a:pt x="41" y="81"/>
                    </a:cubicBezTo>
                    <a:cubicBezTo>
                      <a:pt x="48" y="65"/>
                      <a:pt x="54" y="51"/>
                      <a:pt x="54" y="30"/>
                    </a:cubicBezTo>
                    <a:cubicBezTo>
                      <a:pt x="55" y="30"/>
                      <a:pt x="57" y="31"/>
                      <a:pt x="59" y="32"/>
                    </a:cubicBezTo>
                    <a:cubicBezTo>
                      <a:pt x="59" y="27"/>
                      <a:pt x="59" y="27"/>
                      <a:pt x="59" y="27"/>
                    </a:cubicBezTo>
                    <a:cubicBezTo>
                      <a:pt x="56" y="20"/>
                      <a:pt x="57" y="2"/>
                      <a:pt x="47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215" name="Freeform 6"/>
              <p:cNvSpPr>
                <a:spLocks/>
              </p:cNvSpPr>
              <p:nvPr/>
            </p:nvSpPr>
            <p:spPr bwMode="auto">
              <a:xfrm>
                <a:off x="5227639" y="3003551"/>
                <a:ext cx="1192212" cy="1331913"/>
              </a:xfrm>
              <a:custGeom>
                <a:avLst/>
                <a:gdLst>
                  <a:gd name="T0" fmla="*/ 205 w 549"/>
                  <a:gd name="T1" fmla="*/ 4 h 613"/>
                  <a:gd name="T2" fmla="*/ 185 w 549"/>
                  <a:gd name="T3" fmla="*/ 6 h 613"/>
                  <a:gd name="T4" fmla="*/ 130 w 549"/>
                  <a:gd name="T5" fmla="*/ 17 h 613"/>
                  <a:gd name="T6" fmla="*/ 96 w 549"/>
                  <a:gd name="T7" fmla="*/ 15 h 613"/>
                  <a:gd name="T8" fmla="*/ 91 w 549"/>
                  <a:gd name="T9" fmla="*/ 22 h 613"/>
                  <a:gd name="T10" fmla="*/ 62 w 549"/>
                  <a:gd name="T11" fmla="*/ 71 h 613"/>
                  <a:gd name="T12" fmla="*/ 33 w 549"/>
                  <a:gd name="T13" fmla="*/ 91 h 613"/>
                  <a:gd name="T14" fmla="*/ 6 w 549"/>
                  <a:gd name="T15" fmla="*/ 140 h 613"/>
                  <a:gd name="T16" fmla="*/ 0 w 549"/>
                  <a:gd name="T17" fmla="*/ 197 h 613"/>
                  <a:gd name="T18" fmla="*/ 6 w 549"/>
                  <a:gd name="T19" fmla="*/ 216 h 613"/>
                  <a:gd name="T20" fmla="*/ 8 w 549"/>
                  <a:gd name="T21" fmla="*/ 220 h 613"/>
                  <a:gd name="T22" fmla="*/ 39 w 549"/>
                  <a:gd name="T23" fmla="*/ 256 h 613"/>
                  <a:gd name="T24" fmla="*/ 78 w 549"/>
                  <a:gd name="T25" fmla="*/ 283 h 613"/>
                  <a:gd name="T26" fmla="*/ 122 w 549"/>
                  <a:gd name="T27" fmla="*/ 282 h 613"/>
                  <a:gd name="T28" fmla="*/ 167 w 549"/>
                  <a:gd name="T29" fmla="*/ 267 h 613"/>
                  <a:gd name="T30" fmla="*/ 201 w 549"/>
                  <a:gd name="T31" fmla="*/ 283 h 613"/>
                  <a:gd name="T32" fmla="*/ 216 w 549"/>
                  <a:gd name="T33" fmla="*/ 309 h 613"/>
                  <a:gd name="T34" fmla="*/ 210 w 549"/>
                  <a:gd name="T35" fmla="*/ 325 h 613"/>
                  <a:gd name="T36" fmla="*/ 238 w 549"/>
                  <a:gd name="T37" fmla="*/ 374 h 613"/>
                  <a:gd name="T38" fmla="*/ 249 w 549"/>
                  <a:gd name="T39" fmla="*/ 414 h 613"/>
                  <a:gd name="T40" fmla="*/ 247 w 549"/>
                  <a:gd name="T41" fmla="*/ 496 h 613"/>
                  <a:gd name="T42" fmla="*/ 253 w 549"/>
                  <a:gd name="T43" fmla="*/ 513 h 613"/>
                  <a:gd name="T44" fmla="*/ 285 w 549"/>
                  <a:gd name="T45" fmla="*/ 587 h 613"/>
                  <a:gd name="T46" fmla="*/ 287 w 549"/>
                  <a:gd name="T47" fmla="*/ 609 h 613"/>
                  <a:gd name="T48" fmla="*/ 299 w 549"/>
                  <a:gd name="T49" fmla="*/ 613 h 613"/>
                  <a:gd name="T50" fmla="*/ 336 w 549"/>
                  <a:gd name="T51" fmla="*/ 607 h 613"/>
                  <a:gd name="T52" fmla="*/ 358 w 549"/>
                  <a:gd name="T53" fmla="*/ 600 h 613"/>
                  <a:gd name="T54" fmla="*/ 391 w 549"/>
                  <a:gd name="T55" fmla="*/ 559 h 613"/>
                  <a:gd name="T56" fmla="*/ 398 w 549"/>
                  <a:gd name="T57" fmla="*/ 536 h 613"/>
                  <a:gd name="T58" fmla="*/ 420 w 549"/>
                  <a:gd name="T59" fmla="*/ 521 h 613"/>
                  <a:gd name="T60" fmla="*/ 415 w 549"/>
                  <a:gd name="T61" fmla="*/ 485 h 613"/>
                  <a:gd name="T62" fmla="*/ 464 w 549"/>
                  <a:gd name="T63" fmla="*/ 439 h 613"/>
                  <a:gd name="T64" fmla="*/ 462 w 549"/>
                  <a:gd name="T65" fmla="*/ 415 h 613"/>
                  <a:gd name="T66" fmla="*/ 464 w 549"/>
                  <a:gd name="T67" fmla="*/ 404 h 613"/>
                  <a:gd name="T68" fmla="*/ 451 w 549"/>
                  <a:gd name="T69" fmla="*/ 363 h 613"/>
                  <a:gd name="T70" fmla="*/ 507 w 549"/>
                  <a:gd name="T71" fmla="*/ 302 h 613"/>
                  <a:gd name="T72" fmla="*/ 549 w 549"/>
                  <a:gd name="T73" fmla="*/ 225 h 613"/>
                  <a:gd name="T74" fmla="*/ 516 w 549"/>
                  <a:gd name="T75" fmla="*/ 229 h 613"/>
                  <a:gd name="T76" fmla="*/ 511 w 549"/>
                  <a:gd name="T77" fmla="*/ 229 h 613"/>
                  <a:gd name="T78" fmla="*/ 505 w 549"/>
                  <a:gd name="T79" fmla="*/ 229 h 613"/>
                  <a:gd name="T80" fmla="*/ 484 w 549"/>
                  <a:gd name="T81" fmla="*/ 222 h 613"/>
                  <a:gd name="T82" fmla="*/ 468 w 549"/>
                  <a:gd name="T83" fmla="*/ 198 h 613"/>
                  <a:gd name="T84" fmla="*/ 448 w 549"/>
                  <a:gd name="T85" fmla="*/ 171 h 613"/>
                  <a:gd name="T86" fmla="*/ 435 w 549"/>
                  <a:gd name="T87" fmla="*/ 142 h 613"/>
                  <a:gd name="T88" fmla="*/ 397 w 549"/>
                  <a:gd name="T89" fmla="*/ 73 h 613"/>
                  <a:gd name="T90" fmla="*/ 413 w 549"/>
                  <a:gd name="T91" fmla="*/ 87 h 613"/>
                  <a:gd name="T92" fmla="*/ 418 w 549"/>
                  <a:gd name="T93" fmla="*/ 69 h 613"/>
                  <a:gd name="T94" fmla="*/ 413 w 549"/>
                  <a:gd name="T95" fmla="*/ 56 h 613"/>
                  <a:gd name="T96" fmla="*/ 390 w 549"/>
                  <a:gd name="T97" fmla="*/ 55 h 613"/>
                  <a:gd name="T98" fmla="*/ 338 w 549"/>
                  <a:gd name="T99" fmla="*/ 51 h 613"/>
                  <a:gd name="T100" fmla="*/ 320 w 549"/>
                  <a:gd name="T101" fmla="*/ 42 h 613"/>
                  <a:gd name="T102" fmla="*/ 313 w 549"/>
                  <a:gd name="T103" fmla="*/ 41 h 613"/>
                  <a:gd name="T104" fmla="*/ 297 w 549"/>
                  <a:gd name="T105" fmla="*/ 59 h 613"/>
                  <a:gd name="T106" fmla="*/ 246 w 549"/>
                  <a:gd name="T107" fmla="*/ 41 h 613"/>
                  <a:gd name="T108" fmla="*/ 225 w 549"/>
                  <a:gd name="T109" fmla="*/ 27 h 613"/>
                  <a:gd name="T110" fmla="*/ 225 w 549"/>
                  <a:gd name="T111" fmla="*/ 10 h 613"/>
                  <a:gd name="T112" fmla="*/ 225 w 549"/>
                  <a:gd name="T113" fmla="*/ 5 h 6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549" h="613">
                    <a:moveTo>
                      <a:pt x="217" y="0"/>
                    </a:moveTo>
                    <a:cubicBezTo>
                      <a:pt x="211" y="0"/>
                      <a:pt x="211" y="4"/>
                      <a:pt x="205" y="4"/>
                    </a:cubicBezTo>
                    <a:cubicBezTo>
                      <a:pt x="202" y="4"/>
                      <a:pt x="201" y="2"/>
                      <a:pt x="197" y="2"/>
                    </a:cubicBezTo>
                    <a:cubicBezTo>
                      <a:pt x="193" y="2"/>
                      <a:pt x="188" y="6"/>
                      <a:pt x="185" y="6"/>
                    </a:cubicBezTo>
                    <a:cubicBezTo>
                      <a:pt x="183" y="6"/>
                      <a:pt x="179" y="3"/>
                      <a:pt x="175" y="3"/>
                    </a:cubicBezTo>
                    <a:cubicBezTo>
                      <a:pt x="162" y="3"/>
                      <a:pt x="142" y="11"/>
                      <a:pt x="130" y="17"/>
                    </a:cubicBezTo>
                    <a:cubicBezTo>
                      <a:pt x="127" y="18"/>
                      <a:pt x="126" y="22"/>
                      <a:pt x="120" y="22"/>
                    </a:cubicBezTo>
                    <a:cubicBezTo>
                      <a:pt x="110" y="22"/>
                      <a:pt x="103" y="20"/>
                      <a:pt x="96" y="15"/>
                    </a:cubicBezTo>
                    <a:cubicBezTo>
                      <a:pt x="93" y="17"/>
                      <a:pt x="93" y="19"/>
                      <a:pt x="90" y="22"/>
                    </a:cubicBezTo>
                    <a:cubicBezTo>
                      <a:pt x="91" y="22"/>
                      <a:pt x="91" y="22"/>
                      <a:pt x="91" y="22"/>
                    </a:cubicBezTo>
                    <a:cubicBezTo>
                      <a:pt x="84" y="31"/>
                      <a:pt x="74" y="40"/>
                      <a:pt x="67" y="49"/>
                    </a:cubicBezTo>
                    <a:cubicBezTo>
                      <a:pt x="61" y="56"/>
                      <a:pt x="65" y="61"/>
                      <a:pt x="62" y="71"/>
                    </a:cubicBezTo>
                    <a:cubicBezTo>
                      <a:pt x="61" y="76"/>
                      <a:pt x="54" y="81"/>
                      <a:pt x="49" y="84"/>
                    </a:cubicBezTo>
                    <a:cubicBezTo>
                      <a:pt x="44" y="87"/>
                      <a:pt x="37" y="86"/>
                      <a:pt x="33" y="91"/>
                    </a:cubicBezTo>
                    <a:cubicBezTo>
                      <a:pt x="26" y="101"/>
                      <a:pt x="18" y="116"/>
                      <a:pt x="14" y="127"/>
                    </a:cubicBezTo>
                    <a:cubicBezTo>
                      <a:pt x="13" y="131"/>
                      <a:pt x="6" y="135"/>
                      <a:pt x="6" y="140"/>
                    </a:cubicBezTo>
                    <a:cubicBezTo>
                      <a:pt x="6" y="152"/>
                      <a:pt x="12" y="160"/>
                      <a:pt x="12" y="172"/>
                    </a:cubicBezTo>
                    <a:cubicBezTo>
                      <a:pt x="12" y="179"/>
                      <a:pt x="6" y="194"/>
                      <a:pt x="0" y="197"/>
                    </a:cubicBezTo>
                    <a:cubicBezTo>
                      <a:pt x="2" y="201"/>
                      <a:pt x="4" y="203"/>
                      <a:pt x="4" y="207"/>
                    </a:cubicBezTo>
                    <a:cubicBezTo>
                      <a:pt x="4" y="209"/>
                      <a:pt x="6" y="212"/>
                      <a:pt x="6" y="216"/>
                    </a:cubicBezTo>
                    <a:cubicBezTo>
                      <a:pt x="5" y="216"/>
                      <a:pt x="5" y="216"/>
                      <a:pt x="5" y="216"/>
                    </a:cubicBezTo>
                    <a:cubicBezTo>
                      <a:pt x="6" y="218"/>
                      <a:pt x="7" y="218"/>
                      <a:pt x="8" y="220"/>
                    </a:cubicBezTo>
                    <a:cubicBezTo>
                      <a:pt x="8" y="221"/>
                      <a:pt x="23" y="234"/>
                      <a:pt x="25" y="236"/>
                    </a:cubicBezTo>
                    <a:cubicBezTo>
                      <a:pt x="32" y="241"/>
                      <a:pt x="34" y="248"/>
                      <a:pt x="39" y="256"/>
                    </a:cubicBezTo>
                    <a:cubicBezTo>
                      <a:pt x="45" y="265"/>
                      <a:pt x="62" y="275"/>
                      <a:pt x="70" y="281"/>
                    </a:cubicBezTo>
                    <a:cubicBezTo>
                      <a:pt x="71" y="282"/>
                      <a:pt x="75" y="283"/>
                      <a:pt x="78" y="283"/>
                    </a:cubicBezTo>
                    <a:cubicBezTo>
                      <a:pt x="89" y="283"/>
                      <a:pt x="94" y="277"/>
                      <a:pt x="105" y="277"/>
                    </a:cubicBezTo>
                    <a:cubicBezTo>
                      <a:pt x="111" y="277"/>
                      <a:pt x="118" y="282"/>
                      <a:pt x="122" y="282"/>
                    </a:cubicBezTo>
                    <a:cubicBezTo>
                      <a:pt x="126" y="282"/>
                      <a:pt x="128" y="278"/>
                      <a:pt x="132" y="277"/>
                    </a:cubicBezTo>
                    <a:cubicBezTo>
                      <a:pt x="143" y="273"/>
                      <a:pt x="153" y="267"/>
                      <a:pt x="167" y="267"/>
                    </a:cubicBezTo>
                    <a:cubicBezTo>
                      <a:pt x="179" y="267"/>
                      <a:pt x="181" y="283"/>
                      <a:pt x="189" y="283"/>
                    </a:cubicBezTo>
                    <a:cubicBezTo>
                      <a:pt x="192" y="283"/>
                      <a:pt x="196" y="283"/>
                      <a:pt x="201" y="283"/>
                    </a:cubicBezTo>
                    <a:cubicBezTo>
                      <a:pt x="211" y="283"/>
                      <a:pt x="216" y="289"/>
                      <a:pt x="219" y="295"/>
                    </a:cubicBezTo>
                    <a:cubicBezTo>
                      <a:pt x="216" y="297"/>
                      <a:pt x="216" y="306"/>
                      <a:pt x="216" y="309"/>
                    </a:cubicBezTo>
                    <a:cubicBezTo>
                      <a:pt x="216" y="310"/>
                      <a:pt x="215" y="311"/>
                      <a:pt x="216" y="313"/>
                    </a:cubicBezTo>
                    <a:cubicBezTo>
                      <a:pt x="214" y="315"/>
                      <a:pt x="210" y="322"/>
                      <a:pt x="210" y="325"/>
                    </a:cubicBezTo>
                    <a:cubicBezTo>
                      <a:pt x="210" y="338"/>
                      <a:pt x="226" y="348"/>
                      <a:pt x="233" y="357"/>
                    </a:cubicBezTo>
                    <a:cubicBezTo>
                      <a:pt x="237" y="362"/>
                      <a:pt x="236" y="369"/>
                      <a:pt x="238" y="374"/>
                    </a:cubicBezTo>
                    <a:cubicBezTo>
                      <a:pt x="241" y="381"/>
                      <a:pt x="243" y="385"/>
                      <a:pt x="245" y="398"/>
                    </a:cubicBezTo>
                    <a:cubicBezTo>
                      <a:pt x="246" y="404"/>
                      <a:pt x="249" y="407"/>
                      <a:pt x="249" y="414"/>
                    </a:cubicBezTo>
                    <a:cubicBezTo>
                      <a:pt x="249" y="429"/>
                      <a:pt x="231" y="434"/>
                      <a:pt x="231" y="453"/>
                    </a:cubicBezTo>
                    <a:cubicBezTo>
                      <a:pt x="231" y="472"/>
                      <a:pt x="239" y="482"/>
                      <a:pt x="247" y="496"/>
                    </a:cubicBezTo>
                    <a:cubicBezTo>
                      <a:pt x="250" y="500"/>
                      <a:pt x="253" y="501"/>
                      <a:pt x="253" y="505"/>
                    </a:cubicBezTo>
                    <a:cubicBezTo>
                      <a:pt x="253" y="507"/>
                      <a:pt x="253" y="508"/>
                      <a:pt x="253" y="513"/>
                    </a:cubicBezTo>
                    <a:cubicBezTo>
                      <a:pt x="253" y="538"/>
                      <a:pt x="266" y="554"/>
                      <a:pt x="276" y="572"/>
                    </a:cubicBezTo>
                    <a:cubicBezTo>
                      <a:pt x="278" y="574"/>
                      <a:pt x="285" y="583"/>
                      <a:pt x="285" y="587"/>
                    </a:cubicBezTo>
                    <a:cubicBezTo>
                      <a:pt x="285" y="590"/>
                      <a:pt x="284" y="592"/>
                      <a:pt x="282" y="595"/>
                    </a:cubicBezTo>
                    <a:cubicBezTo>
                      <a:pt x="284" y="597"/>
                      <a:pt x="287" y="603"/>
                      <a:pt x="287" y="609"/>
                    </a:cubicBezTo>
                    <a:cubicBezTo>
                      <a:pt x="287" y="609"/>
                      <a:pt x="288" y="608"/>
                      <a:pt x="290" y="607"/>
                    </a:cubicBezTo>
                    <a:cubicBezTo>
                      <a:pt x="291" y="611"/>
                      <a:pt x="294" y="613"/>
                      <a:pt x="299" y="613"/>
                    </a:cubicBezTo>
                    <a:cubicBezTo>
                      <a:pt x="309" y="613"/>
                      <a:pt x="317" y="605"/>
                      <a:pt x="328" y="605"/>
                    </a:cubicBezTo>
                    <a:cubicBezTo>
                      <a:pt x="332" y="605"/>
                      <a:pt x="333" y="607"/>
                      <a:pt x="336" y="607"/>
                    </a:cubicBezTo>
                    <a:cubicBezTo>
                      <a:pt x="339" y="607"/>
                      <a:pt x="341" y="606"/>
                      <a:pt x="345" y="605"/>
                    </a:cubicBezTo>
                    <a:cubicBezTo>
                      <a:pt x="346" y="600"/>
                      <a:pt x="353" y="603"/>
                      <a:pt x="358" y="600"/>
                    </a:cubicBezTo>
                    <a:cubicBezTo>
                      <a:pt x="369" y="595"/>
                      <a:pt x="372" y="587"/>
                      <a:pt x="379" y="578"/>
                    </a:cubicBezTo>
                    <a:cubicBezTo>
                      <a:pt x="384" y="572"/>
                      <a:pt x="384" y="566"/>
                      <a:pt x="391" y="559"/>
                    </a:cubicBezTo>
                    <a:cubicBezTo>
                      <a:pt x="394" y="556"/>
                      <a:pt x="402" y="550"/>
                      <a:pt x="402" y="542"/>
                    </a:cubicBezTo>
                    <a:cubicBezTo>
                      <a:pt x="402" y="539"/>
                      <a:pt x="400" y="537"/>
                      <a:pt x="398" y="536"/>
                    </a:cubicBezTo>
                    <a:cubicBezTo>
                      <a:pt x="401" y="529"/>
                      <a:pt x="405" y="526"/>
                      <a:pt x="412" y="523"/>
                    </a:cubicBezTo>
                    <a:cubicBezTo>
                      <a:pt x="414" y="522"/>
                      <a:pt x="419" y="523"/>
                      <a:pt x="420" y="521"/>
                    </a:cubicBezTo>
                    <a:cubicBezTo>
                      <a:pt x="422" y="518"/>
                      <a:pt x="423" y="509"/>
                      <a:pt x="423" y="504"/>
                    </a:cubicBezTo>
                    <a:cubicBezTo>
                      <a:pt x="423" y="496"/>
                      <a:pt x="415" y="492"/>
                      <a:pt x="415" y="485"/>
                    </a:cubicBezTo>
                    <a:cubicBezTo>
                      <a:pt x="415" y="482"/>
                      <a:pt x="419" y="477"/>
                      <a:pt x="423" y="477"/>
                    </a:cubicBezTo>
                    <a:cubicBezTo>
                      <a:pt x="426" y="458"/>
                      <a:pt x="464" y="461"/>
                      <a:pt x="464" y="439"/>
                    </a:cubicBezTo>
                    <a:cubicBezTo>
                      <a:pt x="464" y="436"/>
                      <a:pt x="463" y="435"/>
                      <a:pt x="461" y="433"/>
                    </a:cubicBezTo>
                    <a:cubicBezTo>
                      <a:pt x="461" y="425"/>
                      <a:pt x="462" y="420"/>
                      <a:pt x="462" y="415"/>
                    </a:cubicBezTo>
                    <a:cubicBezTo>
                      <a:pt x="462" y="408"/>
                      <a:pt x="462" y="408"/>
                      <a:pt x="462" y="408"/>
                    </a:cubicBezTo>
                    <a:cubicBezTo>
                      <a:pt x="462" y="408"/>
                      <a:pt x="464" y="406"/>
                      <a:pt x="464" y="404"/>
                    </a:cubicBezTo>
                    <a:cubicBezTo>
                      <a:pt x="464" y="398"/>
                      <a:pt x="454" y="394"/>
                      <a:pt x="454" y="384"/>
                    </a:cubicBezTo>
                    <a:cubicBezTo>
                      <a:pt x="454" y="376"/>
                      <a:pt x="451" y="372"/>
                      <a:pt x="451" y="363"/>
                    </a:cubicBezTo>
                    <a:cubicBezTo>
                      <a:pt x="451" y="355"/>
                      <a:pt x="459" y="353"/>
                      <a:pt x="461" y="346"/>
                    </a:cubicBezTo>
                    <a:cubicBezTo>
                      <a:pt x="468" y="321"/>
                      <a:pt x="488" y="316"/>
                      <a:pt x="507" y="302"/>
                    </a:cubicBezTo>
                    <a:cubicBezTo>
                      <a:pt x="517" y="293"/>
                      <a:pt x="521" y="283"/>
                      <a:pt x="529" y="272"/>
                    </a:cubicBezTo>
                    <a:cubicBezTo>
                      <a:pt x="536" y="262"/>
                      <a:pt x="549" y="241"/>
                      <a:pt x="549" y="225"/>
                    </a:cubicBezTo>
                    <a:cubicBezTo>
                      <a:pt x="549" y="223"/>
                      <a:pt x="548" y="223"/>
                      <a:pt x="547" y="221"/>
                    </a:cubicBezTo>
                    <a:cubicBezTo>
                      <a:pt x="537" y="223"/>
                      <a:pt x="527" y="228"/>
                      <a:pt x="516" y="229"/>
                    </a:cubicBezTo>
                    <a:cubicBezTo>
                      <a:pt x="515" y="229"/>
                      <a:pt x="515" y="230"/>
                      <a:pt x="514" y="230"/>
                    </a:cubicBezTo>
                    <a:cubicBezTo>
                      <a:pt x="513" y="230"/>
                      <a:pt x="512" y="229"/>
                      <a:pt x="511" y="229"/>
                    </a:cubicBezTo>
                    <a:cubicBezTo>
                      <a:pt x="510" y="229"/>
                      <a:pt x="509" y="229"/>
                      <a:pt x="508" y="229"/>
                    </a:cubicBezTo>
                    <a:cubicBezTo>
                      <a:pt x="507" y="229"/>
                      <a:pt x="506" y="229"/>
                      <a:pt x="505" y="229"/>
                    </a:cubicBezTo>
                    <a:cubicBezTo>
                      <a:pt x="501" y="231"/>
                      <a:pt x="501" y="234"/>
                      <a:pt x="496" y="234"/>
                    </a:cubicBezTo>
                    <a:cubicBezTo>
                      <a:pt x="491" y="234"/>
                      <a:pt x="488" y="225"/>
                      <a:pt x="484" y="222"/>
                    </a:cubicBezTo>
                    <a:cubicBezTo>
                      <a:pt x="487" y="219"/>
                      <a:pt x="484" y="218"/>
                      <a:pt x="484" y="213"/>
                    </a:cubicBezTo>
                    <a:cubicBezTo>
                      <a:pt x="475" y="213"/>
                      <a:pt x="472" y="202"/>
                      <a:pt x="468" y="198"/>
                    </a:cubicBezTo>
                    <a:cubicBezTo>
                      <a:pt x="463" y="195"/>
                      <a:pt x="460" y="194"/>
                      <a:pt x="455" y="190"/>
                    </a:cubicBezTo>
                    <a:cubicBezTo>
                      <a:pt x="450" y="185"/>
                      <a:pt x="453" y="177"/>
                      <a:pt x="448" y="171"/>
                    </a:cubicBezTo>
                    <a:cubicBezTo>
                      <a:pt x="444" y="165"/>
                      <a:pt x="438" y="165"/>
                      <a:pt x="435" y="157"/>
                    </a:cubicBezTo>
                    <a:cubicBezTo>
                      <a:pt x="435" y="142"/>
                      <a:pt x="435" y="142"/>
                      <a:pt x="435" y="142"/>
                    </a:cubicBezTo>
                    <a:cubicBezTo>
                      <a:pt x="431" y="139"/>
                      <a:pt x="423" y="126"/>
                      <a:pt x="424" y="121"/>
                    </a:cubicBezTo>
                    <a:cubicBezTo>
                      <a:pt x="397" y="73"/>
                      <a:pt x="397" y="73"/>
                      <a:pt x="397" y="73"/>
                    </a:cubicBezTo>
                    <a:cubicBezTo>
                      <a:pt x="397" y="68"/>
                      <a:pt x="397" y="68"/>
                      <a:pt x="397" y="68"/>
                    </a:cubicBezTo>
                    <a:cubicBezTo>
                      <a:pt x="402" y="73"/>
                      <a:pt x="407" y="86"/>
                      <a:pt x="413" y="87"/>
                    </a:cubicBezTo>
                    <a:cubicBezTo>
                      <a:pt x="414" y="84"/>
                      <a:pt x="417" y="77"/>
                      <a:pt x="418" y="73"/>
                    </a:cubicBezTo>
                    <a:cubicBezTo>
                      <a:pt x="418" y="71"/>
                      <a:pt x="418" y="70"/>
                      <a:pt x="418" y="69"/>
                    </a:cubicBezTo>
                    <a:cubicBezTo>
                      <a:pt x="414" y="59"/>
                      <a:pt x="414" y="59"/>
                      <a:pt x="414" y="59"/>
                    </a:cubicBezTo>
                    <a:cubicBezTo>
                      <a:pt x="413" y="58"/>
                      <a:pt x="413" y="57"/>
                      <a:pt x="413" y="56"/>
                    </a:cubicBezTo>
                    <a:cubicBezTo>
                      <a:pt x="409" y="57"/>
                      <a:pt x="409" y="58"/>
                      <a:pt x="405" y="58"/>
                    </a:cubicBezTo>
                    <a:cubicBezTo>
                      <a:pt x="399" y="58"/>
                      <a:pt x="395" y="55"/>
                      <a:pt x="390" y="55"/>
                    </a:cubicBezTo>
                    <a:cubicBezTo>
                      <a:pt x="381" y="55"/>
                      <a:pt x="378" y="59"/>
                      <a:pt x="369" y="59"/>
                    </a:cubicBezTo>
                    <a:cubicBezTo>
                      <a:pt x="360" y="59"/>
                      <a:pt x="347" y="55"/>
                      <a:pt x="338" y="51"/>
                    </a:cubicBezTo>
                    <a:cubicBezTo>
                      <a:pt x="333" y="50"/>
                      <a:pt x="327" y="52"/>
                      <a:pt x="324" y="48"/>
                    </a:cubicBezTo>
                    <a:cubicBezTo>
                      <a:pt x="323" y="47"/>
                      <a:pt x="320" y="46"/>
                      <a:pt x="320" y="42"/>
                    </a:cubicBezTo>
                    <a:cubicBezTo>
                      <a:pt x="314" y="42"/>
                      <a:pt x="314" y="42"/>
                      <a:pt x="314" y="42"/>
                    </a:cubicBezTo>
                    <a:cubicBezTo>
                      <a:pt x="313" y="41"/>
                      <a:pt x="313" y="41"/>
                      <a:pt x="313" y="41"/>
                    </a:cubicBezTo>
                    <a:cubicBezTo>
                      <a:pt x="304" y="44"/>
                      <a:pt x="297" y="44"/>
                      <a:pt x="297" y="53"/>
                    </a:cubicBezTo>
                    <a:cubicBezTo>
                      <a:pt x="297" y="55"/>
                      <a:pt x="297" y="57"/>
                      <a:pt x="297" y="59"/>
                    </a:cubicBezTo>
                    <a:cubicBezTo>
                      <a:pt x="297" y="60"/>
                      <a:pt x="294" y="63"/>
                      <a:pt x="292" y="63"/>
                    </a:cubicBezTo>
                    <a:cubicBezTo>
                      <a:pt x="271" y="63"/>
                      <a:pt x="264" y="41"/>
                      <a:pt x="246" y="41"/>
                    </a:cubicBezTo>
                    <a:cubicBezTo>
                      <a:pt x="244" y="41"/>
                      <a:pt x="241" y="41"/>
                      <a:pt x="238" y="41"/>
                    </a:cubicBezTo>
                    <a:cubicBezTo>
                      <a:pt x="233" y="41"/>
                      <a:pt x="225" y="34"/>
                      <a:pt x="225" y="27"/>
                    </a:cubicBezTo>
                    <a:cubicBezTo>
                      <a:pt x="225" y="23"/>
                      <a:pt x="229" y="21"/>
                      <a:pt x="229" y="17"/>
                    </a:cubicBezTo>
                    <a:cubicBezTo>
                      <a:pt x="229" y="14"/>
                      <a:pt x="225" y="13"/>
                      <a:pt x="225" y="10"/>
                    </a:cubicBezTo>
                    <a:cubicBezTo>
                      <a:pt x="225" y="7"/>
                      <a:pt x="229" y="7"/>
                      <a:pt x="229" y="3"/>
                    </a:cubicBezTo>
                    <a:cubicBezTo>
                      <a:pt x="228" y="3"/>
                      <a:pt x="227" y="5"/>
                      <a:pt x="225" y="5"/>
                    </a:cubicBezTo>
                    <a:cubicBezTo>
                      <a:pt x="221" y="5"/>
                      <a:pt x="222" y="0"/>
                      <a:pt x="217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</p:grpSp>
        <p:grpSp>
          <p:nvGrpSpPr>
            <p:cNvPr id="24" name="Group 17"/>
            <p:cNvGrpSpPr/>
            <p:nvPr/>
          </p:nvGrpSpPr>
          <p:grpSpPr>
            <a:xfrm>
              <a:off x="7512054" y="3695700"/>
              <a:ext cx="1158875" cy="884238"/>
              <a:chOff x="7907344" y="3695700"/>
              <a:chExt cx="1158875" cy="884238"/>
            </a:xfrm>
            <a:grpFill/>
          </p:grpSpPr>
          <p:sp>
            <p:nvSpPr>
              <p:cNvPr id="195" name="Freeform 19"/>
              <p:cNvSpPr>
                <a:spLocks/>
              </p:cNvSpPr>
              <p:nvPr/>
            </p:nvSpPr>
            <p:spPr bwMode="auto">
              <a:xfrm>
                <a:off x="8272469" y="3787775"/>
                <a:ext cx="11112" cy="26988"/>
              </a:xfrm>
              <a:custGeom>
                <a:avLst/>
                <a:gdLst>
                  <a:gd name="T0" fmla="*/ 4 w 5"/>
                  <a:gd name="T1" fmla="*/ 0 h 12"/>
                  <a:gd name="T2" fmla="*/ 3 w 5"/>
                  <a:gd name="T3" fmla="*/ 5 h 12"/>
                  <a:gd name="T4" fmla="*/ 0 w 5"/>
                  <a:gd name="T5" fmla="*/ 9 h 12"/>
                  <a:gd name="T6" fmla="*/ 1 w 5"/>
                  <a:gd name="T7" fmla="*/ 12 h 12"/>
                  <a:gd name="T8" fmla="*/ 3 w 5"/>
                  <a:gd name="T9" fmla="*/ 6 h 12"/>
                  <a:gd name="T10" fmla="*/ 5 w 5"/>
                  <a:gd name="T11" fmla="*/ 3 h 12"/>
                  <a:gd name="T12" fmla="*/ 4 w 5"/>
                  <a:gd name="T1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2">
                    <a:moveTo>
                      <a:pt x="4" y="0"/>
                    </a:moveTo>
                    <a:cubicBezTo>
                      <a:pt x="2" y="0"/>
                      <a:pt x="3" y="3"/>
                      <a:pt x="3" y="5"/>
                    </a:cubicBezTo>
                    <a:cubicBezTo>
                      <a:pt x="3" y="6"/>
                      <a:pt x="0" y="7"/>
                      <a:pt x="0" y="9"/>
                    </a:cubicBezTo>
                    <a:cubicBezTo>
                      <a:pt x="0" y="10"/>
                      <a:pt x="0" y="12"/>
                      <a:pt x="1" y="12"/>
                    </a:cubicBezTo>
                    <a:cubicBezTo>
                      <a:pt x="4" y="12"/>
                      <a:pt x="3" y="9"/>
                      <a:pt x="3" y="6"/>
                    </a:cubicBezTo>
                    <a:cubicBezTo>
                      <a:pt x="4" y="6"/>
                      <a:pt x="5" y="5"/>
                      <a:pt x="5" y="3"/>
                    </a:cubicBezTo>
                    <a:cubicBezTo>
                      <a:pt x="5" y="1"/>
                      <a:pt x="5" y="2"/>
                      <a:pt x="4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96" name="Freeform 23"/>
              <p:cNvSpPr>
                <a:spLocks noEditPoints="1"/>
              </p:cNvSpPr>
              <p:nvPr/>
            </p:nvSpPr>
            <p:spPr bwMode="auto">
              <a:xfrm>
                <a:off x="8526469" y="3763963"/>
                <a:ext cx="69850" cy="39688"/>
              </a:xfrm>
              <a:custGeom>
                <a:avLst/>
                <a:gdLst>
                  <a:gd name="T0" fmla="*/ 8 w 32"/>
                  <a:gd name="T1" fmla="*/ 16 h 18"/>
                  <a:gd name="T2" fmla="*/ 8 w 32"/>
                  <a:gd name="T3" fmla="*/ 17 h 18"/>
                  <a:gd name="T4" fmla="*/ 8 w 32"/>
                  <a:gd name="T5" fmla="*/ 16 h 18"/>
                  <a:gd name="T6" fmla="*/ 8 w 32"/>
                  <a:gd name="T7" fmla="*/ 16 h 18"/>
                  <a:gd name="T8" fmla="*/ 29 w 32"/>
                  <a:gd name="T9" fmla="*/ 0 h 18"/>
                  <a:gd name="T10" fmla="*/ 23 w 32"/>
                  <a:gd name="T11" fmla="*/ 8 h 18"/>
                  <a:gd name="T12" fmla="*/ 12 w 32"/>
                  <a:gd name="T13" fmla="*/ 10 h 18"/>
                  <a:gd name="T14" fmla="*/ 9 w 32"/>
                  <a:gd name="T15" fmla="*/ 11 h 18"/>
                  <a:gd name="T16" fmla="*/ 9 w 32"/>
                  <a:gd name="T17" fmla="*/ 11 h 18"/>
                  <a:gd name="T18" fmla="*/ 0 w 32"/>
                  <a:gd name="T19" fmla="*/ 11 h 18"/>
                  <a:gd name="T20" fmla="*/ 7 w 32"/>
                  <a:gd name="T21" fmla="*/ 16 h 18"/>
                  <a:gd name="T22" fmla="*/ 8 w 32"/>
                  <a:gd name="T23" fmla="*/ 16 h 18"/>
                  <a:gd name="T24" fmla="*/ 8 w 32"/>
                  <a:gd name="T25" fmla="*/ 16 h 18"/>
                  <a:gd name="T26" fmla="*/ 8 w 32"/>
                  <a:gd name="T27" fmla="*/ 16 h 18"/>
                  <a:gd name="T28" fmla="*/ 12 w 32"/>
                  <a:gd name="T29" fmla="*/ 18 h 18"/>
                  <a:gd name="T30" fmla="*/ 26 w 32"/>
                  <a:gd name="T31" fmla="*/ 14 h 18"/>
                  <a:gd name="T32" fmla="*/ 32 w 32"/>
                  <a:gd name="T33" fmla="*/ 4 h 18"/>
                  <a:gd name="T34" fmla="*/ 29 w 32"/>
                  <a:gd name="T3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2" h="18">
                    <a:moveTo>
                      <a:pt x="8" y="16"/>
                    </a:move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moveTo>
                      <a:pt x="29" y="0"/>
                    </a:moveTo>
                    <a:cubicBezTo>
                      <a:pt x="25" y="0"/>
                      <a:pt x="27" y="6"/>
                      <a:pt x="23" y="8"/>
                    </a:cubicBezTo>
                    <a:cubicBezTo>
                      <a:pt x="20" y="9"/>
                      <a:pt x="16" y="9"/>
                      <a:pt x="12" y="10"/>
                    </a:cubicBezTo>
                    <a:cubicBezTo>
                      <a:pt x="12" y="10"/>
                      <a:pt x="10" y="11"/>
                      <a:pt x="9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1" y="14"/>
                      <a:pt x="5" y="14"/>
                      <a:pt x="7" y="16"/>
                    </a:cubicBezTo>
                    <a:cubicBezTo>
                      <a:pt x="7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9" y="17"/>
                      <a:pt x="11" y="18"/>
                      <a:pt x="12" y="18"/>
                    </a:cubicBezTo>
                    <a:cubicBezTo>
                      <a:pt x="18" y="18"/>
                      <a:pt x="21" y="15"/>
                      <a:pt x="26" y="14"/>
                    </a:cubicBezTo>
                    <a:cubicBezTo>
                      <a:pt x="26" y="9"/>
                      <a:pt x="32" y="10"/>
                      <a:pt x="32" y="4"/>
                    </a:cubicBezTo>
                    <a:cubicBezTo>
                      <a:pt x="32" y="2"/>
                      <a:pt x="31" y="0"/>
                      <a:pt x="29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97" name="Freeform 24"/>
              <p:cNvSpPr>
                <a:spLocks/>
              </p:cNvSpPr>
              <p:nvPr/>
            </p:nvSpPr>
            <p:spPr bwMode="auto">
              <a:xfrm>
                <a:off x="8213732" y="3695700"/>
                <a:ext cx="355600" cy="184150"/>
              </a:xfrm>
              <a:custGeom>
                <a:avLst/>
                <a:gdLst>
                  <a:gd name="T0" fmla="*/ 4 w 164"/>
                  <a:gd name="T1" fmla="*/ 5 h 85"/>
                  <a:gd name="T2" fmla="*/ 9 w 164"/>
                  <a:gd name="T3" fmla="*/ 14 h 85"/>
                  <a:gd name="T4" fmla="*/ 15 w 164"/>
                  <a:gd name="T5" fmla="*/ 17 h 85"/>
                  <a:gd name="T6" fmla="*/ 25 w 164"/>
                  <a:gd name="T7" fmla="*/ 16 h 85"/>
                  <a:gd name="T8" fmla="*/ 15 w 164"/>
                  <a:gd name="T9" fmla="*/ 24 h 85"/>
                  <a:gd name="T10" fmla="*/ 20 w 164"/>
                  <a:gd name="T11" fmla="*/ 31 h 85"/>
                  <a:gd name="T12" fmla="*/ 24 w 164"/>
                  <a:gd name="T13" fmla="*/ 29 h 85"/>
                  <a:gd name="T14" fmla="*/ 34 w 164"/>
                  <a:gd name="T15" fmla="*/ 35 h 85"/>
                  <a:gd name="T16" fmla="*/ 61 w 164"/>
                  <a:gd name="T17" fmla="*/ 45 h 85"/>
                  <a:gd name="T18" fmla="*/ 58 w 164"/>
                  <a:gd name="T19" fmla="*/ 63 h 85"/>
                  <a:gd name="T20" fmla="*/ 69 w 164"/>
                  <a:gd name="T21" fmla="*/ 65 h 85"/>
                  <a:gd name="T22" fmla="*/ 89 w 164"/>
                  <a:gd name="T23" fmla="*/ 73 h 85"/>
                  <a:gd name="T24" fmla="*/ 102 w 164"/>
                  <a:gd name="T25" fmla="*/ 66 h 85"/>
                  <a:gd name="T26" fmla="*/ 132 w 164"/>
                  <a:gd name="T27" fmla="*/ 72 h 85"/>
                  <a:gd name="T28" fmla="*/ 146 w 164"/>
                  <a:gd name="T29" fmla="*/ 82 h 85"/>
                  <a:gd name="T30" fmla="*/ 158 w 164"/>
                  <a:gd name="T31" fmla="*/ 85 h 85"/>
                  <a:gd name="T32" fmla="*/ 164 w 164"/>
                  <a:gd name="T33" fmla="*/ 80 h 85"/>
                  <a:gd name="T34" fmla="*/ 155 w 164"/>
                  <a:gd name="T35" fmla="*/ 76 h 85"/>
                  <a:gd name="T36" fmla="*/ 154 w 164"/>
                  <a:gd name="T37" fmla="*/ 76 h 85"/>
                  <a:gd name="T38" fmla="*/ 152 w 164"/>
                  <a:gd name="T39" fmla="*/ 75 h 85"/>
                  <a:gd name="T40" fmla="*/ 143 w 164"/>
                  <a:gd name="T41" fmla="*/ 69 h 85"/>
                  <a:gd name="T42" fmla="*/ 134 w 164"/>
                  <a:gd name="T43" fmla="*/ 54 h 85"/>
                  <a:gd name="T44" fmla="*/ 134 w 164"/>
                  <a:gd name="T45" fmla="*/ 46 h 85"/>
                  <a:gd name="T46" fmla="*/ 133 w 164"/>
                  <a:gd name="T47" fmla="*/ 46 h 85"/>
                  <a:gd name="T48" fmla="*/ 115 w 164"/>
                  <a:gd name="T49" fmla="*/ 32 h 85"/>
                  <a:gd name="T50" fmla="*/ 102 w 164"/>
                  <a:gd name="T51" fmla="*/ 25 h 85"/>
                  <a:gd name="T52" fmla="*/ 83 w 164"/>
                  <a:gd name="T53" fmla="*/ 19 h 85"/>
                  <a:gd name="T54" fmla="*/ 82 w 164"/>
                  <a:gd name="T55" fmla="*/ 18 h 85"/>
                  <a:gd name="T56" fmla="*/ 78 w 164"/>
                  <a:gd name="T57" fmla="*/ 16 h 85"/>
                  <a:gd name="T58" fmla="*/ 63 w 164"/>
                  <a:gd name="T59" fmla="*/ 11 h 85"/>
                  <a:gd name="T60" fmla="*/ 50 w 164"/>
                  <a:gd name="T61" fmla="*/ 16 h 85"/>
                  <a:gd name="T62" fmla="*/ 38 w 164"/>
                  <a:gd name="T63" fmla="*/ 24 h 85"/>
                  <a:gd name="T64" fmla="*/ 28 w 164"/>
                  <a:gd name="T65" fmla="*/ 16 h 85"/>
                  <a:gd name="T66" fmla="*/ 15 w 164"/>
                  <a:gd name="T67" fmla="*/ 0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64" h="85">
                    <a:moveTo>
                      <a:pt x="15" y="0"/>
                    </a:moveTo>
                    <a:cubicBezTo>
                      <a:pt x="9" y="0"/>
                      <a:pt x="7" y="5"/>
                      <a:pt x="4" y="5"/>
                    </a:cubicBezTo>
                    <a:cubicBezTo>
                      <a:pt x="2" y="5"/>
                      <a:pt x="0" y="6"/>
                      <a:pt x="0" y="8"/>
                    </a:cubicBezTo>
                    <a:cubicBezTo>
                      <a:pt x="0" y="12"/>
                      <a:pt x="7" y="10"/>
                      <a:pt x="9" y="14"/>
                    </a:cubicBezTo>
                    <a:cubicBezTo>
                      <a:pt x="9" y="15"/>
                      <a:pt x="10" y="16"/>
                      <a:pt x="11" y="16"/>
                    </a:cubicBezTo>
                    <a:cubicBezTo>
                      <a:pt x="12" y="17"/>
                      <a:pt x="13" y="17"/>
                      <a:pt x="15" y="17"/>
                    </a:cubicBezTo>
                    <a:cubicBezTo>
                      <a:pt x="18" y="17"/>
                      <a:pt x="20" y="17"/>
                      <a:pt x="23" y="16"/>
                    </a:cubicBezTo>
                    <a:cubicBezTo>
                      <a:pt x="25" y="16"/>
                      <a:pt x="25" y="16"/>
                      <a:pt x="25" y="16"/>
                    </a:cubicBezTo>
                    <a:cubicBezTo>
                      <a:pt x="23" y="19"/>
                      <a:pt x="14" y="19"/>
                      <a:pt x="10" y="21"/>
                    </a:cubicBezTo>
                    <a:cubicBezTo>
                      <a:pt x="11" y="23"/>
                      <a:pt x="14" y="22"/>
                      <a:pt x="15" y="24"/>
                    </a:cubicBezTo>
                    <a:cubicBezTo>
                      <a:pt x="17" y="26"/>
                      <a:pt x="15" y="28"/>
                      <a:pt x="17" y="30"/>
                    </a:cubicBezTo>
                    <a:cubicBezTo>
                      <a:pt x="17" y="31"/>
                      <a:pt x="19" y="31"/>
                      <a:pt x="20" y="31"/>
                    </a:cubicBezTo>
                    <a:cubicBezTo>
                      <a:pt x="22" y="31"/>
                      <a:pt x="23" y="28"/>
                      <a:pt x="24" y="26"/>
                    </a:cubicBezTo>
                    <a:cubicBezTo>
                      <a:pt x="24" y="29"/>
                      <a:pt x="24" y="29"/>
                      <a:pt x="24" y="29"/>
                    </a:cubicBezTo>
                    <a:cubicBezTo>
                      <a:pt x="24" y="29"/>
                      <a:pt x="25" y="29"/>
                      <a:pt x="25" y="29"/>
                    </a:cubicBezTo>
                    <a:cubicBezTo>
                      <a:pt x="29" y="29"/>
                      <a:pt x="30" y="35"/>
                      <a:pt x="34" y="35"/>
                    </a:cubicBezTo>
                    <a:cubicBezTo>
                      <a:pt x="39" y="35"/>
                      <a:pt x="46" y="36"/>
                      <a:pt x="50" y="38"/>
                    </a:cubicBezTo>
                    <a:cubicBezTo>
                      <a:pt x="52" y="39"/>
                      <a:pt x="60" y="42"/>
                      <a:pt x="61" y="45"/>
                    </a:cubicBezTo>
                    <a:cubicBezTo>
                      <a:pt x="63" y="50"/>
                      <a:pt x="61" y="54"/>
                      <a:pt x="65" y="58"/>
                    </a:cubicBezTo>
                    <a:cubicBezTo>
                      <a:pt x="63" y="58"/>
                      <a:pt x="58" y="60"/>
                      <a:pt x="58" y="63"/>
                    </a:cubicBezTo>
                    <a:cubicBezTo>
                      <a:pt x="58" y="65"/>
                      <a:pt x="61" y="65"/>
                      <a:pt x="63" y="65"/>
                    </a:cubicBezTo>
                    <a:cubicBezTo>
                      <a:pt x="69" y="65"/>
                      <a:pt x="69" y="65"/>
                      <a:pt x="69" y="65"/>
                    </a:cubicBezTo>
                    <a:cubicBezTo>
                      <a:pt x="69" y="64"/>
                      <a:pt x="72" y="64"/>
                      <a:pt x="73" y="64"/>
                    </a:cubicBezTo>
                    <a:cubicBezTo>
                      <a:pt x="80" y="64"/>
                      <a:pt x="82" y="73"/>
                      <a:pt x="89" y="73"/>
                    </a:cubicBezTo>
                    <a:cubicBezTo>
                      <a:pt x="93" y="73"/>
                      <a:pt x="94" y="73"/>
                      <a:pt x="100" y="73"/>
                    </a:cubicBezTo>
                    <a:cubicBezTo>
                      <a:pt x="100" y="71"/>
                      <a:pt x="103" y="69"/>
                      <a:pt x="102" y="66"/>
                    </a:cubicBezTo>
                    <a:cubicBezTo>
                      <a:pt x="106" y="64"/>
                      <a:pt x="105" y="59"/>
                      <a:pt x="112" y="59"/>
                    </a:cubicBezTo>
                    <a:cubicBezTo>
                      <a:pt x="121" y="59"/>
                      <a:pt x="126" y="67"/>
                      <a:pt x="132" y="72"/>
                    </a:cubicBezTo>
                    <a:cubicBezTo>
                      <a:pt x="133" y="73"/>
                      <a:pt x="135" y="73"/>
                      <a:pt x="135" y="75"/>
                    </a:cubicBezTo>
                    <a:cubicBezTo>
                      <a:pt x="135" y="78"/>
                      <a:pt x="141" y="81"/>
                      <a:pt x="146" y="82"/>
                    </a:cubicBezTo>
                    <a:cubicBezTo>
                      <a:pt x="153" y="82"/>
                      <a:pt x="153" y="82"/>
                      <a:pt x="153" y="82"/>
                    </a:cubicBezTo>
                    <a:cubicBezTo>
                      <a:pt x="154" y="82"/>
                      <a:pt x="158" y="85"/>
                      <a:pt x="158" y="85"/>
                    </a:cubicBezTo>
                    <a:cubicBezTo>
                      <a:pt x="159" y="85"/>
                      <a:pt x="160" y="85"/>
                      <a:pt x="160" y="85"/>
                    </a:cubicBezTo>
                    <a:cubicBezTo>
                      <a:pt x="160" y="83"/>
                      <a:pt x="162" y="82"/>
                      <a:pt x="164" y="80"/>
                    </a:cubicBezTo>
                    <a:cubicBezTo>
                      <a:pt x="163" y="80"/>
                      <a:pt x="159" y="81"/>
                      <a:pt x="158" y="79"/>
                    </a:cubicBezTo>
                    <a:cubicBezTo>
                      <a:pt x="158" y="78"/>
                      <a:pt x="157" y="77"/>
                      <a:pt x="155" y="76"/>
                    </a:cubicBezTo>
                    <a:cubicBezTo>
                      <a:pt x="155" y="76"/>
                      <a:pt x="155" y="76"/>
                      <a:pt x="155" y="76"/>
                    </a:cubicBezTo>
                    <a:cubicBezTo>
                      <a:pt x="155" y="76"/>
                      <a:pt x="154" y="76"/>
                      <a:pt x="154" y="76"/>
                    </a:cubicBezTo>
                    <a:cubicBezTo>
                      <a:pt x="154" y="76"/>
                      <a:pt x="153" y="76"/>
                      <a:pt x="153" y="76"/>
                    </a:cubicBezTo>
                    <a:cubicBezTo>
                      <a:pt x="153" y="76"/>
                      <a:pt x="152" y="76"/>
                      <a:pt x="152" y="75"/>
                    </a:cubicBezTo>
                    <a:cubicBezTo>
                      <a:pt x="151" y="74"/>
                      <a:pt x="151" y="72"/>
                      <a:pt x="150" y="72"/>
                    </a:cubicBezTo>
                    <a:cubicBezTo>
                      <a:pt x="148" y="72"/>
                      <a:pt x="144" y="71"/>
                      <a:pt x="143" y="69"/>
                    </a:cubicBezTo>
                    <a:cubicBezTo>
                      <a:pt x="141" y="66"/>
                      <a:pt x="142" y="64"/>
                      <a:pt x="139" y="61"/>
                    </a:cubicBezTo>
                    <a:cubicBezTo>
                      <a:pt x="138" y="61"/>
                      <a:pt x="134" y="56"/>
                      <a:pt x="134" y="54"/>
                    </a:cubicBezTo>
                    <a:cubicBezTo>
                      <a:pt x="134" y="52"/>
                      <a:pt x="139" y="53"/>
                      <a:pt x="139" y="50"/>
                    </a:cubicBezTo>
                    <a:cubicBezTo>
                      <a:pt x="139" y="46"/>
                      <a:pt x="137" y="46"/>
                      <a:pt x="134" y="46"/>
                    </a:cubicBezTo>
                    <a:cubicBezTo>
                      <a:pt x="134" y="46"/>
                      <a:pt x="134" y="46"/>
                      <a:pt x="134" y="46"/>
                    </a:cubicBezTo>
                    <a:cubicBezTo>
                      <a:pt x="133" y="46"/>
                      <a:pt x="133" y="46"/>
                      <a:pt x="133" y="46"/>
                    </a:cubicBezTo>
                    <a:cubicBezTo>
                      <a:pt x="132" y="46"/>
                      <a:pt x="131" y="46"/>
                      <a:pt x="130" y="45"/>
                    </a:cubicBezTo>
                    <a:cubicBezTo>
                      <a:pt x="123" y="42"/>
                      <a:pt x="124" y="34"/>
                      <a:pt x="115" y="32"/>
                    </a:cubicBezTo>
                    <a:cubicBezTo>
                      <a:pt x="113" y="31"/>
                      <a:pt x="111" y="31"/>
                      <a:pt x="111" y="29"/>
                    </a:cubicBezTo>
                    <a:cubicBezTo>
                      <a:pt x="108" y="29"/>
                      <a:pt x="106" y="25"/>
                      <a:pt x="102" y="25"/>
                    </a:cubicBezTo>
                    <a:cubicBezTo>
                      <a:pt x="96" y="25"/>
                      <a:pt x="87" y="22"/>
                      <a:pt x="83" y="19"/>
                    </a:cubicBezTo>
                    <a:cubicBezTo>
                      <a:pt x="83" y="19"/>
                      <a:pt x="83" y="19"/>
                      <a:pt x="83" y="19"/>
                    </a:cubicBezTo>
                    <a:cubicBezTo>
                      <a:pt x="83" y="19"/>
                      <a:pt x="83" y="18"/>
                      <a:pt x="83" y="18"/>
                    </a:cubicBezTo>
                    <a:cubicBezTo>
                      <a:pt x="82" y="18"/>
                      <a:pt x="82" y="18"/>
                      <a:pt x="82" y="18"/>
                    </a:cubicBezTo>
                    <a:cubicBezTo>
                      <a:pt x="82" y="18"/>
                      <a:pt x="82" y="18"/>
                      <a:pt x="82" y="18"/>
                    </a:cubicBezTo>
                    <a:cubicBezTo>
                      <a:pt x="81" y="18"/>
                      <a:pt x="79" y="17"/>
                      <a:pt x="78" y="16"/>
                    </a:cubicBezTo>
                    <a:cubicBezTo>
                      <a:pt x="70" y="16"/>
                      <a:pt x="70" y="16"/>
                      <a:pt x="70" y="16"/>
                    </a:cubicBezTo>
                    <a:cubicBezTo>
                      <a:pt x="68" y="15"/>
                      <a:pt x="66" y="12"/>
                      <a:pt x="63" y="11"/>
                    </a:cubicBezTo>
                    <a:cubicBezTo>
                      <a:pt x="62" y="10"/>
                      <a:pt x="59" y="11"/>
                      <a:pt x="59" y="9"/>
                    </a:cubicBezTo>
                    <a:cubicBezTo>
                      <a:pt x="56" y="10"/>
                      <a:pt x="52" y="15"/>
                      <a:pt x="50" y="16"/>
                    </a:cubicBezTo>
                    <a:cubicBezTo>
                      <a:pt x="46" y="17"/>
                      <a:pt x="45" y="17"/>
                      <a:pt x="43" y="19"/>
                    </a:cubicBezTo>
                    <a:cubicBezTo>
                      <a:pt x="43" y="20"/>
                      <a:pt x="40" y="24"/>
                      <a:pt x="38" y="24"/>
                    </a:cubicBezTo>
                    <a:cubicBezTo>
                      <a:pt x="36" y="24"/>
                      <a:pt x="32" y="20"/>
                      <a:pt x="32" y="19"/>
                    </a:cubicBezTo>
                    <a:cubicBezTo>
                      <a:pt x="30" y="19"/>
                      <a:pt x="28" y="17"/>
                      <a:pt x="28" y="16"/>
                    </a:cubicBezTo>
                    <a:cubicBezTo>
                      <a:pt x="28" y="14"/>
                      <a:pt x="28" y="10"/>
                      <a:pt x="28" y="6"/>
                    </a:cubicBezTo>
                    <a:cubicBezTo>
                      <a:pt x="23" y="5"/>
                      <a:pt x="19" y="0"/>
                      <a:pt x="15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98" name="Freeform 25"/>
              <p:cNvSpPr>
                <a:spLocks/>
              </p:cNvSpPr>
              <p:nvPr/>
            </p:nvSpPr>
            <p:spPr bwMode="auto">
              <a:xfrm>
                <a:off x="8574094" y="3736975"/>
                <a:ext cx="36512" cy="34925"/>
              </a:xfrm>
              <a:custGeom>
                <a:avLst/>
                <a:gdLst>
                  <a:gd name="T0" fmla="*/ 0 w 17"/>
                  <a:gd name="T1" fmla="*/ 0 h 16"/>
                  <a:gd name="T2" fmla="*/ 5 w 17"/>
                  <a:gd name="T3" fmla="*/ 3 h 16"/>
                  <a:gd name="T4" fmla="*/ 12 w 17"/>
                  <a:gd name="T5" fmla="*/ 10 h 16"/>
                  <a:gd name="T6" fmla="*/ 15 w 17"/>
                  <a:gd name="T7" fmla="*/ 16 h 16"/>
                  <a:gd name="T8" fmla="*/ 16 w 17"/>
                  <a:gd name="T9" fmla="*/ 16 h 16"/>
                  <a:gd name="T10" fmla="*/ 17 w 17"/>
                  <a:gd name="T11" fmla="*/ 16 h 16"/>
                  <a:gd name="T12" fmla="*/ 17 w 17"/>
                  <a:gd name="T13" fmla="*/ 14 h 16"/>
                  <a:gd name="T14" fmla="*/ 11 w 17"/>
                  <a:gd name="T15" fmla="*/ 8 h 16"/>
                  <a:gd name="T16" fmla="*/ 0 w 17"/>
                  <a:gd name="T17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16">
                    <a:moveTo>
                      <a:pt x="0" y="0"/>
                    </a:moveTo>
                    <a:cubicBezTo>
                      <a:pt x="1" y="2"/>
                      <a:pt x="3" y="2"/>
                      <a:pt x="5" y="3"/>
                    </a:cubicBezTo>
                    <a:cubicBezTo>
                      <a:pt x="9" y="6"/>
                      <a:pt x="9" y="9"/>
                      <a:pt x="12" y="10"/>
                    </a:cubicBezTo>
                    <a:cubicBezTo>
                      <a:pt x="12" y="13"/>
                      <a:pt x="12" y="15"/>
                      <a:pt x="15" y="16"/>
                    </a:cubicBezTo>
                    <a:cubicBezTo>
                      <a:pt x="15" y="16"/>
                      <a:pt x="15" y="16"/>
                      <a:pt x="16" y="16"/>
                    </a:cubicBezTo>
                    <a:cubicBezTo>
                      <a:pt x="16" y="16"/>
                      <a:pt x="16" y="16"/>
                      <a:pt x="17" y="16"/>
                    </a:cubicBezTo>
                    <a:cubicBezTo>
                      <a:pt x="16" y="15"/>
                      <a:pt x="17" y="14"/>
                      <a:pt x="17" y="14"/>
                    </a:cubicBezTo>
                    <a:cubicBezTo>
                      <a:pt x="17" y="10"/>
                      <a:pt x="14" y="10"/>
                      <a:pt x="11" y="8"/>
                    </a:cubicBezTo>
                    <a:cubicBezTo>
                      <a:pt x="8" y="5"/>
                      <a:pt x="6" y="2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99" name="Freeform 26"/>
              <p:cNvSpPr>
                <a:spLocks/>
              </p:cNvSpPr>
              <p:nvPr/>
            </p:nvSpPr>
            <p:spPr bwMode="auto">
              <a:xfrm>
                <a:off x="8637594" y="3786188"/>
                <a:ext cx="17462" cy="22225"/>
              </a:xfrm>
              <a:custGeom>
                <a:avLst/>
                <a:gdLst>
                  <a:gd name="T0" fmla="*/ 1 w 8"/>
                  <a:gd name="T1" fmla="*/ 0 h 10"/>
                  <a:gd name="T2" fmla="*/ 5 w 8"/>
                  <a:gd name="T3" fmla="*/ 6 h 10"/>
                  <a:gd name="T4" fmla="*/ 5 w 8"/>
                  <a:gd name="T5" fmla="*/ 9 h 10"/>
                  <a:gd name="T6" fmla="*/ 6 w 8"/>
                  <a:gd name="T7" fmla="*/ 10 h 10"/>
                  <a:gd name="T8" fmla="*/ 8 w 8"/>
                  <a:gd name="T9" fmla="*/ 8 h 10"/>
                  <a:gd name="T10" fmla="*/ 1 w 8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" h="10">
                    <a:moveTo>
                      <a:pt x="1" y="0"/>
                    </a:moveTo>
                    <a:cubicBezTo>
                      <a:pt x="0" y="3"/>
                      <a:pt x="1" y="6"/>
                      <a:pt x="5" y="6"/>
                    </a:cubicBezTo>
                    <a:cubicBezTo>
                      <a:pt x="5" y="7"/>
                      <a:pt x="5" y="8"/>
                      <a:pt x="5" y="9"/>
                    </a:cubicBezTo>
                    <a:cubicBezTo>
                      <a:pt x="5" y="9"/>
                      <a:pt x="6" y="10"/>
                      <a:pt x="6" y="10"/>
                    </a:cubicBezTo>
                    <a:cubicBezTo>
                      <a:pt x="7" y="10"/>
                      <a:pt x="8" y="9"/>
                      <a:pt x="8" y="8"/>
                    </a:cubicBezTo>
                    <a:cubicBezTo>
                      <a:pt x="8" y="7"/>
                      <a:pt x="2" y="1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200" name="Freeform 27"/>
              <p:cNvSpPr>
                <a:spLocks/>
              </p:cNvSpPr>
              <p:nvPr/>
            </p:nvSpPr>
            <p:spPr bwMode="auto">
              <a:xfrm>
                <a:off x="8756657" y="3868738"/>
                <a:ext cx="11112" cy="12700"/>
              </a:xfrm>
              <a:custGeom>
                <a:avLst/>
                <a:gdLst>
                  <a:gd name="T0" fmla="*/ 0 w 5"/>
                  <a:gd name="T1" fmla="*/ 0 h 6"/>
                  <a:gd name="T2" fmla="*/ 5 w 5"/>
                  <a:gd name="T3" fmla="*/ 6 h 6"/>
                  <a:gd name="T4" fmla="*/ 5 w 5"/>
                  <a:gd name="T5" fmla="*/ 4 h 6"/>
                  <a:gd name="T6" fmla="*/ 0 w 5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6">
                    <a:moveTo>
                      <a:pt x="0" y="0"/>
                    </a:moveTo>
                    <a:cubicBezTo>
                      <a:pt x="0" y="2"/>
                      <a:pt x="2" y="6"/>
                      <a:pt x="5" y="6"/>
                    </a:cubicBezTo>
                    <a:cubicBezTo>
                      <a:pt x="5" y="5"/>
                      <a:pt x="5" y="5"/>
                      <a:pt x="5" y="4"/>
                    </a:cubicBezTo>
                    <a:cubicBezTo>
                      <a:pt x="5" y="2"/>
                      <a:pt x="3" y="1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201" name="Freeform 28"/>
              <p:cNvSpPr>
                <a:spLocks/>
              </p:cNvSpPr>
              <p:nvPr/>
            </p:nvSpPr>
            <p:spPr bwMode="auto">
              <a:xfrm>
                <a:off x="8729669" y="3857625"/>
                <a:ext cx="20637" cy="11113"/>
              </a:xfrm>
              <a:custGeom>
                <a:avLst/>
                <a:gdLst>
                  <a:gd name="T0" fmla="*/ 0 w 9"/>
                  <a:gd name="T1" fmla="*/ 0 h 5"/>
                  <a:gd name="T2" fmla="*/ 8 w 9"/>
                  <a:gd name="T3" fmla="*/ 5 h 5"/>
                  <a:gd name="T4" fmla="*/ 9 w 9"/>
                  <a:gd name="T5" fmla="*/ 4 h 5"/>
                  <a:gd name="T6" fmla="*/ 0 w 9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5">
                    <a:moveTo>
                      <a:pt x="0" y="0"/>
                    </a:moveTo>
                    <a:cubicBezTo>
                      <a:pt x="0" y="4"/>
                      <a:pt x="4" y="5"/>
                      <a:pt x="8" y="5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7" y="2"/>
                      <a:pt x="4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202" name="Freeform 29"/>
              <p:cNvSpPr>
                <a:spLocks/>
              </p:cNvSpPr>
              <p:nvPr/>
            </p:nvSpPr>
            <p:spPr bwMode="auto">
              <a:xfrm>
                <a:off x="8732844" y="3833813"/>
                <a:ext cx="19050" cy="20638"/>
              </a:xfrm>
              <a:custGeom>
                <a:avLst/>
                <a:gdLst>
                  <a:gd name="T0" fmla="*/ 0 w 9"/>
                  <a:gd name="T1" fmla="*/ 0 h 9"/>
                  <a:gd name="T2" fmla="*/ 9 w 9"/>
                  <a:gd name="T3" fmla="*/ 9 h 9"/>
                  <a:gd name="T4" fmla="*/ 0 w 9"/>
                  <a:gd name="T5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9">
                    <a:moveTo>
                      <a:pt x="0" y="0"/>
                    </a:moveTo>
                    <a:cubicBezTo>
                      <a:pt x="1" y="3"/>
                      <a:pt x="6" y="9"/>
                      <a:pt x="9" y="9"/>
                    </a:cubicBezTo>
                    <a:cubicBezTo>
                      <a:pt x="7" y="5"/>
                      <a:pt x="4" y="3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203" name="Freeform 30"/>
              <p:cNvSpPr>
                <a:spLocks/>
              </p:cNvSpPr>
              <p:nvPr/>
            </p:nvSpPr>
            <p:spPr bwMode="auto">
              <a:xfrm>
                <a:off x="8696332" y="3821113"/>
                <a:ext cx="23812" cy="12700"/>
              </a:xfrm>
              <a:custGeom>
                <a:avLst/>
                <a:gdLst>
                  <a:gd name="T0" fmla="*/ 1 w 11"/>
                  <a:gd name="T1" fmla="*/ 0 h 6"/>
                  <a:gd name="T2" fmla="*/ 1 w 11"/>
                  <a:gd name="T3" fmla="*/ 0 h 6"/>
                  <a:gd name="T4" fmla="*/ 0 w 11"/>
                  <a:gd name="T5" fmla="*/ 0 h 6"/>
                  <a:gd name="T6" fmla="*/ 9 w 11"/>
                  <a:gd name="T7" fmla="*/ 6 h 6"/>
                  <a:gd name="T8" fmla="*/ 11 w 11"/>
                  <a:gd name="T9" fmla="*/ 5 h 6"/>
                  <a:gd name="T10" fmla="*/ 1 w 11"/>
                  <a:gd name="T11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" h="6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7" y="6"/>
                      <a:pt x="9" y="6"/>
                    </a:cubicBezTo>
                    <a:cubicBezTo>
                      <a:pt x="10" y="6"/>
                      <a:pt x="10" y="6"/>
                      <a:pt x="11" y="5"/>
                    </a:cubicBezTo>
                    <a:cubicBezTo>
                      <a:pt x="9" y="3"/>
                      <a:pt x="4" y="1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204" name="Freeform 31"/>
              <p:cNvSpPr>
                <a:spLocks noEditPoints="1"/>
              </p:cNvSpPr>
              <p:nvPr/>
            </p:nvSpPr>
            <p:spPr bwMode="auto">
              <a:xfrm>
                <a:off x="8667757" y="3805238"/>
                <a:ext cx="14287" cy="7938"/>
              </a:xfrm>
              <a:custGeom>
                <a:avLst/>
                <a:gdLst>
                  <a:gd name="T0" fmla="*/ 2 w 7"/>
                  <a:gd name="T1" fmla="*/ 0 h 3"/>
                  <a:gd name="T2" fmla="*/ 0 w 7"/>
                  <a:gd name="T3" fmla="*/ 1 h 3"/>
                  <a:gd name="T4" fmla="*/ 5 w 7"/>
                  <a:gd name="T5" fmla="*/ 3 h 3"/>
                  <a:gd name="T6" fmla="*/ 7 w 7"/>
                  <a:gd name="T7" fmla="*/ 3 h 3"/>
                  <a:gd name="T8" fmla="*/ 2 w 7"/>
                  <a:gd name="T9" fmla="*/ 0 h 3"/>
                  <a:gd name="T10" fmla="*/ 0 w 7"/>
                  <a:gd name="T11" fmla="*/ 0 h 3"/>
                  <a:gd name="T12" fmla="*/ 2 w 7"/>
                  <a:gd name="T13" fmla="*/ 0 h 3"/>
                  <a:gd name="T14" fmla="*/ 2 w 7"/>
                  <a:gd name="T15" fmla="*/ 0 h 3"/>
                  <a:gd name="T16" fmla="*/ 0 w 7"/>
                  <a:gd name="T1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3">
                    <a:moveTo>
                      <a:pt x="2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1"/>
                      <a:pt x="4" y="2"/>
                      <a:pt x="2" y="0"/>
                    </a:cubicBezTo>
                    <a:moveTo>
                      <a:pt x="0" y="0"/>
                    </a:move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205" name="Freeform 32"/>
              <p:cNvSpPr>
                <a:spLocks/>
              </p:cNvSpPr>
              <p:nvPr/>
            </p:nvSpPr>
            <p:spPr bwMode="auto">
              <a:xfrm>
                <a:off x="8456619" y="4446588"/>
                <a:ext cx="66675" cy="65088"/>
              </a:xfrm>
              <a:custGeom>
                <a:avLst/>
                <a:gdLst>
                  <a:gd name="T0" fmla="*/ 28 w 31"/>
                  <a:gd name="T1" fmla="*/ 0 h 30"/>
                  <a:gd name="T2" fmla="*/ 16 w 31"/>
                  <a:gd name="T3" fmla="*/ 3 h 30"/>
                  <a:gd name="T4" fmla="*/ 4 w 31"/>
                  <a:gd name="T5" fmla="*/ 1 h 30"/>
                  <a:gd name="T6" fmla="*/ 0 w 31"/>
                  <a:gd name="T7" fmla="*/ 3 h 30"/>
                  <a:gd name="T8" fmla="*/ 18 w 31"/>
                  <a:gd name="T9" fmla="*/ 30 h 30"/>
                  <a:gd name="T10" fmla="*/ 31 w 31"/>
                  <a:gd name="T11" fmla="*/ 8 h 30"/>
                  <a:gd name="T12" fmla="*/ 28 w 31"/>
                  <a:gd name="T13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1" h="30">
                    <a:moveTo>
                      <a:pt x="28" y="0"/>
                    </a:moveTo>
                    <a:cubicBezTo>
                      <a:pt x="24" y="1"/>
                      <a:pt x="19" y="3"/>
                      <a:pt x="16" y="3"/>
                    </a:cubicBezTo>
                    <a:cubicBezTo>
                      <a:pt x="15" y="3"/>
                      <a:pt x="9" y="1"/>
                      <a:pt x="4" y="1"/>
                    </a:cubicBezTo>
                    <a:cubicBezTo>
                      <a:pt x="2" y="1"/>
                      <a:pt x="0" y="1"/>
                      <a:pt x="0" y="3"/>
                    </a:cubicBezTo>
                    <a:cubicBezTo>
                      <a:pt x="0" y="9"/>
                      <a:pt x="9" y="30"/>
                      <a:pt x="18" y="30"/>
                    </a:cubicBezTo>
                    <a:cubicBezTo>
                      <a:pt x="24" y="30"/>
                      <a:pt x="31" y="15"/>
                      <a:pt x="31" y="8"/>
                    </a:cubicBezTo>
                    <a:cubicBezTo>
                      <a:pt x="31" y="5"/>
                      <a:pt x="29" y="3"/>
                      <a:pt x="28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206" name="Freeform 33"/>
              <p:cNvSpPr>
                <a:spLocks/>
              </p:cNvSpPr>
              <p:nvPr/>
            </p:nvSpPr>
            <p:spPr bwMode="auto">
              <a:xfrm>
                <a:off x="8515357" y="4429125"/>
                <a:ext cx="7937" cy="11113"/>
              </a:xfrm>
              <a:custGeom>
                <a:avLst/>
                <a:gdLst>
                  <a:gd name="T0" fmla="*/ 4 w 4"/>
                  <a:gd name="T1" fmla="*/ 0 h 5"/>
                  <a:gd name="T2" fmla="*/ 2 w 4"/>
                  <a:gd name="T3" fmla="*/ 1 h 5"/>
                  <a:gd name="T4" fmla="*/ 0 w 4"/>
                  <a:gd name="T5" fmla="*/ 0 h 5"/>
                  <a:gd name="T6" fmla="*/ 3 w 4"/>
                  <a:gd name="T7" fmla="*/ 5 h 5"/>
                  <a:gd name="T8" fmla="*/ 4 w 4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5">
                    <a:moveTo>
                      <a:pt x="4" y="0"/>
                    </a:moveTo>
                    <a:cubicBezTo>
                      <a:pt x="3" y="1"/>
                      <a:pt x="3" y="1"/>
                      <a:pt x="2" y="1"/>
                    </a:cubicBezTo>
                    <a:cubicBezTo>
                      <a:pt x="1" y="1"/>
                      <a:pt x="1" y="1"/>
                      <a:pt x="0" y="0"/>
                    </a:cubicBezTo>
                    <a:cubicBezTo>
                      <a:pt x="0" y="3"/>
                      <a:pt x="0" y="4"/>
                      <a:pt x="3" y="5"/>
                    </a:cubicBezTo>
                    <a:cubicBezTo>
                      <a:pt x="3" y="4"/>
                      <a:pt x="4" y="3"/>
                      <a:pt x="4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207" name="Freeform 34"/>
              <p:cNvSpPr>
                <a:spLocks/>
              </p:cNvSpPr>
              <p:nvPr/>
            </p:nvSpPr>
            <p:spPr bwMode="auto">
              <a:xfrm>
                <a:off x="8315332" y="4346575"/>
                <a:ext cx="22225" cy="6350"/>
              </a:xfrm>
              <a:custGeom>
                <a:avLst/>
                <a:gdLst>
                  <a:gd name="T0" fmla="*/ 5 w 10"/>
                  <a:gd name="T1" fmla="*/ 0 h 3"/>
                  <a:gd name="T2" fmla="*/ 0 w 10"/>
                  <a:gd name="T3" fmla="*/ 2 h 3"/>
                  <a:gd name="T4" fmla="*/ 4 w 10"/>
                  <a:gd name="T5" fmla="*/ 3 h 3"/>
                  <a:gd name="T6" fmla="*/ 10 w 10"/>
                  <a:gd name="T7" fmla="*/ 2 h 3"/>
                  <a:gd name="T8" fmla="*/ 5 w 10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">
                    <a:moveTo>
                      <a:pt x="5" y="0"/>
                    </a:moveTo>
                    <a:cubicBezTo>
                      <a:pt x="4" y="0"/>
                      <a:pt x="3" y="0"/>
                      <a:pt x="0" y="2"/>
                    </a:cubicBezTo>
                    <a:cubicBezTo>
                      <a:pt x="1" y="3"/>
                      <a:pt x="3" y="3"/>
                      <a:pt x="4" y="3"/>
                    </a:cubicBezTo>
                    <a:cubicBezTo>
                      <a:pt x="6" y="3"/>
                      <a:pt x="8" y="3"/>
                      <a:pt x="10" y="2"/>
                    </a:cubicBezTo>
                    <a:cubicBezTo>
                      <a:pt x="8" y="1"/>
                      <a:pt x="7" y="0"/>
                      <a:pt x="5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208" name="Freeform 35"/>
              <p:cNvSpPr>
                <a:spLocks/>
              </p:cNvSpPr>
              <p:nvPr/>
            </p:nvSpPr>
            <p:spPr bwMode="auto">
              <a:xfrm>
                <a:off x="8201032" y="3890963"/>
                <a:ext cx="23812" cy="7938"/>
              </a:xfrm>
              <a:custGeom>
                <a:avLst/>
                <a:gdLst>
                  <a:gd name="T0" fmla="*/ 10 w 11"/>
                  <a:gd name="T1" fmla="*/ 0 h 4"/>
                  <a:gd name="T2" fmla="*/ 0 w 11"/>
                  <a:gd name="T3" fmla="*/ 2 h 4"/>
                  <a:gd name="T4" fmla="*/ 9 w 11"/>
                  <a:gd name="T5" fmla="*/ 4 h 4"/>
                  <a:gd name="T6" fmla="*/ 11 w 11"/>
                  <a:gd name="T7" fmla="*/ 4 h 4"/>
                  <a:gd name="T8" fmla="*/ 11 w 11"/>
                  <a:gd name="T9" fmla="*/ 0 h 4"/>
                  <a:gd name="T10" fmla="*/ 10 w 11"/>
                  <a:gd name="T1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" h="4">
                    <a:moveTo>
                      <a:pt x="10" y="0"/>
                    </a:moveTo>
                    <a:cubicBezTo>
                      <a:pt x="6" y="0"/>
                      <a:pt x="4" y="1"/>
                      <a:pt x="0" y="2"/>
                    </a:cubicBezTo>
                    <a:cubicBezTo>
                      <a:pt x="1" y="3"/>
                      <a:pt x="5" y="4"/>
                      <a:pt x="9" y="4"/>
                    </a:cubicBezTo>
                    <a:cubicBezTo>
                      <a:pt x="9" y="4"/>
                      <a:pt x="11" y="4"/>
                      <a:pt x="11" y="4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0" y="0"/>
                      <a:pt x="1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209" name="Freeform 36"/>
              <p:cNvSpPr>
                <a:spLocks/>
              </p:cNvSpPr>
              <p:nvPr/>
            </p:nvSpPr>
            <p:spPr bwMode="auto">
              <a:xfrm>
                <a:off x="7907344" y="3881438"/>
                <a:ext cx="706437" cy="533400"/>
              </a:xfrm>
              <a:custGeom>
                <a:avLst/>
                <a:gdLst>
                  <a:gd name="T0" fmla="*/ 230 w 325"/>
                  <a:gd name="T1" fmla="*/ 9 h 245"/>
                  <a:gd name="T2" fmla="*/ 219 w 325"/>
                  <a:gd name="T3" fmla="*/ 58 h 245"/>
                  <a:gd name="T4" fmla="*/ 189 w 325"/>
                  <a:gd name="T5" fmla="*/ 43 h 245"/>
                  <a:gd name="T6" fmla="*/ 180 w 325"/>
                  <a:gd name="T7" fmla="*/ 35 h 245"/>
                  <a:gd name="T8" fmla="*/ 190 w 325"/>
                  <a:gd name="T9" fmla="*/ 15 h 245"/>
                  <a:gd name="T10" fmla="*/ 177 w 325"/>
                  <a:gd name="T11" fmla="*/ 12 h 245"/>
                  <a:gd name="T12" fmla="*/ 156 w 325"/>
                  <a:gd name="T13" fmla="*/ 11 h 245"/>
                  <a:gd name="T14" fmla="*/ 135 w 325"/>
                  <a:gd name="T15" fmla="*/ 19 h 245"/>
                  <a:gd name="T16" fmla="*/ 130 w 325"/>
                  <a:gd name="T17" fmla="*/ 36 h 245"/>
                  <a:gd name="T18" fmla="*/ 120 w 325"/>
                  <a:gd name="T19" fmla="*/ 37 h 245"/>
                  <a:gd name="T20" fmla="*/ 96 w 325"/>
                  <a:gd name="T21" fmla="*/ 32 h 245"/>
                  <a:gd name="T22" fmla="*/ 84 w 325"/>
                  <a:gd name="T23" fmla="*/ 45 h 245"/>
                  <a:gd name="T24" fmla="*/ 77 w 325"/>
                  <a:gd name="T25" fmla="*/ 49 h 245"/>
                  <a:gd name="T26" fmla="*/ 73 w 325"/>
                  <a:gd name="T27" fmla="*/ 61 h 245"/>
                  <a:gd name="T28" fmla="*/ 21 w 325"/>
                  <a:gd name="T29" fmla="*/ 85 h 245"/>
                  <a:gd name="T30" fmla="*/ 5 w 325"/>
                  <a:gd name="T31" fmla="*/ 93 h 245"/>
                  <a:gd name="T32" fmla="*/ 2 w 325"/>
                  <a:gd name="T33" fmla="*/ 112 h 245"/>
                  <a:gd name="T34" fmla="*/ 6 w 325"/>
                  <a:gd name="T35" fmla="*/ 131 h 245"/>
                  <a:gd name="T36" fmla="*/ 1 w 325"/>
                  <a:gd name="T37" fmla="*/ 131 h 245"/>
                  <a:gd name="T38" fmla="*/ 15 w 325"/>
                  <a:gd name="T39" fmla="*/ 168 h 245"/>
                  <a:gd name="T40" fmla="*/ 14 w 325"/>
                  <a:gd name="T41" fmla="*/ 199 h 245"/>
                  <a:gd name="T42" fmla="*/ 59 w 325"/>
                  <a:gd name="T43" fmla="*/ 199 h 245"/>
                  <a:gd name="T44" fmla="*/ 67 w 325"/>
                  <a:gd name="T45" fmla="*/ 199 h 245"/>
                  <a:gd name="T46" fmla="*/ 119 w 325"/>
                  <a:gd name="T47" fmla="*/ 183 h 245"/>
                  <a:gd name="T48" fmla="*/ 168 w 325"/>
                  <a:gd name="T49" fmla="*/ 185 h 245"/>
                  <a:gd name="T50" fmla="*/ 180 w 325"/>
                  <a:gd name="T51" fmla="*/ 207 h 245"/>
                  <a:gd name="T52" fmla="*/ 190 w 325"/>
                  <a:gd name="T53" fmla="*/ 208 h 245"/>
                  <a:gd name="T54" fmla="*/ 200 w 325"/>
                  <a:gd name="T55" fmla="*/ 204 h 245"/>
                  <a:gd name="T56" fmla="*/ 204 w 325"/>
                  <a:gd name="T57" fmla="*/ 207 h 245"/>
                  <a:gd name="T58" fmla="*/ 205 w 325"/>
                  <a:gd name="T59" fmla="*/ 213 h 245"/>
                  <a:gd name="T60" fmla="*/ 211 w 325"/>
                  <a:gd name="T61" fmla="*/ 213 h 245"/>
                  <a:gd name="T62" fmla="*/ 244 w 325"/>
                  <a:gd name="T63" fmla="*/ 243 h 245"/>
                  <a:gd name="T64" fmla="*/ 269 w 325"/>
                  <a:gd name="T65" fmla="*/ 245 h 245"/>
                  <a:gd name="T66" fmla="*/ 298 w 325"/>
                  <a:gd name="T67" fmla="*/ 225 h 245"/>
                  <a:gd name="T68" fmla="*/ 319 w 325"/>
                  <a:gd name="T69" fmla="*/ 180 h 245"/>
                  <a:gd name="T70" fmla="*/ 321 w 325"/>
                  <a:gd name="T71" fmla="*/ 166 h 245"/>
                  <a:gd name="T72" fmla="*/ 318 w 325"/>
                  <a:gd name="T73" fmla="*/ 119 h 245"/>
                  <a:gd name="T74" fmla="*/ 302 w 325"/>
                  <a:gd name="T75" fmla="*/ 97 h 245"/>
                  <a:gd name="T76" fmla="*/ 288 w 325"/>
                  <a:gd name="T77" fmla="*/ 80 h 245"/>
                  <a:gd name="T78" fmla="*/ 262 w 325"/>
                  <a:gd name="T79" fmla="*/ 48 h 245"/>
                  <a:gd name="T80" fmla="*/ 247 w 325"/>
                  <a:gd name="T81" fmla="*/ 29 h 245"/>
                  <a:gd name="T82" fmla="*/ 238 w 325"/>
                  <a:gd name="T83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325" h="245">
                    <a:moveTo>
                      <a:pt x="238" y="0"/>
                    </a:moveTo>
                    <a:cubicBezTo>
                      <a:pt x="234" y="2"/>
                      <a:pt x="235" y="6"/>
                      <a:pt x="230" y="9"/>
                    </a:cubicBezTo>
                    <a:cubicBezTo>
                      <a:pt x="230" y="35"/>
                      <a:pt x="230" y="35"/>
                      <a:pt x="230" y="35"/>
                    </a:cubicBezTo>
                    <a:cubicBezTo>
                      <a:pt x="229" y="41"/>
                      <a:pt x="227" y="58"/>
                      <a:pt x="219" y="58"/>
                    </a:cubicBezTo>
                    <a:cubicBezTo>
                      <a:pt x="213" y="58"/>
                      <a:pt x="212" y="52"/>
                      <a:pt x="208" y="50"/>
                    </a:cubicBezTo>
                    <a:cubicBezTo>
                      <a:pt x="201" y="47"/>
                      <a:pt x="196" y="46"/>
                      <a:pt x="189" y="43"/>
                    </a:cubicBezTo>
                    <a:cubicBezTo>
                      <a:pt x="188" y="43"/>
                      <a:pt x="188" y="39"/>
                      <a:pt x="186" y="37"/>
                    </a:cubicBezTo>
                    <a:cubicBezTo>
                      <a:pt x="184" y="36"/>
                      <a:pt x="180" y="37"/>
                      <a:pt x="180" y="35"/>
                    </a:cubicBezTo>
                    <a:cubicBezTo>
                      <a:pt x="184" y="21"/>
                      <a:pt x="184" y="21"/>
                      <a:pt x="184" y="21"/>
                    </a:cubicBezTo>
                    <a:cubicBezTo>
                      <a:pt x="186" y="19"/>
                      <a:pt x="190" y="19"/>
                      <a:pt x="190" y="15"/>
                    </a:cubicBezTo>
                    <a:cubicBezTo>
                      <a:pt x="190" y="13"/>
                      <a:pt x="186" y="10"/>
                      <a:pt x="185" y="10"/>
                    </a:cubicBezTo>
                    <a:cubicBezTo>
                      <a:pt x="182" y="10"/>
                      <a:pt x="180" y="12"/>
                      <a:pt x="177" y="12"/>
                    </a:cubicBezTo>
                    <a:cubicBezTo>
                      <a:pt x="167" y="12"/>
                      <a:pt x="161" y="8"/>
                      <a:pt x="151" y="4"/>
                    </a:cubicBezTo>
                    <a:cubicBezTo>
                      <a:pt x="152" y="7"/>
                      <a:pt x="155" y="8"/>
                      <a:pt x="156" y="11"/>
                    </a:cubicBezTo>
                    <a:cubicBezTo>
                      <a:pt x="156" y="11"/>
                      <a:pt x="153" y="13"/>
                      <a:pt x="151" y="13"/>
                    </a:cubicBezTo>
                    <a:cubicBezTo>
                      <a:pt x="146" y="13"/>
                      <a:pt x="135" y="15"/>
                      <a:pt x="135" y="19"/>
                    </a:cubicBezTo>
                    <a:cubicBezTo>
                      <a:pt x="135" y="23"/>
                      <a:pt x="131" y="25"/>
                      <a:pt x="131" y="29"/>
                    </a:cubicBezTo>
                    <a:cubicBezTo>
                      <a:pt x="131" y="32"/>
                      <a:pt x="132" y="34"/>
                      <a:pt x="130" y="36"/>
                    </a:cubicBezTo>
                    <a:cubicBezTo>
                      <a:pt x="129" y="36"/>
                      <a:pt x="127" y="34"/>
                      <a:pt x="126" y="34"/>
                    </a:cubicBezTo>
                    <a:cubicBezTo>
                      <a:pt x="123" y="34"/>
                      <a:pt x="121" y="35"/>
                      <a:pt x="120" y="37"/>
                    </a:cubicBezTo>
                    <a:cubicBezTo>
                      <a:pt x="119" y="32"/>
                      <a:pt x="116" y="26"/>
                      <a:pt x="111" y="26"/>
                    </a:cubicBezTo>
                    <a:cubicBezTo>
                      <a:pt x="105" y="26"/>
                      <a:pt x="104" y="32"/>
                      <a:pt x="96" y="32"/>
                    </a:cubicBezTo>
                    <a:cubicBezTo>
                      <a:pt x="96" y="38"/>
                      <a:pt x="90" y="39"/>
                      <a:pt x="90" y="47"/>
                    </a:cubicBezTo>
                    <a:cubicBezTo>
                      <a:pt x="88" y="47"/>
                      <a:pt x="86" y="46"/>
                      <a:pt x="84" y="45"/>
                    </a:cubicBezTo>
                    <a:cubicBezTo>
                      <a:pt x="83" y="48"/>
                      <a:pt x="84" y="52"/>
                      <a:pt x="81" y="54"/>
                    </a:cubicBezTo>
                    <a:cubicBezTo>
                      <a:pt x="80" y="52"/>
                      <a:pt x="78" y="51"/>
                      <a:pt x="77" y="49"/>
                    </a:cubicBezTo>
                    <a:cubicBezTo>
                      <a:pt x="74" y="50"/>
                      <a:pt x="73" y="53"/>
                      <a:pt x="73" y="56"/>
                    </a:cubicBezTo>
                    <a:cubicBezTo>
                      <a:pt x="73" y="58"/>
                      <a:pt x="73" y="59"/>
                      <a:pt x="73" y="61"/>
                    </a:cubicBezTo>
                    <a:cubicBezTo>
                      <a:pt x="73" y="70"/>
                      <a:pt x="50" y="78"/>
                      <a:pt x="40" y="80"/>
                    </a:cubicBezTo>
                    <a:cubicBezTo>
                      <a:pt x="34" y="81"/>
                      <a:pt x="24" y="81"/>
                      <a:pt x="21" y="85"/>
                    </a:cubicBezTo>
                    <a:cubicBezTo>
                      <a:pt x="18" y="88"/>
                      <a:pt x="11" y="95"/>
                      <a:pt x="6" y="95"/>
                    </a:cubicBezTo>
                    <a:cubicBezTo>
                      <a:pt x="6" y="95"/>
                      <a:pt x="6" y="93"/>
                      <a:pt x="5" y="93"/>
                    </a:cubicBezTo>
                    <a:cubicBezTo>
                      <a:pt x="4" y="93"/>
                      <a:pt x="2" y="94"/>
                      <a:pt x="2" y="96"/>
                    </a:cubicBezTo>
                    <a:cubicBezTo>
                      <a:pt x="2" y="103"/>
                      <a:pt x="2" y="104"/>
                      <a:pt x="2" y="112"/>
                    </a:cubicBezTo>
                    <a:cubicBezTo>
                      <a:pt x="2" y="119"/>
                      <a:pt x="6" y="123"/>
                      <a:pt x="6" y="127"/>
                    </a:cubicBezTo>
                    <a:cubicBezTo>
                      <a:pt x="6" y="129"/>
                      <a:pt x="6" y="130"/>
                      <a:pt x="6" y="131"/>
                    </a:cubicBezTo>
                    <a:cubicBezTo>
                      <a:pt x="5" y="130"/>
                      <a:pt x="4" y="129"/>
                      <a:pt x="3" y="127"/>
                    </a:cubicBezTo>
                    <a:cubicBezTo>
                      <a:pt x="2" y="129"/>
                      <a:pt x="2" y="130"/>
                      <a:pt x="1" y="131"/>
                    </a:cubicBezTo>
                    <a:cubicBezTo>
                      <a:pt x="0" y="135"/>
                      <a:pt x="6" y="136"/>
                      <a:pt x="7" y="141"/>
                    </a:cubicBezTo>
                    <a:cubicBezTo>
                      <a:pt x="11" y="152"/>
                      <a:pt x="12" y="156"/>
                      <a:pt x="15" y="168"/>
                    </a:cubicBezTo>
                    <a:cubicBezTo>
                      <a:pt x="16" y="173"/>
                      <a:pt x="21" y="178"/>
                      <a:pt x="21" y="186"/>
                    </a:cubicBezTo>
                    <a:cubicBezTo>
                      <a:pt x="21" y="192"/>
                      <a:pt x="14" y="194"/>
                      <a:pt x="14" y="199"/>
                    </a:cubicBezTo>
                    <a:cubicBezTo>
                      <a:pt x="14" y="203"/>
                      <a:pt x="28" y="209"/>
                      <a:pt x="33" y="209"/>
                    </a:cubicBezTo>
                    <a:cubicBezTo>
                      <a:pt x="45" y="209"/>
                      <a:pt x="49" y="199"/>
                      <a:pt x="59" y="199"/>
                    </a:cubicBezTo>
                    <a:cubicBezTo>
                      <a:pt x="62" y="199"/>
                      <a:pt x="62" y="198"/>
                      <a:pt x="64" y="198"/>
                    </a:cubicBezTo>
                    <a:cubicBezTo>
                      <a:pt x="65" y="198"/>
                      <a:pt x="66" y="198"/>
                      <a:pt x="67" y="199"/>
                    </a:cubicBezTo>
                    <a:cubicBezTo>
                      <a:pt x="74" y="199"/>
                      <a:pt x="78" y="198"/>
                      <a:pt x="84" y="197"/>
                    </a:cubicBezTo>
                    <a:cubicBezTo>
                      <a:pt x="87" y="183"/>
                      <a:pt x="104" y="188"/>
                      <a:pt x="119" y="183"/>
                    </a:cubicBezTo>
                    <a:cubicBezTo>
                      <a:pt x="125" y="181"/>
                      <a:pt x="127" y="177"/>
                      <a:pt x="137" y="177"/>
                    </a:cubicBezTo>
                    <a:cubicBezTo>
                      <a:pt x="146" y="177"/>
                      <a:pt x="163" y="179"/>
                      <a:pt x="168" y="185"/>
                    </a:cubicBezTo>
                    <a:cubicBezTo>
                      <a:pt x="170" y="188"/>
                      <a:pt x="176" y="202"/>
                      <a:pt x="178" y="202"/>
                    </a:cubicBezTo>
                    <a:cubicBezTo>
                      <a:pt x="178" y="202"/>
                      <a:pt x="177" y="207"/>
                      <a:pt x="180" y="207"/>
                    </a:cubicBezTo>
                    <a:cubicBezTo>
                      <a:pt x="186" y="207"/>
                      <a:pt x="193" y="192"/>
                      <a:pt x="198" y="187"/>
                    </a:cubicBezTo>
                    <a:cubicBezTo>
                      <a:pt x="199" y="192"/>
                      <a:pt x="197" y="206"/>
                      <a:pt x="190" y="208"/>
                    </a:cubicBezTo>
                    <a:cubicBezTo>
                      <a:pt x="190" y="209"/>
                      <a:pt x="192" y="211"/>
                      <a:pt x="193" y="211"/>
                    </a:cubicBezTo>
                    <a:cubicBezTo>
                      <a:pt x="197" y="211"/>
                      <a:pt x="198" y="205"/>
                      <a:pt x="200" y="204"/>
                    </a:cubicBezTo>
                    <a:cubicBezTo>
                      <a:pt x="200" y="203"/>
                      <a:pt x="201" y="202"/>
                      <a:pt x="201" y="201"/>
                    </a:cubicBezTo>
                    <a:cubicBezTo>
                      <a:pt x="202" y="203"/>
                      <a:pt x="204" y="204"/>
                      <a:pt x="204" y="207"/>
                    </a:cubicBezTo>
                    <a:cubicBezTo>
                      <a:pt x="204" y="210"/>
                      <a:pt x="202" y="212"/>
                      <a:pt x="202" y="213"/>
                    </a:cubicBezTo>
                    <a:cubicBezTo>
                      <a:pt x="205" y="213"/>
                      <a:pt x="205" y="213"/>
                      <a:pt x="205" y="213"/>
                    </a:cubicBezTo>
                    <a:cubicBezTo>
                      <a:pt x="207" y="213"/>
                      <a:pt x="209" y="212"/>
                      <a:pt x="211" y="211"/>
                    </a:cubicBezTo>
                    <a:cubicBezTo>
                      <a:pt x="211" y="213"/>
                      <a:pt x="211" y="213"/>
                      <a:pt x="211" y="213"/>
                    </a:cubicBezTo>
                    <a:cubicBezTo>
                      <a:pt x="211" y="216"/>
                      <a:pt x="215" y="220"/>
                      <a:pt x="215" y="224"/>
                    </a:cubicBezTo>
                    <a:cubicBezTo>
                      <a:pt x="215" y="236"/>
                      <a:pt x="233" y="243"/>
                      <a:pt x="244" y="243"/>
                    </a:cubicBezTo>
                    <a:cubicBezTo>
                      <a:pt x="251" y="243"/>
                      <a:pt x="249" y="237"/>
                      <a:pt x="255" y="237"/>
                    </a:cubicBezTo>
                    <a:cubicBezTo>
                      <a:pt x="256" y="239"/>
                      <a:pt x="267" y="245"/>
                      <a:pt x="269" y="245"/>
                    </a:cubicBezTo>
                    <a:cubicBezTo>
                      <a:pt x="272" y="232"/>
                      <a:pt x="295" y="238"/>
                      <a:pt x="298" y="225"/>
                    </a:cubicBezTo>
                    <a:cubicBezTo>
                      <a:pt x="298" y="225"/>
                      <a:pt x="298" y="225"/>
                      <a:pt x="298" y="225"/>
                    </a:cubicBezTo>
                    <a:cubicBezTo>
                      <a:pt x="298" y="215"/>
                      <a:pt x="304" y="207"/>
                      <a:pt x="306" y="200"/>
                    </a:cubicBezTo>
                    <a:cubicBezTo>
                      <a:pt x="309" y="191"/>
                      <a:pt x="314" y="188"/>
                      <a:pt x="319" y="180"/>
                    </a:cubicBezTo>
                    <a:cubicBezTo>
                      <a:pt x="321" y="178"/>
                      <a:pt x="320" y="177"/>
                      <a:pt x="321" y="174"/>
                    </a:cubicBezTo>
                    <a:cubicBezTo>
                      <a:pt x="321" y="166"/>
                      <a:pt x="321" y="166"/>
                      <a:pt x="321" y="166"/>
                    </a:cubicBezTo>
                    <a:cubicBezTo>
                      <a:pt x="324" y="164"/>
                      <a:pt x="325" y="155"/>
                      <a:pt x="325" y="149"/>
                    </a:cubicBezTo>
                    <a:cubicBezTo>
                      <a:pt x="325" y="140"/>
                      <a:pt x="323" y="125"/>
                      <a:pt x="318" y="119"/>
                    </a:cubicBezTo>
                    <a:cubicBezTo>
                      <a:pt x="318" y="118"/>
                      <a:pt x="318" y="118"/>
                      <a:pt x="318" y="118"/>
                    </a:cubicBezTo>
                    <a:cubicBezTo>
                      <a:pt x="313" y="113"/>
                      <a:pt x="302" y="108"/>
                      <a:pt x="302" y="97"/>
                    </a:cubicBezTo>
                    <a:cubicBezTo>
                      <a:pt x="299" y="97"/>
                      <a:pt x="294" y="97"/>
                      <a:pt x="293" y="93"/>
                    </a:cubicBezTo>
                    <a:cubicBezTo>
                      <a:pt x="292" y="89"/>
                      <a:pt x="291" y="84"/>
                      <a:pt x="288" y="80"/>
                    </a:cubicBezTo>
                    <a:cubicBezTo>
                      <a:pt x="283" y="76"/>
                      <a:pt x="271" y="73"/>
                      <a:pt x="269" y="66"/>
                    </a:cubicBezTo>
                    <a:cubicBezTo>
                      <a:pt x="266" y="59"/>
                      <a:pt x="264" y="56"/>
                      <a:pt x="262" y="48"/>
                    </a:cubicBezTo>
                    <a:cubicBezTo>
                      <a:pt x="260" y="43"/>
                      <a:pt x="260" y="34"/>
                      <a:pt x="257" y="32"/>
                    </a:cubicBezTo>
                    <a:cubicBezTo>
                      <a:pt x="256" y="32"/>
                      <a:pt x="250" y="30"/>
                      <a:pt x="247" y="29"/>
                    </a:cubicBezTo>
                    <a:cubicBezTo>
                      <a:pt x="244" y="27"/>
                      <a:pt x="246" y="22"/>
                      <a:pt x="245" y="18"/>
                    </a:cubicBezTo>
                    <a:cubicBezTo>
                      <a:pt x="243" y="12"/>
                      <a:pt x="239" y="7"/>
                      <a:pt x="238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210" name="Freeform 37"/>
              <p:cNvSpPr>
                <a:spLocks/>
              </p:cNvSpPr>
              <p:nvPr/>
            </p:nvSpPr>
            <p:spPr bwMode="auto">
              <a:xfrm>
                <a:off x="8839207" y="4446588"/>
                <a:ext cx="134937" cy="133350"/>
              </a:xfrm>
              <a:custGeom>
                <a:avLst/>
                <a:gdLst>
                  <a:gd name="T0" fmla="*/ 50 w 62"/>
                  <a:gd name="T1" fmla="*/ 0 h 61"/>
                  <a:gd name="T2" fmla="*/ 43 w 62"/>
                  <a:gd name="T3" fmla="*/ 9 h 61"/>
                  <a:gd name="T4" fmla="*/ 43 w 62"/>
                  <a:gd name="T5" fmla="*/ 11 h 61"/>
                  <a:gd name="T6" fmla="*/ 38 w 62"/>
                  <a:gd name="T7" fmla="*/ 14 h 61"/>
                  <a:gd name="T8" fmla="*/ 37 w 62"/>
                  <a:gd name="T9" fmla="*/ 17 h 61"/>
                  <a:gd name="T10" fmla="*/ 32 w 62"/>
                  <a:gd name="T11" fmla="*/ 24 h 61"/>
                  <a:gd name="T12" fmla="*/ 16 w 62"/>
                  <a:gd name="T13" fmla="*/ 33 h 61"/>
                  <a:gd name="T14" fmla="*/ 12 w 62"/>
                  <a:gd name="T15" fmla="*/ 37 h 61"/>
                  <a:gd name="T16" fmla="*/ 0 w 62"/>
                  <a:gd name="T17" fmla="*/ 52 h 61"/>
                  <a:gd name="T18" fmla="*/ 2 w 62"/>
                  <a:gd name="T19" fmla="*/ 53 h 61"/>
                  <a:gd name="T20" fmla="*/ 14 w 62"/>
                  <a:gd name="T21" fmla="*/ 59 h 61"/>
                  <a:gd name="T22" fmla="*/ 21 w 62"/>
                  <a:gd name="T23" fmla="*/ 61 h 61"/>
                  <a:gd name="T24" fmla="*/ 31 w 62"/>
                  <a:gd name="T25" fmla="*/ 54 h 61"/>
                  <a:gd name="T26" fmla="*/ 40 w 62"/>
                  <a:gd name="T27" fmla="*/ 34 h 61"/>
                  <a:gd name="T28" fmla="*/ 51 w 62"/>
                  <a:gd name="T29" fmla="*/ 33 h 61"/>
                  <a:gd name="T30" fmla="*/ 51 w 62"/>
                  <a:gd name="T31" fmla="*/ 24 h 61"/>
                  <a:gd name="T32" fmla="*/ 62 w 62"/>
                  <a:gd name="T33" fmla="*/ 10 h 61"/>
                  <a:gd name="T34" fmla="*/ 60 w 62"/>
                  <a:gd name="T35" fmla="*/ 5 h 61"/>
                  <a:gd name="T36" fmla="*/ 58 w 62"/>
                  <a:gd name="T37" fmla="*/ 4 h 61"/>
                  <a:gd name="T38" fmla="*/ 53 w 62"/>
                  <a:gd name="T39" fmla="*/ 7 h 61"/>
                  <a:gd name="T40" fmla="*/ 52 w 62"/>
                  <a:gd name="T41" fmla="*/ 3 h 61"/>
                  <a:gd name="T42" fmla="*/ 50 w 62"/>
                  <a:gd name="T43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2" h="61">
                    <a:moveTo>
                      <a:pt x="50" y="0"/>
                    </a:moveTo>
                    <a:cubicBezTo>
                      <a:pt x="47" y="1"/>
                      <a:pt x="43" y="5"/>
                      <a:pt x="43" y="9"/>
                    </a:cubicBezTo>
                    <a:cubicBezTo>
                      <a:pt x="43" y="10"/>
                      <a:pt x="43" y="10"/>
                      <a:pt x="43" y="11"/>
                    </a:cubicBezTo>
                    <a:cubicBezTo>
                      <a:pt x="40" y="11"/>
                      <a:pt x="39" y="12"/>
                      <a:pt x="38" y="14"/>
                    </a:cubicBezTo>
                    <a:cubicBezTo>
                      <a:pt x="37" y="15"/>
                      <a:pt x="37" y="17"/>
                      <a:pt x="37" y="17"/>
                    </a:cubicBezTo>
                    <a:cubicBezTo>
                      <a:pt x="37" y="17"/>
                      <a:pt x="33" y="23"/>
                      <a:pt x="32" y="24"/>
                    </a:cubicBezTo>
                    <a:cubicBezTo>
                      <a:pt x="27" y="26"/>
                      <a:pt x="23" y="33"/>
                      <a:pt x="16" y="33"/>
                    </a:cubicBezTo>
                    <a:cubicBezTo>
                      <a:pt x="14" y="33"/>
                      <a:pt x="13" y="35"/>
                      <a:pt x="12" y="37"/>
                    </a:cubicBezTo>
                    <a:cubicBezTo>
                      <a:pt x="9" y="41"/>
                      <a:pt x="0" y="45"/>
                      <a:pt x="0" y="52"/>
                    </a:cubicBezTo>
                    <a:cubicBezTo>
                      <a:pt x="0" y="53"/>
                      <a:pt x="1" y="53"/>
                      <a:pt x="2" y="53"/>
                    </a:cubicBezTo>
                    <a:cubicBezTo>
                      <a:pt x="2" y="55"/>
                      <a:pt x="13" y="59"/>
                      <a:pt x="14" y="59"/>
                    </a:cubicBezTo>
                    <a:cubicBezTo>
                      <a:pt x="16" y="59"/>
                      <a:pt x="19" y="61"/>
                      <a:pt x="21" y="61"/>
                    </a:cubicBezTo>
                    <a:cubicBezTo>
                      <a:pt x="24" y="61"/>
                      <a:pt x="29" y="56"/>
                      <a:pt x="31" y="54"/>
                    </a:cubicBezTo>
                    <a:cubicBezTo>
                      <a:pt x="31" y="54"/>
                      <a:pt x="39" y="37"/>
                      <a:pt x="40" y="34"/>
                    </a:cubicBezTo>
                    <a:cubicBezTo>
                      <a:pt x="42" y="34"/>
                      <a:pt x="49" y="33"/>
                      <a:pt x="51" y="33"/>
                    </a:cubicBezTo>
                    <a:cubicBezTo>
                      <a:pt x="51" y="29"/>
                      <a:pt x="50" y="28"/>
                      <a:pt x="51" y="24"/>
                    </a:cubicBezTo>
                    <a:cubicBezTo>
                      <a:pt x="55" y="24"/>
                      <a:pt x="61" y="13"/>
                      <a:pt x="62" y="10"/>
                    </a:cubicBezTo>
                    <a:cubicBezTo>
                      <a:pt x="60" y="9"/>
                      <a:pt x="60" y="8"/>
                      <a:pt x="60" y="5"/>
                    </a:cubicBezTo>
                    <a:cubicBezTo>
                      <a:pt x="59" y="5"/>
                      <a:pt x="58" y="5"/>
                      <a:pt x="58" y="4"/>
                    </a:cubicBezTo>
                    <a:cubicBezTo>
                      <a:pt x="56" y="5"/>
                      <a:pt x="55" y="7"/>
                      <a:pt x="53" y="7"/>
                    </a:cubicBezTo>
                    <a:cubicBezTo>
                      <a:pt x="51" y="7"/>
                      <a:pt x="52" y="5"/>
                      <a:pt x="52" y="3"/>
                    </a:cubicBezTo>
                    <a:cubicBezTo>
                      <a:pt x="51" y="3"/>
                      <a:pt x="50" y="2"/>
                      <a:pt x="5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211" name="Freeform 38"/>
              <p:cNvSpPr>
                <a:spLocks/>
              </p:cNvSpPr>
              <p:nvPr/>
            </p:nvSpPr>
            <p:spPr bwMode="auto">
              <a:xfrm>
                <a:off x="8947157" y="4321175"/>
                <a:ext cx="100012" cy="142875"/>
              </a:xfrm>
              <a:custGeom>
                <a:avLst/>
                <a:gdLst>
                  <a:gd name="T0" fmla="*/ 0 w 46"/>
                  <a:gd name="T1" fmla="*/ 0 h 66"/>
                  <a:gd name="T2" fmla="*/ 12 w 46"/>
                  <a:gd name="T3" fmla="*/ 17 h 66"/>
                  <a:gd name="T4" fmla="*/ 12 w 46"/>
                  <a:gd name="T5" fmla="*/ 20 h 66"/>
                  <a:gd name="T6" fmla="*/ 15 w 46"/>
                  <a:gd name="T7" fmla="*/ 25 h 66"/>
                  <a:gd name="T8" fmla="*/ 15 w 46"/>
                  <a:gd name="T9" fmla="*/ 25 h 66"/>
                  <a:gd name="T10" fmla="*/ 16 w 46"/>
                  <a:gd name="T11" fmla="*/ 31 h 66"/>
                  <a:gd name="T12" fmla="*/ 12 w 46"/>
                  <a:gd name="T13" fmla="*/ 42 h 66"/>
                  <a:gd name="T14" fmla="*/ 8 w 46"/>
                  <a:gd name="T15" fmla="*/ 46 h 66"/>
                  <a:gd name="T16" fmla="*/ 19 w 46"/>
                  <a:gd name="T17" fmla="*/ 55 h 66"/>
                  <a:gd name="T18" fmla="*/ 16 w 46"/>
                  <a:gd name="T19" fmla="*/ 63 h 66"/>
                  <a:gd name="T20" fmla="*/ 20 w 46"/>
                  <a:gd name="T21" fmla="*/ 66 h 66"/>
                  <a:gd name="T22" fmla="*/ 30 w 46"/>
                  <a:gd name="T23" fmla="*/ 57 h 66"/>
                  <a:gd name="T24" fmla="*/ 34 w 46"/>
                  <a:gd name="T25" fmla="*/ 51 h 66"/>
                  <a:gd name="T26" fmla="*/ 33 w 46"/>
                  <a:gd name="T27" fmla="*/ 48 h 66"/>
                  <a:gd name="T28" fmla="*/ 39 w 46"/>
                  <a:gd name="T29" fmla="*/ 44 h 66"/>
                  <a:gd name="T30" fmla="*/ 40 w 46"/>
                  <a:gd name="T31" fmla="*/ 44 h 66"/>
                  <a:gd name="T32" fmla="*/ 41 w 46"/>
                  <a:gd name="T33" fmla="*/ 45 h 66"/>
                  <a:gd name="T34" fmla="*/ 46 w 46"/>
                  <a:gd name="T35" fmla="*/ 31 h 66"/>
                  <a:gd name="T36" fmla="*/ 44 w 46"/>
                  <a:gd name="T37" fmla="*/ 29 h 66"/>
                  <a:gd name="T38" fmla="*/ 34 w 46"/>
                  <a:gd name="T39" fmla="*/ 32 h 66"/>
                  <a:gd name="T40" fmla="*/ 24 w 46"/>
                  <a:gd name="T41" fmla="*/ 20 h 66"/>
                  <a:gd name="T42" fmla="*/ 22 w 46"/>
                  <a:gd name="T43" fmla="*/ 20 h 66"/>
                  <a:gd name="T44" fmla="*/ 20 w 46"/>
                  <a:gd name="T45" fmla="*/ 23 h 66"/>
                  <a:gd name="T46" fmla="*/ 18 w 46"/>
                  <a:gd name="T47" fmla="*/ 23 h 66"/>
                  <a:gd name="T48" fmla="*/ 13 w 46"/>
                  <a:gd name="T49" fmla="*/ 14 h 66"/>
                  <a:gd name="T50" fmla="*/ 14 w 46"/>
                  <a:gd name="T51" fmla="*/ 12 h 66"/>
                  <a:gd name="T52" fmla="*/ 11 w 46"/>
                  <a:gd name="T53" fmla="*/ 8 h 66"/>
                  <a:gd name="T54" fmla="*/ 0 w 46"/>
                  <a:gd name="T55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6" h="66">
                    <a:moveTo>
                      <a:pt x="0" y="0"/>
                    </a:moveTo>
                    <a:cubicBezTo>
                      <a:pt x="2" y="7"/>
                      <a:pt x="6" y="16"/>
                      <a:pt x="12" y="17"/>
                    </a:cubicBezTo>
                    <a:cubicBezTo>
                      <a:pt x="12" y="18"/>
                      <a:pt x="12" y="19"/>
                      <a:pt x="12" y="20"/>
                    </a:cubicBezTo>
                    <a:cubicBezTo>
                      <a:pt x="12" y="22"/>
                      <a:pt x="14" y="23"/>
                      <a:pt x="15" y="25"/>
                    </a:cubicBezTo>
                    <a:cubicBezTo>
                      <a:pt x="15" y="25"/>
                      <a:pt x="15" y="25"/>
                      <a:pt x="15" y="25"/>
                    </a:cubicBezTo>
                    <a:cubicBezTo>
                      <a:pt x="15" y="26"/>
                      <a:pt x="16" y="29"/>
                      <a:pt x="16" y="31"/>
                    </a:cubicBezTo>
                    <a:cubicBezTo>
                      <a:pt x="16" y="35"/>
                      <a:pt x="15" y="39"/>
                      <a:pt x="12" y="42"/>
                    </a:cubicBezTo>
                    <a:cubicBezTo>
                      <a:pt x="11" y="43"/>
                      <a:pt x="8" y="43"/>
                      <a:pt x="8" y="46"/>
                    </a:cubicBezTo>
                    <a:cubicBezTo>
                      <a:pt x="8" y="51"/>
                      <a:pt x="19" y="49"/>
                      <a:pt x="19" y="55"/>
                    </a:cubicBezTo>
                    <a:cubicBezTo>
                      <a:pt x="19" y="58"/>
                      <a:pt x="16" y="59"/>
                      <a:pt x="16" y="63"/>
                    </a:cubicBezTo>
                    <a:cubicBezTo>
                      <a:pt x="16" y="65"/>
                      <a:pt x="17" y="66"/>
                      <a:pt x="20" y="66"/>
                    </a:cubicBezTo>
                    <a:cubicBezTo>
                      <a:pt x="26" y="66"/>
                      <a:pt x="27" y="61"/>
                      <a:pt x="30" y="57"/>
                    </a:cubicBezTo>
                    <a:cubicBezTo>
                      <a:pt x="31" y="56"/>
                      <a:pt x="34" y="53"/>
                      <a:pt x="34" y="51"/>
                    </a:cubicBezTo>
                    <a:cubicBezTo>
                      <a:pt x="34" y="50"/>
                      <a:pt x="33" y="49"/>
                      <a:pt x="33" y="48"/>
                    </a:cubicBezTo>
                    <a:cubicBezTo>
                      <a:pt x="33" y="46"/>
                      <a:pt x="36" y="45"/>
                      <a:pt x="39" y="44"/>
                    </a:cubicBezTo>
                    <a:cubicBezTo>
                      <a:pt x="40" y="44"/>
                      <a:pt x="40" y="44"/>
                      <a:pt x="40" y="44"/>
                    </a:cubicBezTo>
                    <a:cubicBezTo>
                      <a:pt x="41" y="45"/>
                      <a:pt x="41" y="45"/>
                      <a:pt x="41" y="45"/>
                    </a:cubicBezTo>
                    <a:cubicBezTo>
                      <a:pt x="44" y="41"/>
                      <a:pt x="42" y="35"/>
                      <a:pt x="46" y="31"/>
                    </a:cubicBezTo>
                    <a:cubicBezTo>
                      <a:pt x="46" y="30"/>
                      <a:pt x="45" y="29"/>
                      <a:pt x="44" y="29"/>
                    </a:cubicBezTo>
                    <a:cubicBezTo>
                      <a:pt x="40" y="29"/>
                      <a:pt x="40" y="32"/>
                      <a:pt x="34" y="32"/>
                    </a:cubicBezTo>
                    <a:cubicBezTo>
                      <a:pt x="28" y="32"/>
                      <a:pt x="24" y="28"/>
                      <a:pt x="24" y="20"/>
                    </a:cubicBezTo>
                    <a:cubicBezTo>
                      <a:pt x="23" y="20"/>
                      <a:pt x="23" y="20"/>
                      <a:pt x="22" y="20"/>
                    </a:cubicBezTo>
                    <a:cubicBezTo>
                      <a:pt x="21" y="20"/>
                      <a:pt x="20" y="22"/>
                      <a:pt x="20" y="23"/>
                    </a:cubicBezTo>
                    <a:cubicBezTo>
                      <a:pt x="18" y="23"/>
                      <a:pt x="18" y="23"/>
                      <a:pt x="18" y="23"/>
                    </a:cubicBezTo>
                    <a:cubicBezTo>
                      <a:pt x="17" y="22"/>
                      <a:pt x="13" y="16"/>
                      <a:pt x="13" y="14"/>
                    </a:cubicBezTo>
                    <a:cubicBezTo>
                      <a:pt x="13" y="13"/>
                      <a:pt x="14" y="13"/>
                      <a:pt x="14" y="12"/>
                    </a:cubicBezTo>
                    <a:cubicBezTo>
                      <a:pt x="13" y="11"/>
                      <a:pt x="13" y="9"/>
                      <a:pt x="11" y="8"/>
                    </a:cubicBezTo>
                    <a:cubicBezTo>
                      <a:pt x="8" y="5"/>
                      <a:pt x="3" y="5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212" name="Freeform 39"/>
              <p:cNvSpPr>
                <a:spLocks/>
              </p:cNvSpPr>
              <p:nvPr/>
            </p:nvSpPr>
            <p:spPr bwMode="auto">
              <a:xfrm>
                <a:off x="9023357" y="3997325"/>
                <a:ext cx="22225" cy="14288"/>
              </a:xfrm>
              <a:custGeom>
                <a:avLst/>
                <a:gdLst>
                  <a:gd name="T0" fmla="*/ 7 w 10"/>
                  <a:gd name="T1" fmla="*/ 0 h 7"/>
                  <a:gd name="T2" fmla="*/ 0 w 10"/>
                  <a:gd name="T3" fmla="*/ 6 h 7"/>
                  <a:gd name="T4" fmla="*/ 6 w 10"/>
                  <a:gd name="T5" fmla="*/ 7 h 7"/>
                  <a:gd name="T6" fmla="*/ 8 w 10"/>
                  <a:gd name="T7" fmla="*/ 7 h 7"/>
                  <a:gd name="T8" fmla="*/ 10 w 10"/>
                  <a:gd name="T9" fmla="*/ 6 h 7"/>
                  <a:gd name="T10" fmla="*/ 10 w 10"/>
                  <a:gd name="T11" fmla="*/ 3 h 7"/>
                  <a:gd name="T12" fmla="*/ 7 w 10"/>
                  <a:gd name="T13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7">
                    <a:moveTo>
                      <a:pt x="7" y="0"/>
                    </a:moveTo>
                    <a:cubicBezTo>
                      <a:pt x="4" y="1"/>
                      <a:pt x="0" y="2"/>
                      <a:pt x="0" y="6"/>
                    </a:cubicBezTo>
                    <a:cubicBezTo>
                      <a:pt x="0" y="7"/>
                      <a:pt x="4" y="7"/>
                      <a:pt x="6" y="7"/>
                    </a:cubicBezTo>
                    <a:cubicBezTo>
                      <a:pt x="7" y="7"/>
                      <a:pt x="7" y="7"/>
                      <a:pt x="8" y="7"/>
                    </a:cubicBezTo>
                    <a:cubicBezTo>
                      <a:pt x="8" y="7"/>
                      <a:pt x="9" y="7"/>
                      <a:pt x="10" y="6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9" y="3"/>
                      <a:pt x="7" y="2"/>
                      <a:pt x="7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213" name="Freeform 40"/>
              <p:cNvSpPr>
                <a:spLocks/>
              </p:cNvSpPr>
              <p:nvPr/>
            </p:nvSpPr>
            <p:spPr bwMode="auto">
              <a:xfrm>
                <a:off x="9047169" y="3979863"/>
                <a:ext cx="19050" cy="12700"/>
              </a:xfrm>
              <a:custGeom>
                <a:avLst/>
                <a:gdLst>
                  <a:gd name="T0" fmla="*/ 9 w 9"/>
                  <a:gd name="T1" fmla="*/ 0 h 6"/>
                  <a:gd name="T2" fmla="*/ 0 w 9"/>
                  <a:gd name="T3" fmla="*/ 4 h 6"/>
                  <a:gd name="T4" fmla="*/ 2 w 9"/>
                  <a:gd name="T5" fmla="*/ 6 h 6"/>
                  <a:gd name="T6" fmla="*/ 9 w 9"/>
                  <a:gd name="T7" fmla="*/ 3 h 6"/>
                  <a:gd name="T8" fmla="*/ 9 w 9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6">
                    <a:moveTo>
                      <a:pt x="9" y="0"/>
                    </a:moveTo>
                    <a:cubicBezTo>
                      <a:pt x="7" y="0"/>
                      <a:pt x="0" y="0"/>
                      <a:pt x="0" y="4"/>
                    </a:cubicBezTo>
                    <a:cubicBezTo>
                      <a:pt x="0" y="5"/>
                      <a:pt x="1" y="6"/>
                      <a:pt x="2" y="6"/>
                    </a:cubicBezTo>
                    <a:cubicBezTo>
                      <a:pt x="5" y="6"/>
                      <a:pt x="6" y="4"/>
                      <a:pt x="9" y="3"/>
                    </a:cubicBezTo>
                    <a:cubicBezTo>
                      <a:pt x="9" y="2"/>
                      <a:pt x="9" y="1"/>
                      <a:pt x="9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</p:grpSp>
        <p:sp>
          <p:nvSpPr>
            <p:cNvPr id="25" name="Freeform 89"/>
            <p:cNvSpPr>
              <a:spLocks noEditPoints="1"/>
            </p:cNvSpPr>
            <p:nvPr/>
          </p:nvSpPr>
          <p:spPr bwMode="auto">
            <a:xfrm>
              <a:off x="5700713" y="1887538"/>
              <a:ext cx="30162" cy="26988"/>
            </a:xfrm>
            <a:custGeom>
              <a:avLst/>
              <a:gdLst>
                <a:gd name="T0" fmla="*/ 5 w 14"/>
                <a:gd name="T1" fmla="*/ 1 h 13"/>
                <a:gd name="T2" fmla="*/ 14 w 14"/>
                <a:gd name="T3" fmla="*/ 13 h 13"/>
                <a:gd name="T4" fmla="*/ 5 w 14"/>
                <a:gd name="T5" fmla="*/ 1 h 13"/>
                <a:gd name="T6" fmla="*/ 4 w 14"/>
                <a:gd name="T7" fmla="*/ 0 h 13"/>
                <a:gd name="T8" fmla="*/ 5 w 14"/>
                <a:gd name="T9" fmla="*/ 1 h 13"/>
                <a:gd name="T10" fmla="*/ 5 w 14"/>
                <a:gd name="T11" fmla="*/ 1 h 13"/>
                <a:gd name="T12" fmla="*/ 4 w 14"/>
                <a:gd name="T13" fmla="*/ 0 h 13"/>
                <a:gd name="T14" fmla="*/ 5 w 14"/>
                <a:gd name="T15" fmla="*/ 0 h 13"/>
                <a:gd name="T16" fmla="*/ 5 w 14"/>
                <a:gd name="T17" fmla="*/ 1 h 13"/>
                <a:gd name="T18" fmla="*/ 5 w 14"/>
                <a:gd name="T19" fmla="*/ 1 h 13"/>
                <a:gd name="T20" fmla="*/ 5 w 14"/>
                <a:gd name="T2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13">
                  <a:moveTo>
                    <a:pt x="5" y="1"/>
                  </a:moveTo>
                  <a:cubicBezTo>
                    <a:pt x="0" y="3"/>
                    <a:pt x="9" y="11"/>
                    <a:pt x="14" y="13"/>
                  </a:cubicBezTo>
                  <a:cubicBezTo>
                    <a:pt x="12" y="6"/>
                    <a:pt x="8" y="5"/>
                    <a:pt x="5" y="1"/>
                  </a:cubicBezTo>
                  <a:moveTo>
                    <a:pt x="4" y="0"/>
                  </a:moveTo>
                  <a:cubicBezTo>
                    <a:pt x="4" y="0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4" y="0"/>
                    <a:pt x="4" y="0"/>
                    <a:pt x="4" y="0"/>
                  </a:cubicBezTo>
                  <a:moveTo>
                    <a:pt x="5" y="0"/>
                  </a:moveTo>
                  <a:cubicBezTo>
                    <a:pt x="5" y="0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26" name="Freeform 91"/>
            <p:cNvSpPr>
              <a:spLocks/>
            </p:cNvSpPr>
            <p:nvPr/>
          </p:nvSpPr>
          <p:spPr bwMode="auto">
            <a:xfrm>
              <a:off x="5405438" y="2530475"/>
              <a:ext cx="14287" cy="14288"/>
            </a:xfrm>
            <a:custGeom>
              <a:avLst/>
              <a:gdLst>
                <a:gd name="T0" fmla="*/ 7 w 7"/>
                <a:gd name="T1" fmla="*/ 0 h 7"/>
                <a:gd name="T2" fmla="*/ 0 w 7"/>
                <a:gd name="T3" fmla="*/ 4 h 7"/>
                <a:gd name="T4" fmla="*/ 2 w 7"/>
                <a:gd name="T5" fmla="*/ 7 h 7"/>
                <a:gd name="T6" fmla="*/ 7 w 7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7">
                  <a:moveTo>
                    <a:pt x="7" y="0"/>
                  </a:moveTo>
                  <a:cubicBezTo>
                    <a:pt x="5" y="0"/>
                    <a:pt x="0" y="2"/>
                    <a:pt x="0" y="4"/>
                  </a:cubicBezTo>
                  <a:cubicBezTo>
                    <a:pt x="0" y="5"/>
                    <a:pt x="1" y="7"/>
                    <a:pt x="2" y="7"/>
                  </a:cubicBezTo>
                  <a:cubicBezTo>
                    <a:pt x="5" y="7"/>
                    <a:pt x="7" y="4"/>
                    <a:pt x="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27" name="Freeform 93"/>
            <p:cNvSpPr>
              <a:spLocks/>
            </p:cNvSpPr>
            <p:nvPr/>
          </p:nvSpPr>
          <p:spPr bwMode="auto">
            <a:xfrm>
              <a:off x="5443538" y="2632075"/>
              <a:ext cx="9525" cy="6350"/>
            </a:xfrm>
            <a:custGeom>
              <a:avLst/>
              <a:gdLst>
                <a:gd name="T0" fmla="*/ 4 w 4"/>
                <a:gd name="T1" fmla="*/ 0 h 3"/>
                <a:gd name="T2" fmla="*/ 2 w 4"/>
                <a:gd name="T3" fmla="*/ 0 h 3"/>
                <a:gd name="T4" fmla="*/ 0 w 4"/>
                <a:gd name="T5" fmla="*/ 3 h 3"/>
                <a:gd name="T6" fmla="*/ 3 w 4"/>
                <a:gd name="T7" fmla="*/ 3 h 3"/>
                <a:gd name="T8" fmla="*/ 4 w 4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3">
                  <a:moveTo>
                    <a:pt x="4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2"/>
                    <a:pt x="0" y="3"/>
                  </a:cubicBezTo>
                  <a:cubicBezTo>
                    <a:pt x="2" y="3"/>
                    <a:pt x="3" y="3"/>
                    <a:pt x="3" y="3"/>
                  </a:cubicBezTo>
                  <a:cubicBezTo>
                    <a:pt x="3" y="2"/>
                    <a:pt x="4" y="1"/>
                    <a:pt x="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28" name="Freeform 100"/>
            <p:cNvSpPr>
              <a:spLocks/>
            </p:cNvSpPr>
            <p:nvPr/>
          </p:nvSpPr>
          <p:spPr bwMode="auto">
            <a:xfrm>
              <a:off x="4454525" y="3513138"/>
              <a:ext cx="12700" cy="12700"/>
            </a:xfrm>
            <a:custGeom>
              <a:avLst/>
              <a:gdLst>
                <a:gd name="T0" fmla="*/ 6 w 6"/>
                <a:gd name="T1" fmla="*/ 0 h 6"/>
                <a:gd name="T2" fmla="*/ 3 w 6"/>
                <a:gd name="T3" fmla="*/ 0 h 6"/>
                <a:gd name="T4" fmla="*/ 0 w 6"/>
                <a:gd name="T5" fmla="*/ 5 h 6"/>
                <a:gd name="T6" fmla="*/ 0 w 6"/>
                <a:gd name="T7" fmla="*/ 6 h 6"/>
                <a:gd name="T8" fmla="*/ 2 w 6"/>
                <a:gd name="T9" fmla="*/ 5 h 6"/>
                <a:gd name="T10" fmla="*/ 6 w 6"/>
                <a:gd name="T11" fmla="*/ 2 h 6"/>
                <a:gd name="T12" fmla="*/ 6 w 6"/>
                <a:gd name="T1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6">
                  <a:moveTo>
                    <a:pt x="6" y="0"/>
                  </a:moveTo>
                  <a:cubicBezTo>
                    <a:pt x="5" y="0"/>
                    <a:pt x="4" y="0"/>
                    <a:pt x="3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" y="6"/>
                    <a:pt x="2" y="5"/>
                    <a:pt x="2" y="5"/>
                  </a:cubicBezTo>
                  <a:cubicBezTo>
                    <a:pt x="4" y="5"/>
                    <a:pt x="5" y="3"/>
                    <a:pt x="6" y="2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29" name="Freeform 101"/>
            <p:cNvSpPr>
              <a:spLocks/>
            </p:cNvSpPr>
            <p:nvPr/>
          </p:nvSpPr>
          <p:spPr bwMode="auto">
            <a:xfrm>
              <a:off x="4645025" y="3697288"/>
              <a:ext cx="41275" cy="33338"/>
            </a:xfrm>
            <a:custGeom>
              <a:avLst/>
              <a:gdLst>
                <a:gd name="T0" fmla="*/ 7 w 19"/>
                <a:gd name="T1" fmla="*/ 0 h 15"/>
                <a:gd name="T2" fmla="*/ 5 w 19"/>
                <a:gd name="T3" fmla="*/ 0 h 15"/>
                <a:gd name="T4" fmla="*/ 0 w 19"/>
                <a:gd name="T5" fmla="*/ 7 h 15"/>
                <a:gd name="T6" fmla="*/ 11 w 19"/>
                <a:gd name="T7" fmla="*/ 15 h 15"/>
                <a:gd name="T8" fmla="*/ 19 w 19"/>
                <a:gd name="T9" fmla="*/ 6 h 15"/>
                <a:gd name="T10" fmla="*/ 17 w 19"/>
                <a:gd name="T11" fmla="*/ 3 h 15"/>
                <a:gd name="T12" fmla="*/ 14 w 19"/>
                <a:gd name="T13" fmla="*/ 4 h 15"/>
                <a:gd name="T14" fmla="*/ 13 w 19"/>
                <a:gd name="T15" fmla="*/ 3 h 15"/>
                <a:gd name="T16" fmla="*/ 7 w 19"/>
                <a:gd name="T1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15">
                  <a:moveTo>
                    <a:pt x="7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3"/>
                    <a:pt x="0" y="7"/>
                  </a:cubicBezTo>
                  <a:cubicBezTo>
                    <a:pt x="0" y="10"/>
                    <a:pt x="7" y="15"/>
                    <a:pt x="11" y="15"/>
                  </a:cubicBezTo>
                  <a:cubicBezTo>
                    <a:pt x="15" y="15"/>
                    <a:pt x="19" y="8"/>
                    <a:pt x="19" y="6"/>
                  </a:cubicBezTo>
                  <a:cubicBezTo>
                    <a:pt x="19" y="5"/>
                    <a:pt x="18" y="3"/>
                    <a:pt x="17" y="3"/>
                  </a:cubicBezTo>
                  <a:cubicBezTo>
                    <a:pt x="16" y="3"/>
                    <a:pt x="15" y="4"/>
                    <a:pt x="14" y="4"/>
                  </a:cubicBezTo>
                  <a:cubicBezTo>
                    <a:pt x="13" y="4"/>
                    <a:pt x="13" y="4"/>
                    <a:pt x="13" y="3"/>
                  </a:cubicBezTo>
                  <a:cubicBezTo>
                    <a:pt x="10" y="3"/>
                    <a:pt x="8" y="1"/>
                    <a:pt x="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30" name="Freeform 102"/>
            <p:cNvSpPr>
              <a:spLocks/>
            </p:cNvSpPr>
            <p:nvPr/>
          </p:nvSpPr>
          <p:spPr bwMode="auto">
            <a:xfrm>
              <a:off x="4237038" y="4487863"/>
              <a:ext cx="12700" cy="34925"/>
            </a:xfrm>
            <a:custGeom>
              <a:avLst/>
              <a:gdLst>
                <a:gd name="T0" fmla="*/ 3 w 6"/>
                <a:gd name="T1" fmla="*/ 0 h 16"/>
                <a:gd name="T2" fmla="*/ 0 w 6"/>
                <a:gd name="T3" fmla="*/ 8 h 16"/>
                <a:gd name="T4" fmla="*/ 0 w 6"/>
                <a:gd name="T5" fmla="*/ 12 h 16"/>
                <a:gd name="T6" fmla="*/ 3 w 6"/>
                <a:gd name="T7" fmla="*/ 16 h 16"/>
                <a:gd name="T8" fmla="*/ 5 w 6"/>
                <a:gd name="T9" fmla="*/ 16 h 16"/>
                <a:gd name="T10" fmla="*/ 5 w 6"/>
                <a:gd name="T11" fmla="*/ 8 h 16"/>
                <a:gd name="T12" fmla="*/ 6 w 6"/>
                <a:gd name="T13" fmla="*/ 4 h 16"/>
                <a:gd name="T14" fmla="*/ 3 w 6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16">
                  <a:moveTo>
                    <a:pt x="3" y="0"/>
                  </a:moveTo>
                  <a:cubicBezTo>
                    <a:pt x="1" y="0"/>
                    <a:pt x="0" y="8"/>
                    <a:pt x="0" y="8"/>
                  </a:cubicBezTo>
                  <a:cubicBezTo>
                    <a:pt x="0" y="8"/>
                    <a:pt x="0" y="11"/>
                    <a:pt x="0" y="12"/>
                  </a:cubicBezTo>
                  <a:cubicBezTo>
                    <a:pt x="0" y="13"/>
                    <a:pt x="1" y="16"/>
                    <a:pt x="3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6" y="6"/>
                    <a:pt x="6" y="4"/>
                  </a:cubicBezTo>
                  <a:cubicBezTo>
                    <a:pt x="6" y="2"/>
                    <a:pt x="5" y="0"/>
                    <a:pt x="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31" name="Freeform 103"/>
            <p:cNvSpPr>
              <a:spLocks/>
            </p:cNvSpPr>
            <p:nvPr/>
          </p:nvSpPr>
          <p:spPr bwMode="auto">
            <a:xfrm>
              <a:off x="4111625" y="3481388"/>
              <a:ext cx="814387" cy="1317625"/>
            </a:xfrm>
            <a:custGeom>
              <a:avLst/>
              <a:gdLst>
                <a:gd name="T0" fmla="*/ 45 w 375"/>
                <a:gd name="T1" fmla="*/ 18 h 606"/>
                <a:gd name="T2" fmla="*/ 36 w 375"/>
                <a:gd name="T3" fmla="*/ 33 h 606"/>
                <a:gd name="T4" fmla="*/ 26 w 375"/>
                <a:gd name="T5" fmla="*/ 39 h 606"/>
                <a:gd name="T6" fmla="*/ 31 w 375"/>
                <a:gd name="T7" fmla="*/ 64 h 606"/>
                <a:gd name="T8" fmla="*/ 31 w 375"/>
                <a:gd name="T9" fmla="*/ 66 h 606"/>
                <a:gd name="T10" fmla="*/ 9 w 375"/>
                <a:gd name="T11" fmla="*/ 95 h 606"/>
                <a:gd name="T12" fmla="*/ 11 w 375"/>
                <a:gd name="T13" fmla="*/ 123 h 606"/>
                <a:gd name="T14" fmla="*/ 11 w 375"/>
                <a:gd name="T15" fmla="*/ 157 h 606"/>
                <a:gd name="T16" fmla="*/ 34 w 375"/>
                <a:gd name="T17" fmla="*/ 201 h 606"/>
                <a:gd name="T18" fmla="*/ 67 w 375"/>
                <a:gd name="T19" fmla="*/ 237 h 606"/>
                <a:gd name="T20" fmla="*/ 89 w 375"/>
                <a:gd name="T21" fmla="*/ 294 h 606"/>
                <a:gd name="T22" fmla="*/ 80 w 375"/>
                <a:gd name="T23" fmla="*/ 346 h 606"/>
                <a:gd name="T24" fmla="*/ 73 w 375"/>
                <a:gd name="T25" fmla="*/ 401 h 606"/>
                <a:gd name="T26" fmla="*/ 67 w 375"/>
                <a:gd name="T27" fmla="*/ 439 h 606"/>
                <a:gd name="T28" fmla="*/ 69 w 375"/>
                <a:gd name="T29" fmla="*/ 460 h 606"/>
                <a:gd name="T30" fmla="*/ 62 w 375"/>
                <a:gd name="T31" fmla="*/ 506 h 606"/>
                <a:gd name="T32" fmla="*/ 52 w 375"/>
                <a:gd name="T33" fmla="*/ 507 h 606"/>
                <a:gd name="T34" fmla="*/ 54 w 375"/>
                <a:gd name="T35" fmla="*/ 553 h 606"/>
                <a:gd name="T36" fmla="*/ 56 w 375"/>
                <a:gd name="T37" fmla="*/ 576 h 606"/>
                <a:gd name="T38" fmla="*/ 81 w 375"/>
                <a:gd name="T39" fmla="*/ 590 h 606"/>
                <a:gd name="T40" fmla="*/ 111 w 375"/>
                <a:gd name="T41" fmla="*/ 605 h 606"/>
                <a:gd name="T42" fmla="*/ 133 w 375"/>
                <a:gd name="T43" fmla="*/ 598 h 606"/>
                <a:gd name="T44" fmla="*/ 103 w 375"/>
                <a:gd name="T45" fmla="*/ 547 h 606"/>
                <a:gd name="T46" fmla="*/ 114 w 375"/>
                <a:gd name="T47" fmla="*/ 504 h 606"/>
                <a:gd name="T48" fmla="*/ 134 w 375"/>
                <a:gd name="T49" fmla="*/ 469 h 606"/>
                <a:gd name="T50" fmla="*/ 137 w 375"/>
                <a:gd name="T51" fmla="*/ 467 h 606"/>
                <a:gd name="T52" fmla="*/ 153 w 375"/>
                <a:gd name="T53" fmla="*/ 453 h 606"/>
                <a:gd name="T54" fmla="*/ 165 w 375"/>
                <a:gd name="T55" fmla="*/ 433 h 606"/>
                <a:gd name="T56" fmla="*/ 197 w 375"/>
                <a:gd name="T57" fmla="*/ 419 h 606"/>
                <a:gd name="T58" fmla="*/ 185 w 375"/>
                <a:gd name="T59" fmla="*/ 392 h 606"/>
                <a:gd name="T60" fmla="*/ 233 w 375"/>
                <a:gd name="T61" fmla="*/ 374 h 606"/>
                <a:gd name="T62" fmla="*/ 264 w 375"/>
                <a:gd name="T63" fmla="*/ 336 h 606"/>
                <a:gd name="T64" fmla="*/ 294 w 375"/>
                <a:gd name="T65" fmla="*/ 293 h 606"/>
                <a:gd name="T66" fmla="*/ 323 w 375"/>
                <a:gd name="T67" fmla="*/ 281 h 606"/>
                <a:gd name="T68" fmla="*/ 339 w 375"/>
                <a:gd name="T69" fmla="*/ 243 h 606"/>
                <a:gd name="T70" fmla="*/ 352 w 375"/>
                <a:gd name="T71" fmla="*/ 199 h 606"/>
                <a:gd name="T72" fmla="*/ 365 w 375"/>
                <a:gd name="T73" fmla="*/ 141 h 606"/>
                <a:gd name="T74" fmla="*/ 342 w 375"/>
                <a:gd name="T75" fmla="*/ 127 h 606"/>
                <a:gd name="T76" fmla="*/ 299 w 375"/>
                <a:gd name="T77" fmla="*/ 123 h 606"/>
                <a:gd name="T78" fmla="*/ 272 w 375"/>
                <a:gd name="T79" fmla="*/ 105 h 606"/>
                <a:gd name="T80" fmla="*/ 250 w 375"/>
                <a:gd name="T81" fmla="*/ 115 h 606"/>
                <a:gd name="T82" fmla="*/ 249 w 375"/>
                <a:gd name="T83" fmla="*/ 83 h 606"/>
                <a:gd name="T84" fmla="*/ 227 w 375"/>
                <a:gd name="T85" fmla="*/ 57 h 606"/>
                <a:gd name="T86" fmla="*/ 184 w 375"/>
                <a:gd name="T87" fmla="*/ 43 h 606"/>
                <a:gd name="T88" fmla="*/ 149 w 375"/>
                <a:gd name="T89" fmla="*/ 16 h 606"/>
                <a:gd name="T90" fmla="*/ 145 w 375"/>
                <a:gd name="T91" fmla="*/ 13 h 606"/>
                <a:gd name="T92" fmla="*/ 109 w 375"/>
                <a:gd name="T93" fmla="*/ 15 h 606"/>
                <a:gd name="T94" fmla="*/ 94 w 375"/>
                <a:gd name="T95" fmla="*/ 8 h 606"/>
                <a:gd name="T96" fmla="*/ 81 w 375"/>
                <a:gd name="T97" fmla="*/ 27 h 606"/>
                <a:gd name="T98" fmla="*/ 79 w 375"/>
                <a:gd name="T99" fmla="*/ 0 h 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75" h="606">
                  <a:moveTo>
                    <a:pt x="79" y="0"/>
                  </a:moveTo>
                  <a:cubicBezTo>
                    <a:pt x="75" y="0"/>
                    <a:pt x="74" y="4"/>
                    <a:pt x="71" y="5"/>
                  </a:cubicBezTo>
                  <a:cubicBezTo>
                    <a:pt x="64" y="8"/>
                    <a:pt x="59" y="9"/>
                    <a:pt x="52" y="11"/>
                  </a:cubicBezTo>
                  <a:cubicBezTo>
                    <a:pt x="49" y="12"/>
                    <a:pt x="46" y="13"/>
                    <a:pt x="45" y="18"/>
                  </a:cubicBezTo>
                  <a:cubicBezTo>
                    <a:pt x="44" y="20"/>
                    <a:pt x="44" y="24"/>
                    <a:pt x="42" y="25"/>
                  </a:cubicBezTo>
                  <a:cubicBezTo>
                    <a:pt x="41" y="26"/>
                    <a:pt x="38" y="27"/>
                    <a:pt x="38" y="29"/>
                  </a:cubicBezTo>
                  <a:cubicBezTo>
                    <a:pt x="37" y="29"/>
                    <a:pt x="36" y="30"/>
                    <a:pt x="36" y="31"/>
                  </a:cubicBezTo>
                  <a:cubicBezTo>
                    <a:pt x="36" y="31"/>
                    <a:pt x="36" y="32"/>
                    <a:pt x="36" y="33"/>
                  </a:cubicBezTo>
                  <a:cubicBezTo>
                    <a:pt x="35" y="33"/>
                    <a:pt x="35" y="33"/>
                    <a:pt x="34" y="33"/>
                  </a:cubicBezTo>
                  <a:cubicBezTo>
                    <a:pt x="34" y="33"/>
                    <a:pt x="34" y="33"/>
                    <a:pt x="33" y="33"/>
                  </a:cubicBezTo>
                  <a:cubicBezTo>
                    <a:pt x="32" y="33"/>
                    <a:pt x="31" y="34"/>
                    <a:pt x="30" y="35"/>
                  </a:cubicBezTo>
                  <a:cubicBezTo>
                    <a:pt x="29" y="36"/>
                    <a:pt x="27" y="38"/>
                    <a:pt x="26" y="39"/>
                  </a:cubicBezTo>
                  <a:cubicBezTo>
                    <a:pt x="26" y="39"/>
                    <a:pt x="26" y="40"/>
                    <a:pt x="26" y="41"/>
                  </a:cubicBezTo>
                  <a:cubicBezTo>
                    <a:pt x="26" y="46"/>
                    <a:pt x="31" y="45"/>
                    <a:pt x="31" y="51"/>
                  </a:cubicBezTo>
                  <a:cubicBezTo>
                    <a:pt x="31" y="54"/>
                    <a:pt x="29" y="55"/>
                    <a:pt x="29" y="58"/>
                  </a:cubicBezTo>
                  <a:cubicBezTo>
                    <a:pt x="29" y="60"/>
                    <a:pt x="31" y="62"/>
                    <a:pt x="31" y="64"/>
                  </a:cubicBezTo>
                  <a:cubicBezTo>
                    <a:pt x="31" y="65"/>
                    <a:pt x="31" y="65"/>
                    <a:pt x="31" y="66"/>
                  </a:cubicBezTo>
                  <a:cubicBezTo>
                    <a:pt x="31" y="66"/>
                    <a:pt x="31" y="66"/>
                    <a:pt x="31" y="66"/>
                  </a:cubicBezTo>
                  <a:cubicBezTo>
                    <a:pt x="31" y="66"/>
                    <a:pt x="31" y="66"/>
                    <a:pt x="31" y="66"/>
                  </a:cubicBezTo>
                  <a:cubicBezTo>
                    <a:pt x="31" y="66"/>
                    <a:pt x="31" y="66"/>
                    <a:pt x="31" y="66"/>
                  </a:cubicBezTo>
                  <a:cubicBezTo>
                    <a:pt x="30" y="68"/>
                    <a:pt x="30" y="68"/>
                    <a:pt x="30" y="68"/>
                  </a:cubicBezTo>
                  <a:cubicBezTo>
                    <a:pt x="30" y="69"/>
                    <a:pt x="31" y="70"/>
                    <a:pt x="33" y="71"/>
                  </a:cubicBezTo>
                  <a:cubicBezTo>
                    <a:pt x="31" y="78"/>
                    <a:pt x="24" y="76"/>
                    <a:pt x="20" y="83"/>
                  </a:cubicBezTo>
                  <a:cubicBezTo>
                    <a:pt x="18" y="87"/>
                    <a:pt x="16" y="95"/>
                    <a:pt x="9" y="95"/>
                  </a:cubicBezTo>
                  <a:cubicBezTo>
                    <a:pt x="10" y="107"/>
                    <a:pt x="3" y="106"/>
                    <a:pt x="3" y="113"/>
                  </a:cubicBezTo>
                  <a:cubicBezTo>
                    <a:pt x="3" y="117"/>
                    <a:pt x="3" y="122"/>
                    <a:pt x="7" y="122"/>
                  </a:cubicBezTo>
                  <a:cubicBezTo>
                    <a:pt x="8" y="122"/>
                    <a:pt x="9" y="122"/>
                    <a:pt x="9" y="122"/>
                  </a:cubicBezTo>
                  <a:cubicBezTo>
                    <a:pt x="10" y="122"/>
                    <a:pt x="10" y="122"/>
                    <a:pt x="11" y="123"/>
                  </a:cubicBezTo>
                  <a:cubicBezTo>
                    <a:pt x="10" y="127"/>
                    <a:pt x="5" y="128"/>
                    <a:pt x="3" y="132"/>
                  </a:cubicBezTo>
                  <a:cubicBezTo>
                    <a:pt x="2" y="134"/>
                    <a:pt x="0" y="138"/>
                    <a:pt x="0" y="141"/>
                  </a:cubicBezTo>
                  <a:cubicBezTo>
                    <a:pt x="0" y="146"/>
                    <a:pt x="3" y="152"/>
                    <a:pt x="7" y="155"/>
                  </a:cubicBezTo>
                  <a:cubicBezTo>
                    <a:pt x="8" y="156"/>
                    <a:pt x="10" y="155"/>
                    <a:pt x="11" y="157"/>
                  </a:cubicBezTo>
                  <a:cubicBezTo>
                    <a:pt x="12" y="159"/>
                    <a:pt x="12" y="163"/>
                    <a:pt x="14" y="165"/>
                  </a:cubicBezTo>
                  <a:cubicBezTo>
                    <a:pt x="15" y="166"/>
                    <a:pt x="17" y="165"/>
                    <a:pt x="18" y="167"/>
                  </a:cubicBezTo>
                  <a:cubicBezTo>
                    <a:pt x="20" y="172"/>
                    <a:pt x="22" y="176"/>
                    <a:pt x="24" y="182"/>
                  </a:cubicBezTo>
                  <a:cubicBezTo>
                    <a:pt x="26" y="189"/>
                    <a:pt x="32" y="194"/>
                    <a:pt x="34" y="201"/>
                  </a:cubicBezTo>
                  <a:cubicBezTo>
                    <a:pt x="35" y="205"/>
                    <a:pt x="39" y="207"/>
                    <a:pt x="39" y="211"/>
                  </a:cubicBezTo>
                  <a:cubicBezTo>
                    <a:pt x="39" y="215"/>
                    <a:pt x="38" y="218"/>
                    <a:pt x="41" y="220"/>
                  </a:cubicBezTo>
                  <a:cubicBezTo>
                    <a:pt x="46" y="225"/>
                    <a:pt x="50" y="229"/>
                    <a:pt x="58" y="232"/>
                  </a:cubicBezTo>
                  <a:cubicBezTo>
                    <a:pt x="61" y="233"/>
                    <a:pt x="63" y="234"/>
                    <a:pt x="67" y="237"/>
                  </a:cubicBezTo>
                  <a:cubicBezTo>
                    <a:pt x="70" y="240"/>
                    <a:pt x="73" y="240"/>
                    <a:pt x="77" y="242"/>
                  </a:cubicBezTo>
                  <a:cubicBezTo>
                    <a:pt x="82" y="244"/>
                    <a:pt x="87" y="249"/>
                    <a:pt x="89" y="255"/>
                  </a:cubicBezTo>
                  <a:cubicBezTo>
                    <a:pt x="90" y="258"/>
                    <a:pt x="91" y="275"/>
                    <a:pt x="91" y="278"/>
                  </a:cubicBezTo>
                  <a:cubicBezTo>
                    <a:pt x="91" y="283"/>
                    <a:pt x="89" y="290"/>
                    <a:pt x="89" y="294"/>
                  </a:cubicBezTo>
                  <a:cubicBezTo>
                    <a:pt x="89" y="298"/>
                    <a:pt x="89" y="298"/>
                    <a:pt x="89" y="307"/>
                  </a:cubicBezTo>
                  <a:cubicBezTo>
                    <a:pt x="88" y="309"/>
                    <a:pt x="87" y="314"/>
                    <a:pt x="87" y="316"/>
                  </a:cubicBezTo>
                  <a:cubicBezTo>
                    <a:pt x="87" y="317"/>
                    <a:pt x="87" y="318"/>
                    <a:pt x="87" y="319"/>
                  </a:cubicBezTo>
                  <a:cubicBezTo>
                    <a:pt x="87" y="329"/>
                    <a:pt x="80" y="336"/>
                    <a:pt x="80" y="346"/>
                  </a:cubicBezTo>
                  <a:cubicBezTo>
                    <a:pt x="80" y="351"/>
                    <a:pt x="77" y="355"/>
                    <a:pt x="79" y="360"/>
                  </a:cubicBezTo>
                  <a:cubicBezTo>
                    <a:pt x="79" y="381"/>
                    <a:pt x="79" y="381"/>
                    <a:pt x="79" y="381"/>
                  </a:cubicBezTo>
                  <a:cubicBezTo>
                    <a:pt x="78" y="388"/>
                    <a:pt x="78" y="393"/>
                    <a:pt x="76" y="399"/>
                  </a:cubicBezTo>
                  <a:cubicBezTo>
                    <a:pt x="75" y="400"/>
                    <a:pt x="74" y="400"/>
                    <a:pt x="73" y="401"/>
                  </a:cubicBezTo>
                  <a:cubicBezTo>
                    <a:pt x="72" y="403"/>
                    <a:pt x="71" y="407"/>
                    <a:pt x="70" y="409"/>
                  </a:cubicBezTo>
                  <a:cubicBezTo>
                    <a:pt x="67" y="413"/>
                    <a:pt x="63" y="420"/>
                    <a:pt x="63" y="426"/>
                  </a:cubicBezTo>
                  <a:cubicBezTo>
                    <a:pt x="63" y="428"/>
                    <a:pt x="64" y="436"/>
                    <a:pt x="65" y="436"/>
                  </a:cubicBezTo>
                  <a:cubicBezTo>
                    <a:pt x="65" y="436"/>
                    <a:pt x="67" y="437"/>
                    <a:pt x="67" y="439"/>
                  </a:cubicBezTo>
                  <a:cubicBezTo>
                    <a:pt x="67" y="440"/>
                    <a:pt x="66" y="441"/>
                    <a:pt x="64" y="441"/>
                  </a:cubicBezTo>
                  <a:cubicBezTo>
                    <a:pt x="63" y="446"/>
                    <a:pt x="61" y="448"/>
                    <a:pt x="61" y="454"/>
                  </a:cubicBezTo>
                  <a:cubicBezTo>
                    <a:pt x="61" y="457"/>
                    <a:pt x="63" y="463"/>
                    <a:pt x="65" y="463"/>
                  </a:cubicBezTo>
                  <a:cubicBezTo>
                    <a:pt x="67" y="463"/>
                    <a:pt x="67" y="461"/>
                    <a:pt x="69" y="460"/>
                  </a:cubicBezTo>
                  <a:cubicBezTo>
                    <a:pt x="69" y="460"/>
                    <a:pt x="70" y="460"/>
                    <a:pt x="70" y="460"/>
                  </a:cubicBezTo>
                  <a:cubicBezTo>
                    <a:pt x="71" y="460"/>
                    <a:pt x="71" y="460"/>
                    <a:pt x="72" y="460"/>
                  </a:cubicBezTo>
                  <a:cubicBezTo>
                    <a:pt x="72" y="464"/>
                    <a:pt x="72" y="464"/>
                    <a:pt x="72" y="464"/>
                  </a:cubicBezTo>
                  <a:cubicBezTo>
                    <a:pt x="62" y="506"/>
                    <a:pt x="62" y="506"/>
                    <a:pt x="62" y="506"/>
                  </a:cubicBezTo>
                  <a:cubicBezTo>
                    <a:pt x="58" y="506"/>
                    <a:pt x="60" y="501"/>
                    <a:pt x="55" y="501"/>
                  </a:cubicBezTo>
                  <a:cubicBezTo>
                    <a:pt x="54" y="501"/>
                    <a:pt x="52" y="503"/>
                    <a:pt x="52" y="504"/>
                  </a:cubicBezTo>
                  <a:cubicBezTo>
                    <a:pt x="52" y="504"/>
                    <a:pt x="52" y="504"/>
                    <a:pt x="52" y="504"/>
                  </a:cubicBezTo>
                  <a:cubicBezTo>
                    <a:pt x="52" y="507"/>
                    <a:pt x="52" y="507"/>
                    <a:pt x="52" y="507"/>
                  </a:cubicBezTo>
                  <a:cubicBezTo>
                    <a:pt x="53" y="510"/>
                    <a:pt x="56" y="515"/>
                    <a:pt x="56" y="517"/>
                  </a:cubicBezTo>
                  <a:cubicBezTo>
                    <a:pt x="56" y="521"/>
                    <a:pt x="50" y="523"/>
                    <a:pt x="50" y="529"/>
                  </a:cubicBezTo>
                  <a:cubicBezTo>
                    <a:pt x="50" y="533"/>
                    <a:pt x="54" y="543"/>
                    <a:pt x="54" y="549"/>
                  </a:cubicBezTo>
                  <a:cubicBezTo>
                    <a:pt x="54" y="551"/>
                    <a:pt x="54" y="551"/>
                    <a:pt x="54" y="553"/>
                  </a:cubicBezTo>
                  <a:cubicBezTo>
                    <a:pt x="54" y="559"/>
                    <a:pt x="61" y="558"/>
                    <a:pt x="61" y="565"/>
                  </a:cubicBezTo>
                  <a:cubicBezTo>
                    <a:pt x="61" y="567"/>
                    <a:pt x="60" y="568"/>
                    <a:pt x="59" y="570"/>
                  </a:cubicBezTo>
                  <a:cubicBezTo>
                    <a:pt x="60" y="570"/>
                    <a:pt x="61" y="571"/>
                    <a:pt x="62" y="571"/>
                  </a:cubicBezTo>
                  <a:cubicBezTo>
                    <a:pt x="61" y="574"/>
                    <a:pt x="56" y="574"/>
                    <a:pt x="56" y="576"/>
                  </a:cubicBezTo>
                  <a:cubicBezTo>
                    <a:pt x="56" y="577"/>
                    <a:pt x="58" y="578"/>
                    <a:pt x="59" y="579"/>
                  </a:cubicBezTo>
                  <a:cubicBezTo>
                    <a:pt x="63" y="583"/>
                    <a:pt x="65" y="586"/>
                    <a:pt x="73" y="586"/>
                  </a:cubicBezTo>
                  <a:cubicBezTo>
                    <a:pt x="73" y="588"/>
                    <a:pt x="74" y="590"/>
                    <a:pt x="76" y="590"/>
                  </a:cubicBezTo>
                  <a:cubicBezTo>
                    <a:pt x="78" y="590"/>
                    <a:pt x="79" y="590"/>
                    <a:pt x="81" y="590"/>
                  </a:cubicBezTo>
                  <a:cubicBezTo>
                    <a:pt x="81" y="595"/>
                    <a:pt x="87" y="595"/>
                    <a:pt x="92" y="597"/>
                  </a:cubicBezTo>
                  <a:cubicBezTo>
                    <a:pt x="96" y="598"/>
                    <a:pt x="94" y="606"/>
                    <a:pt x="100" y="606"/>
                  </a:cubicBezTo>
                  <a:cubicBezTo>
                    <a:pt x="103" y="606"/>
                    <a:pt x="106" y="606"/>
                    <a:pt x="108" y="606"/>
                  </a:cubicBezTo>
                  <a:cubicBezTo>
                    <a:pt x="109" y="606"/>
                    <a:pt x="110" y="605"/>
                    <a:pt x="111" y="605"/>
                  </a:cubicBezTo>
                  <a:cubicBezTo>
                    <a:pt x="113" y="605"/>
                    <a:pt x="112" y="605"/>
                    <a:pt x="114" y="605"/>
                  </a:cubicBezTo>
                  <a:cubicBezTo>
                    <a:pt x="117" y="605"/>
                    <a:pt x="124" y="599"/>
                    <a:pt x="128" y="599"/>
                  </a:cubicBezTo>
                  <a:cubicBezTo>
                    <a:pt x="129" y="599"/>
                    <a:pt x="130" y="599"/>
                    <a:pt x="131" y="599"/>
                  </a:cubicBezTo>
                  <a:cubicBezTo>
                    <a:pt x="131" y="599"/>
                    <a:pt x="132" y="599"/>
                    <a:pt x="133" y="598"/>
                  </a:cubicBezTo>
                  <a:cubicBezTo>
                    <a:pt x="125" y="595"/>
                    <a:pt x="117" y="592"/>
                    <a:pt x="111" y="586"/>
                  </a:cubicBezTo>
                  <a:cubicBezTo>
                    <a:pt x="108" y="582"/>
                    <a:pt x="108" y="569"/>
                    <a:pt x="103" y="566"/>
                  </a:cubicBezTo>
                  <a:cubicBezTo>
                    <a:pt x="101" y="566"/>
                    <a:pt x="98" y="563"/>
                    <a:pt x="98" y="560"/>
                  </a:cubicBezTo>
                  <a:cubicBezTo>
                    <a:pt x="98" y="555"/>
                    <a:pt x="100" y="551"/>
                    <a:pt x="103" y="547"/>
                  </a:cubicBezTo>
                  <a:cubicBezTo>
                    <a:pt x="106" y="545"/>
                    <a:pt x="110" y="546"/>
                    <a:pt x="112" y="542"/>
                  </a:cubicBezTo>
                  <a:cubicBezTo>
                    <a:pt x="114" y="539"/>
                    <a:pt x="113" y="535"/>
                    <a:pt x="115" y="533"/>
                  </a:cubicBezTo>
                  <a:cubicBezTo>
                    <a:pt x="119" y="529"/>
                    <a:pt x="126" y="528"/>
                    <a:pt x="126" y="520"/>
                  </a:cubicBezTo>
                  <a:cubicBezTo>
                    <a:pt x="126" y="511"/>
                    <a:pt x="114" y="515"/>
                    <a:pt x="114" y="504"/>
                  </a:cubicBezTo>
                  <a:cubicBezTo>
                    <a:pt x="114" y="499"/>
                    <a:pt x="118" y="495"/>
                    <a:pt x="122" y="494"/>
                  </a:cubicBezTo>
                  <a:cubicBezTo>
                    <a:pt x="124" y="494"/>
                    <a:pt x="129" y="494"/>
                    <a:pt x="130" y="491"/>
                  </a:cubicBezTo>
                  <a:cubicBezTo>
                    <a:pt x="132" y="484"/>
                    <a:pt x="132" y="478"/>
                    <a:pt x="137" y="473"/>
                  </a:cubicBezTo>
                  <a:cubicBezTo>
                    <a:pt x="135" y="473"/>
                    <a:pt x="134" y="472"/>
                    <a:pt x="134" y="469"/>
                  </a:cubicBezTo>
                  <a:cubicBezTo>
                    <a:pt x="136" y="469"/>
                    <a:pt x="138" y="472"/>
                    <a:pt x="141" y="472"/>
                  </a:cubicBezTo>
                  <a:cubicBezTo>
                    <a:pt x="141" y="472"/>
                    <a:pt x="144" y="470"/>
                    <a:pt x="144" y="468"/>
                  </a:cubicBezTo>
                  <a:cubicBezTo>
                    <a:pt x="144" y="467"/>
                    <a:pt x="142" y="466"/>
                    <a:pt x="141" y="465"/>
                  </a:cubicBezTo>
                  <a:cubicBezTo>
                    <a:pt x="140" y="465"/>
                    <a:pt x="139" y="467"/>
                    <a:pt x="137" y="467"/>
                  </a:cubicBezTo>
                  <a:cubicBezTo>
                    <a:pt x="135" y="467"/>
                    <a:pt x="131" y="460"/>
                    <a:pt x="131" y="456"/>
                  </a:cubicBezTo>
                  <a:cubicBezTo>
                    <a:pt x="131" y="454"/>
                    <a:pt x="132" y="452"/>
                    <a:pt x="134" y="452"/>
                  </a:cubicBezTo>
                  <a:cubicBezTo>
                    <a:pt x="140" y="452"/>
                    <a:pt x="141" y="456"/>
                    <a:pt x="147" y="456"/>
                  </a:cubicBezTo>
                  <a:cubicBezTo>
                    <a:pt x="149" y="456"/>
                    <a:pt x="153" y="454"/>
                    <a:pt x="153" y="453"/>
                  </a:cubicBezTo>
                  <a:cubicBezTo>
                    <a:pt x="153" y="452"/>
                    <a:pt x="153" y="451"/>
                    <a:pt x="153" y="450"/>
                  </a:cubicBezTo>
                  <a:cubicBezTo>
                    <a:pt x="155" y="446"/>
                    <a:pt x="153" y="438"/>
                    <a:pt x="156" y="434"/>
                  </a:cubicBezTo>
                  <a:cubicBezTo>
                    <a:pt x="157" y="433"/>
                    <a:pt x="158" y="433"/>
                    <a:pt x="160" y="433"/>
                  </a:cubicBezTo>
                  <a:cubicBezTo>
                    <a:pt x="162" y="433"/>
                    <a:pt x="163" y="433"/>
                    <a:pt x="165" y="433"/>
                  </a:cubicBezTo>
                  <a:cubicBezTo>
                    <a:pt x="166" y="433"/>
                    <a:pt x="168" y="434"/>
                    <a:pt x="169" y="434"/>
                  </a:cubicBezTo>
                  <a:cubicBezTo>
                    <a:pt x="171" y="434"/>
                    <a:pt x="172" y="434"/>
                    <a:pt x="173" y="433"/>
                  </a:cubicBezTo>
                  <a:cubicBezTo>
                    <a:pt x="179" y="431"/>
                    <a:pt x="185" y="432"/>
                    <a:pt x="190" y="428"/>
                  </a:cubicBezTo>
                  <a:cubicBezTo>
                    <a:pt x="193" y="425"/>
                    <a:pt x="195" y="423"/>
                    <a:pt x="197" y="419"/>
                  </a:cubicBezTo>
                  <a:cubicBezTo>
                    <a:pt x="199" y="417"/>
                    <a:pt x="199" y="415"/>
                    <a:pt x="199" y="411"/>
                  </a:cubicBezTo>
                  <a:cubicBezTo>
                    <a:pt x="199" y="408"/>
                    <a:pt x="194" y="408"/>
                    <a:pt x="194" y="405"/>
                  </a:cubicBezTo>
                  <a:cubicBezTo>
                    <a:pt x="192" y="402"/>
                    <a:pt x="192" y="399"/>
                    <a:pt x="190" y="396"/>
                  </a:cubicBezTo>
                  <a:cubicBezTo>
                    <a:pt x="189" y="396"/>
                    <a:pt x="185" y="394"/>
                    <a:pt x="185" y="392"/>
                  </a:cubicBezTo>
                  <a:cubicBezTo>
                    <a:pt x="185" y="391"/>
                    <a:pt x="186" y="390"/>
                    <a:pt x="187" y="390"/>
                  </a:cubicBezTo>
                  <a:cubicBezTo>
                    <a:pt x="192" y="390"/>
                    <a:pt x="195" y="394"/>
                    <a:pt x="199" y="394"/>
                  </a:cubicBezTo>
                  <a:cubicBezTo>
                    <a:pt x="201" y="394"/>
                    <a:pt x="207" y="397"/>
                    <a:pt x="212" y="397"/>
                  </a:cubicBezTo>
                  <a:cubicBezTo>
                    <a:pt x="225" y="397"/>
                    <a:pt x="227" y="383"/>
                    <a:pt x="233" y="374"/>
                  </a:cubicBezTo>
                  <a:cubicBezTo>
                    <a:pt x="238" y="367"/>
                    <a:pt x="243" y="366"/>
                    <a:pt x="248" y="358"/>
                  </a:cubicBezTo>
                  <a:cubicBezTo>
                    <a:pt x="251" y="355"/>
                    <a:pt x="250" y="353"/>
                    <a:pt x="252" y="349"/>
                  </a:cubicBezTo>
                  <a:cubicBezTo>
                    <a:pt x="252" y="349"/>
                    <a:pt x="252" y="349"/>
                    <a:pt x="252" y="349"/>
                  </a:cubicBezTo>
                  <a:cubicBezTo>
                    <a:pt x="255" y="343"/>
                    <a:pt x="258" y="339"/>
                    <a:pt x="264" y="336"/>
                  </a:cubicBezTo>
                  <a:cubicBezTo>
                    <a:pt x="264" y="322"/>
                    <a:pt x="264" y="322"/>
                    <a:pt x="264" y="322"/>
                  </a:cubicBezTo>
                  <a:cubicBezTo>
                    <a:pt x="264" y="317"/>
                    <a:pt x="263" y="313"/>
                    <a:pt x="267" y="309"/>
                  </a:cubicBezTo>
                  <a:cubicBezTo>
                    <a:pt x="269" y="307"/>
                    <a:pt x="273" y="307"/>
                    <a:pt x="275" y="303"/>
                  </a:cubicBezTo>
                  <a:cubicBezTo>
                    <a:pt x="280" y="296"/>
                    <a:pt x="287" y="300"/>
                    <a:pt x="294" y="293"/>
                  </a:cubicBezTo>
                  <a:cubicBezTo>
                    <a:pt x="295" y="292"/>
                    <a:pt x="295" y="290"/>
                    <a:pt x="297" y="290"/>
                  </a:cubicBezTo>
                  <a:cubicBezTo>
                    <a:pt x="300" y="288"/>
                    <a:pt x="303" y="288"/>
                    <a:pt x="307" y="288"/>
                  </a:cubicBezTo>
                  <a:cubicBezTo>
                    <a:pt x="308" y="288"/>
                    <a:pt x="309" y="288"/>
                    <a:pt x="311" y="288"/>
                  </a:cubicBezTo>
                  <a:cubicBezTo>
                    <a:pt x="315" y="288"/>
                    <a:pt x="321" y="284"/>
                    <a:pt x="323" y="281"/>
                  </a:cubicBezTo>
                  <a:cubicBezTo>
                    <a:pt x="324" y="279"/>
                    <a:pt x="323" y="276"/>
                    <a:pt x="324" y="274"/>
                  </a:cubicBezTo>
                  <a:cubicBezTo>
                    <a:pt x="329" y="269"/>
                    <a:pt x="330" y="266"/>
                    <a:pt x="334" y="259"/>
                  </a:cubicBezTo>
                  <a:cubicBezTo>
                    <a:pt x="335" y="258"/>
                    <a:pt x="336" y="253"/>
                    <a:pt x="336" y="250"/>
                  </a:cubicBezTo>
                  <a:cubicBezTo>
                    <a:pt x="336" y="247"/>
                    <a:pt x="338" y="245"/>
                    <a:pt x="339" y="243"/>
                  </a:cubicBezTo>
                  <a:cubicBezTo>
                    <a:pt x="340" y="242"/>
                    <a:pt x="341" y="241"/>
                    <a:pt x="341" y="240"/>
                  </a:cubicBezTo>
                  <a:cubicBezTo>
                    <a:pt x="341" y="236"/>
                    <a:pt x="343" y="231"/>
                    <a:pt x="343" y="226"/>
                  </a:cubicBezTo>
                  <a:cubicBezTo>
                    <a:pt x="343" y="220"/>
                    <a:pt x="339" y="210"/>
                    <a:pt x="343" y="206"/>
                  </a:cubicBezTo>
                  <a:cubicBezTo>
                    <a:pt x="346" y="203"/>
                    <a:pt x="349" y="203"/>
                    <a:pt x="352" y="199"/>
                  </a:cubicBezTo>
                  <a:cubicBezTo>
                    <a:pt x="353" y="196"/>
                    <a:pt x="354" y="195"/>
                    <a:pt x="356" y="193"/>
                  </a:cubicBezTo>
                  <a:cubicBezTo>
                    <a:pt x="364" y="181"/>
                    <a:pt x="375" y="176"/>
                    <a:pt x="375" y="155"/>
                  </a:cubicBezTo>
                  <a:cubicBezTo>
                    <a:pt x="375" y="149"/>
                    <a:pt x="374" y="143"/>
                    <a:pt x="368" y="141"/>
                  </a:cubicBezTo>
                  <a:cubicBezTo>
                    <a:pt x="367" y="141"/>
                    <a:pt x="366" y="141"/>
                    <a:pt x="365" y="141"/>
                  </a:cubicBezTo>
                  <a:cubicBezTo>
                    <a:pt x="364" y="141"/>
                    <a:pt x="364" y="141"/>
                    <a:pt x="363" y="141"/>
                  </a:cubicBezTo>
                  <a:cubicBezTo>
                    <a:pt x="362" y="141"/>
                    <a:pt x="362" y="141"/>
                    <a:pt x="361" y="141"/>
                  </a:cubicBezTo>
                  <a:cubicBezTo>
                    <a:pt x="360" y="141"/>
                    <a:pt x="359" y="141"/>
                    <a:pt x="358" y="141"/>
                  </a:cubicBezTo>
                  <a:cubicBezTo>
                    <a:pt x="353" y="139"/>
                    <a:pt x="344" y="131"/>
                    <a:pt x="342" y="127"/>
                  </a:cubicBezTo>
                  <a:cubicBezTo>
                    <a:pt x="339" y="126"/>
                    <a:pt x="334" y="124"/>
                    <a:pt x="329" y="123"/>
                  </a:cubicBezTo>
                  <a:cubicBezTo>
                    <a:pt x="318" y="124"/>
                    <a:pt x="318" y="124"/>
                    <a:pt x="318" y="124"/>
                  </a:cubicBezTo>
                  <a:cubicBezTo>
                    <a:pt x="312" y="124"/>
                    <a:pt x="311" y="119"/>
                    <a:pt x="305" y="119"/>
                  </a:cubicBezTo>
                  <a:cubicBezTo>
                    <a:pt x="303" y="119"/>
                    <a:pt x="302" y="121"/>
                    <a:pt x="299" y="123"/>
                  </a:cubicBezTo>
                  <a:cubicBezTo>
                    <a:pt x="297" y="123"/>
                    <a:pt x="297" y="123"/>
                    <a:pt x="297" y="123"/>
                  </a:cubicBezTo>
                  <a:cubicBezTo>
                    <a:pt x="297" y="120"/>
                    <a:pt x="297" y="118"/>
                    <a:pt x="296" y="115"/>
                  </a:cubicBezTo>
                  <a:cubicBezTo>
                    <a:pt x="296" y="113"/>
                    <a:pt x="293" y="114"/>
                    <a:pt x="291" y="112"/>
                  </a:cubicBezTo>
                  <a:cubicBezTo>
                    <a:pt x="287" y="110"/>
                    <a:pt x="277" y="105"/>
                    <a:pt x="272" y="105"/>
                  </a:cubicBezTo>
                  <a:cubicBezTo>
                    <a:pt x="268" y="105"/>
                    <a:pt x="264" y="111"/>
                    <a:pt x="261" y="115"/>
                  </a:cubicBezTo>
                  <a:cubicBezTo>
                    <a:pt x="261" y="117"/>
                    <a:pt x="259" y="119"/>
                    <a:pt x="258" y="119"/>
                  </a:cubicBezTo>
                  <a:cubicBezTo>
                    <a:pt x="257" y="119"/>
                    <a:pt x="257" y="116"/>
                    <a:pt x="257" y="115"/>
                  </a:cubicBezTo>
                  <a:cubicBezTo>
                    <a:pt x="250" y="115"/>
                    <a:pt x="250" y="115"/>
                    <a:pt x="250" y="115"/>
                  </a:cubicBezTo>
                  <a:cubicBezTo>
                    <a:pt x="249" y="113"/>
                    <a:pt x="248" y="110"/>
                    <a:pt x="245" y="109"/>
                  </a:cubicBezTo>
                  <a:cubicBezTo>
                    <a:pt x="244" y="108"/>
                    <a:pt x="241" y="109"/>
                    <a:pt x="241" y="106"/>
                  </a:cubicBezTo>
                  <a:cubicBezTo>
                    <a:pt x="241" y="97"/>
                    <a:pt x="249" y="95"/>
                    <a:pt x="254" y="89"/>
                  </a:cubicBezTo>
                  <a:cubicBezTo>
                    <a:pt x="254" y="86"/>
                    <a:pt x="250" y="86"/>
                    <a:pt x="249" y="83"/>
                  </a:cubicBezTo>
                  <a:cubicBezTo>
                    <a:pt x="248" y="80"/>
                    <a:pt x="244" y="71"/>
                    <a:pt x="244" y="68"/>
                  </a:cubicBezTo>
                  <a:cubicBezTo>
                    <a:pt x="239" y="67"/>
                    <a:pt x="233" y="57"/>
                    <a:pt x="229" y="57"/>
                  </a:cubicBezTo>
                  <a:cubicBezTo>
                    <a:pt x="228" y="57"/>
                    <a:pt x="227" y="57"/>
                    <a:pt x="227" y="57"/>
                  </a:cubicBezTo>
                  <a:cubicBezTo>
                    <a:pt x="227" y="57"/>
                    <a:pt x="227" y="57"/>
                    <a:pt x="227" y="57"/>
                  </a:cubicBezTo>
                  <a:cubicBezTo>
                    <a:pt x="224" y="57"/>
                    <a:pt x="220" y="54"/>
                    <a:pt x="218" y="54"/>
                  </a:cubicBezTo>
                  <a:cubicBezTo>
                    <a:pt x="210" y="54"/>
                    <a:pt x="210" y="54"/>
                    <a:pt x="210" y="54"/>
                  </a:cubicBezTo>
                  <a:cubicBezTo>
                    <a:pt x="203" y="52"/>
                    <a:pt x="191" y="53"/>
                    <a:pt x="189" y="45"/>
                  </a:cubicBezTo>
                  <a:cubicBezTo>
                    <a:pt x="187" y="45"/>
                    <a:pt x="185" y="44"/>
                    <a:pt x="184" y="43"/>
                  </a:cubicBezTo>
                  <a:cubicBezTo>
                    <a:pt x="181" y="36"/>
                    <a:pt x="179" y="37"/>
                    <a:pt x="173" y="32"/>
                  </a:cubicBezTo>
                  <a:cubicBezTo>
                    <a:pt x="165" y="32"/>
                    <a:pt x="165" y="32"/>
                    <a:pt x="165" y="32"/>
                  </a:cubicBezTo>
                  <a:cubicBezTo>
                    <a:pt x="164" y="28"/>
                    <a:pt x="165" y="24"/>
                    <a:pt x="161" y="23"/>
                  </a:cubicBezTo>
                  <a:cubicBezTo>
                    <a:pt x="157" y="21"/>
                    <a:pt x="151" y="20"/>
                    <a:pt x="149" y="16"/>
                  </a:cubicBezTo>
                  <a:cubicBezTo>
                    <a:pt x="149" y="14"/>
                    <a:pt x="149" y="14"/>
                    <a:pt x="149" y="14"/>
                  </a:cubicBezTo>
                  <a:cubicBezTo>
                    <a:pt x="149" y="14"/>
                    <a:pt x="150" y="15"/>
                    <a:pt x="150" y="15"/>
                  </a:cubicBezTo>
                  <a:cubicBezTo>
                    <a:pt x="151" y="15"/>
                    <a:pt x="153" y="14"/>
                    <a:pt x="153" y="14"/>
                  </a:cubicBezTo>
                  <a:cubicBezTo>
                    <a:pt x="153" y="14"/>
                    <a:pt x="148" y="13"/>
                    <a:pt x="145" y="13"/>
                  </a:cubicBezTo>
                  <a:cubicBezTo>
                    <a:pt x="145" y="13"/>
                    <a:pt x="139" y="13"/>
                    <a:pt x="138" y="14"/>
                  </a:cubicBezTo>
                  <a:cubicBezTo>
                    <a:pt x="137" y="18"/>
                    <a:pt x="134" y="18"/>
                    <a:pt x="130" y="18"/>
                  </a:cubicBezTo>
                  <a:cubicBezTo>
                    <a:pt x="127" y="18"/>
                    <a:pt x="124" y="18"/>
                    <a:pt x="124" y="15"/>
                  </a:cubicBezTo>
                  <a:cubicBezTo>
                    <a:pt x="121" y="15"/>
                    <a:pt x="113" y="15"/>
                    <a:pt x="109" y="15"/>
                  </a:cubicBezTo>
                  <a:cubicBezTo>
                    <a:pt x="107" y="15"/>
                    <a:pt x="105" y="13"/>
                    <a:pt x="105" y="10"/>
                  </a:cubicBezTo>
                  <a:cubicBezTo>
                    <a:pt x="101" y="9"/>
                    <a:pt x="95" y="8"/>
                    <a:pt x="94" y="3"/>
                  </a:cubicBezTo>
                  <a:cubicBezTo>
                    <a:pt x="89" y="3"/>
                    <a:pt x="89" y="3"/>
                    <a:pt x="89" y="3"/>
                  </a:cubicBezTo>
                  <a:cubicBezTo>
                    <a:pt x="89" y="6"/>
                    <a:pt x="93" y="5"/>
                    <a:pt x="94" y="8"/>
                  </a:cubicBezTo>
                  <a:cubicBezTo>
                    <a:pt x="87" y="8"/>
                    <a:pt x="87" y="8"/>
                    <a:pt x="87" y="8"/>
                  </a:cubicBezTo>
                  <a:cubicBezTo>
                    <a:pt x="85" y="10"/>
                    <a:pt x="80" y="9"/>
                    <a:pt x="80" y="14"/>
                  </a:cubicBezTo>
                  <a:cubicBezTo>
                    <a:pt x="80" y="17"/>
                    <a:pt x="84" y="19"/>
                    <a:pt x="84" y="22"/>
                  </a:cubicBezTo>
                  <a:cubicBezTo>
                    <a:pt x="84" y="24"/>
                    <a:pt x="82" y="27"/>
                    <a:pt x="81" y="27"/>
                  </a:cubicBezTo>
                  <a:cubicBezTo>
                    <a:pt x="78" y="27"/>
                    <a:pt x="76" y="22"/>
                    <a:pt x="76" y="18"/>
                  </a:cubicBezTo>
                  <a:cubicBezTo>
                    <a:pt x="76" y="16"/>
                    <a:pt x="78" y="11"/>
                    <a:pt x="79" y="7"/>
                  </a:cubicBezTo>
                  <a:cubicBezTo>
                    <a:pt x="80" y="7"/>
                    <a:pt x="82" y="6"/>
                    <a:pt x="82" y="3"/>
                  </a:cubicBezTo>
                  <a:cubicBezTo>
                    <a:pt x="82" y="3"/>
                    <a:pt x="80" y="0"/>
                    <a:pt x="7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32" name="Freeform 158"/>
            <p:cNvSpPr>
              <a:spLocks/>
            </p:cNvSpPr>
            <p:nvPr/>
          </p:nvSpPr>
          <p:spPr bwMode="auto">
            <a:xfrm>
              <a:off x="5676900" y="2890838"/>
              <a:ext cx="17462" cy="33338"/>
            </a:xfrm>
            <a:custGeom>
              <a:avLst/>
              <a:gdLst>
                <a:gd name="T0" fmla="*/ 7 w 8"/>
                <a:gd name="T1" fmla="*/ 0 h 15"/>
                <a:gd name="T2" fmla="*/ 2 w 8"/>
                <a:gd name="T3" fmla="*/ 3 h 15"/>
                <a:gd name="T4" fmla="*/ 0 w 8"/>
                <a:gd name="T5" fmla="*/ 4 h 15"/>
                <a:gd name="T6" fmla="*/ 5 w 8"/>
                <a:gd name="T7" fmla="*/ 15 h 15"/>
                <a:gd name="T8" fmla="*/ 8 w 8"/>
                <a:gd name="T9" fmla="*/ 3 h 15"/>
                <a:gd name="T10" fmla="*/ 7 w 8"/>
                <a:gd name="T1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15">
                  <a:moveTo>
                    <a:pt x="7" y="0"/>
                  </a:moveTo>
                  <a:cubicBezTo>
                    <a:pt x="5" y="1"/>
                    <a:pt x="4" y="3"/>
                    <a:pt x="2" y="3"/>
                  </a:cubicBezTo>
                  <a:cubicBezTo>
                    <a:pt x="2" y="3"/>
                    <a:pt x="1" y="4"/>
                    <a:pt x="0" y="4"/>
                  </a:cubicBezTo>
                  <a:cubicBezTo>
                    <a:pt x="2" y="6"/>
                    <a:pt x="2" y="14"/>
                    <a:pt x="5" y="15"/>
                  </a:cubicBezTo>
                  <a:cubicBezTo>
                    <a:pt x="6" y="13"/>
                    <a:pt x="7" y="7"/>
                    <a:pt x="8" y="3"/>
                  </a:cubicBezTo>
                  <a:cubicBezTo>
                    <a:pt x="7" y="3"/>
                    <a:pt x="7" y="2"/>
                    <a:pt x="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grpSp>
          <p:nvGrpSpPr>
            <p:cNvPr id="33" name="Group 26"/>
            <p:cNvGrpSpPr/>
            <p:nvPr/>
          </p:nvGrpSpPr>
          <p:grpSpPr>
            <a:xfrm>
              <a:off x="5353050" y="1824038"/>
              <a:ext cx="719138" cy="1208088"/>
              <a:chOff x="5353050" y="1824038"/>
              <a:chExt cx="719138" cy="1208088"/>
            </a:xfrm>
            <a:grpFill/>
          </p:grpSpPr>
          <p:sp>
            <p:nvSpPr>
              <p:cNvPr id="187" name="Freeform 68"/>
              <p:cNvSpPr>
                <a:spLocks/>
              </p:cNvSpPr>
              <p:nvPr/>
            </p:nvSpPr>
            <p:spPr bwMode="auto">
              <a:xfrm>
                <a:off x="5365750" y="2547938"/>
                <a:ext cx="676275" cy="484188"/>
              </a:xfrm>
              <a:custGeom>
                <a:avLst/>
                <a:gdLst>
                  <a:gd name="T0" fmla="*/ 145 w 311"/>
                  <a:gd name="T1" fmla="*/ 35 h 223"/>
                  <a:gd name="T2" fmla="*/ 136 w 311"/>
                  <a:gd name="T3" fmla="*/ 46 h 223"/>
                  <a:gd name="T4" fmla="*/ 131 w 311"/>
                  <a:gd name="T5" fmla="*/ 49 h 223"/>
                  <a:gd name="T6" fmla="*/ 113 w 311"/>
                  <a:gd name="T7" fmla="*/ 57 h 223"/>
                  <a:gd name="T8" fmla="*/ 94 w 311"/>
                  <a:gd name="T9" fmla="*/ 76 h 223"/>
                  <a:gd name="T10" fmla="*/ 73 w 311"/>
                  <a:gd name="T11" fmla="*/ 94 h 223"/>
                  <a:gd name="T12" fmla="*/ 62 w 311"/>
                  <a:gd name="T13" fmla="*/ 92 h 223"/>
                  <a:gd name="T14" fmla="*/ 57 w 311"/>
                  <a:gd name="T15" fmla="*/ 101 h 223"/>
                  <a:gd name="T16" fmla="*/ 39 w 311"/>
                  <a:gd name="T17" fmla="*/ 105 h 223"/>
                  <a:gd name="T18" fmla="*/ 66 w 311"/>
                  <a:gd name="T19" fmla="*/ 124 h 223"/>
                  <a:gd name="T20" fmla="*/ 67 w 311"/>
                  <a:gd name="T21" fmla="*/ 132 h 223"/>
                  <a:gd name="T22" fmla="*/ 57 w 311"/>
                  <a:gd name="T23" fmla="*/ 154 h 223"/>
                  <a:gd name="T24" fmla="*/ 35 w 311"/>
                  <a:gd name="T25" fmla="*/ 153 h 223"/>
                  <a:gd name="T26" fmla="*/ 17 w 311"/>
                  <a:gd name="T27" fmla="*/ 151 h 223"/>
                  <a:gd name="T28" fmla="*/ 5 w 311"/>
                  <a:gd name="T29" fmla="*/ 169 h 223"/>
                  <a:gd name="T30" fmla="*/ 4 w 311"/>
                  <a:gd name="T31" fmla="*/ 201 h 223"/>
                  <a:gd name="T32" fmla="*/ 19 w 311"/>
                  <a:gd name="T33" fmla="*/ 212 h 223"/>
                  <a:gd name="T34" fmla="*/ 53 w 311"/>
                  <a:gd name="T35" fmla="*/ 216 h 223"/>
                  <a:gd name="T36" fmla="*/ 57 w 311"/>
                  <a:gd name="T37" fmla="*/ 217 h 223"/>
                  <a:gd name="T38" fmla="*/ 73 w 311"/>
                  <a:gd name="T39" fmla="*/ 194 h 223"/>
                  <a:gd name="T40" fmla="*/ 99 w 311"/>
                  <a:gd name="T41" fmla="*/ 160 h 223"/>
                  <a:gd name="T42" fmla="*/ 139 w 311"/>
                  <a:gd name="T43" fmla="*/ 148 h 223"/>
                  <a:gd name="T44" fmla="*/ 171 w 311"/>
                  <a:gd name="T45" fmla="*/ 166 h 223"/>
                  <a:gd name="T46" fmla="*/ 200 w 311"/>
                  <a:gd name="T47" fmla="*/ 187 h 223"/>
                  <a:gd name="T48" fmla="*/ 201 w 311"/>
                  <a:gd name="T49" fmla="*/ 204 h 223"/>
                  <a:gd name="T50" fmla="*/ 205 w 311"/>
                  <a:gd name="T51" fmla="*/ 186 h 223"/>
                  <a:gd name="T52" fmla="*/ 209 w 311"/>
                  <a:gd name="T53" fmla="*/ 175 h 223"/>
                  <a:gd name="T54" fmla="*/ 196 w 311"/>
                  <a:gd name="T55" fmla="*/ 168 h 223"/>
                  <a:gd name="T56" fmla="*/ 178 w 311"/>
                  <a:gd name="T57" fmla="*/ 148 h 223"/>
                  <a:gd name="T58" fmla="*/ 172 w 311"/>
                  <a:gd name="T59" fmla="*/ 134 h 223"/>
                  <a:gd name="T60" fmla="*/ 193 w 311"/>
                  <a:gd name="T61" fmla="*/ 137 h 223"/>
                  <a:gd name="T62" fmla="*/ 219 w 311"/>
                  <a:gd name="T63" fmla="*/ 159 h 223"/>
                  <a:gd name="T64" fmla="*/ 237 w 311"/>
                  <a:gd name="T65" fmla="*/ 190 h 223"/>
                  <a:gd name="T66" fmla="*/ 250 w 311"/>
                  <a:gd name="T67" fmla="*/ 202 h 223"/>
                  <a:gd name="T68" fmla="*/ 258 w 311"/>
                  <a:gd name="T69" fmla="*/ 216 h 223"/>
                  <a:gd name="T70" fmla="*/ 257 w 311"/>
                  <a:gd name="T71" fmla="*/ 202 h 223"/>
                  <a:gd name="T72" fmla="*/ 269 w 311"/>
                  <a:gd name="T73" fmla="*/ 205 h 223"/>
                  <a:gd name="T74" fmla="*/ 260 w 311"/>
                  <a:gd name="T75" fmla="*/ 191 h 223"/>
                  <a:gd name="T76" fmla="*/ 265 w 311"/>
                  <a:gd name="T77" fmla="*/ 186 h 223"/>
                  <a:gd name="T78" fmla="*/ 286 w 311"/>
                  <a:gd name="T79" fmla="*/ 182 h 223"/>
                  <a:gd name="T80" fmla="*/ 298 w 311"/>
                  <a:gd name="T81" fmla="*/ 176 h 223"/>
                  <a:gd name="T82" fmla="*/ 305 w 311"/>
                  <a:gd name="T83" fmla="*/ 174 h 223"/>
                  <a:gd name="T84" fmla="*/ 303 w 311"/>
                  <a:gd name="T85" fmla="*/ 143 h 223"/>
                  <a:gd name="T86" fmla="*/ 311 w 311"/>
                  <a:gd name="T87" fmla="*/ 130 h 223"/>
                  <a:gd name="T88" fmla="*/ 301 w 311"/>
                  <a:gd name="T89" fmla="*/ 128 h 223"/>
                  <a:gd name="T90" fmla="*/ 268 w 311"/>
                  <a:gd name="T91" fmla="*/ 105 h 223"/>
                  <a:gd name="T92" fmla="*/ 256 w 311"/>
                  <a:gd name="T93" fmla="*/ 99 h 223"/>
                  <a:gd name="T94" fmla="*/ 267 w 311"/>
                  <a:gd name="T95" fmla="*/ 76 h 223"/>
                  <a:gd name="T96" fmla="*/ 262 w 311"/>
                  <a:gd name="T97" fmla="*/ 61 h 223"/>
                  <a:gd name="T98" fmla="*/ 242 w 311"/>
                  <a:gd name="T99" fmla="*/ 35 h 223"/>
                  <a:gd name="T100" fmla="*/ 242 w 311"/>
                  <a:gd name="T101" fmla="*/ 35 h 223"/>
                  <a:gd name="T102" fmla="*/ 242 w 311"/>
                  <a:gd name="T103" fmla="*/ 35 h 223"/>
                  <a:gd name="T104" fmla="*/ 232 w 311"/>
                  <a:gd name="T105" fmla="*/ 36 h 223"/>
                  <a:gd name="T106" fmla="*/ 214 w 311"/>
                  <a:gd name="T107" fmla="*/ 33 h 223"/>
                  <a:gd name="T108" fmla="*/ 186 w 311"/>
                  <a:gd name="T109" fmla="*/ 44 h 223"/>
                  <a:gd name="T110" fmla="*/ 181 w 311"/>
                  <a:gd name="T111" fmla="*/ 37 h 223"/>
                  <a:gd name="T112" fmla="*/ 154 w 311"/>
                  <a:gd name="T113" fmla="*/ 38 h 223"/>
                  <a:gd name="T114" fmla="*/ 157 w 311"/>
                  <a:gd name="T115" fmla="*/ 19 h 223"/>
                  <a:gd name="T116" fmla="*/ 155 w 311"/>
                  <a:gd name="T117" fmla="*/ 11 h 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311" h="223">
                    <a:moveTo>
                      <a:pt x="157" y="0"/>
                    </a:moveTo>
                    <a:cubicBezTo>
                      <a:pt x="150" y="5"/>
                      <a:pt x="139" y="6"/>
                      <a:pt x="139" y="18"/>
                    </a:cubicBezTo>
                    <a:cubicBezTo>
                      <a:pt x="139" y="25"/>
                      <a:pt x="143" y="27"/>
                      <a:pt x="145" y="35"/>
                    </a:cubicBezTo>
                    <a:cubicBezTo>
                      <a:pt x="145" y="35"/>
                      <a:pt x="147" y="40"/>
                      <a:pt x="147" y="42"/>
                    </a:cubicBezTo>
                    <a:cubicBezTo>
                      <a:pt x="147" y="44"/>
                      <a:pt x="142" y="47"/>
                      <a:pt x="140" y="47"/>
                    </a:cubicBezTo>
                    <a:cubicBezTo>
                      <a:pt x="139" y="47"/>
                      <a:pt x="137" y="46"/>
                      <a:pt x="136" y="46"/>
                    </a:cubicBezTo>
                    <a:cubicBezTo>
                      <a:pt x="135" y="46"/>
                      <a:pt x="134" y="46"/>
                      <a:pt x="133" y="47"/>
                    </a:cubicBezTo>
                    <a:cubicBezTo>
                      <a:pt x="133" y="47"/>
                      <a:pt x="132" y="49"/>
                      <a:pt x="131" y="49"/>
                    </a:cubicBezTo>
                    <a:cubicBezTo>
                      <a:pt x="131" y="49"/>
                      <a:pt x="131" y="49"/>
                      <a:pt x="131" y="49"/>
                    </a:cubicBezTo>
                    <a:cubicBezTo>
                      <a:pt x="130" y="49"/>
                      <a:pt x="130" y="49"/>
                      <a:pt x="130" y="49"/>
                    </a:cubicBezTo>
                    <a:cubicBezTo>
                      <a:pt x="130" y="49"/>
                      <a:pt x="129" y="49"/>
                      <a:pt x="127" y="49"/>
                    </a:cubicBezTo>
                    <a:cubicBezTo>
                      <a:pt x="120" y="49"/>
                      <a:pt x="117" y="53"/>
                      <a:pt x="113" y="57"/>
                    </a:cubicBezTo>
                    <a:cubicBezTo>
                      <a:pt x="112" y="58"/>
                      <a:pt x="110" y="59"/>
                      <a:pt x="110" y="61"/>
                    </a:cubicBezTo>
                    <a:cubicBezTo>
                      <a:pt x="110" y="64"/>
                      <a:pt x="111" y="67"/>
                      <a:pt x="108" y="70"/>
                    </a:cubicBezTo>
                    <a:cubicBezTo>
                      <a:pt x="107" y="71"/>
                      <a:pt x="96" y="75"/>
                      <a:pt x="94" y="76"/>
                    </a:cubicBezTo>
                    <a:cubicBezTo>
                      <a:pt x="93" y="76"/>
                      <a:pt x="92" y="76"/>
                      <a:pt x="90" y="76"/>
                    </a:cubicBezTo>
                    <a:cubicBezTo>
                      <a:pt x="89" y="83"/>
                      <a:pt x="86" y="89"/>
                      <a:pt x="78" y="89"/>
                    </a:cubicBezTo>
                    <a:cubicBezTo>
                      <a:pt x="77" y="92"/>
                      <a:pt x="75" y="94"/>
                      <a:pt x="73" y="94"/>
                    </a:cubicBezTo>
                    <a:cubicBezTo>
                      <a:pt x="70" y="94"/>
                      <a:pt x="67" y="92"/>
                      <a:pt x="65" y="90"/>
                    </a:cubicBezTo>
                    <a:cubicBezTo>
                      <a:pt x="62" y="90"/>
                      <a:pt x="62" y="90"/>
                      <a:pt x="62" y="90"/>
                    </a:cubicBezTo>
                    <a:cubicBezTo>
                      <a:pt x="62" y="92"/>
                      <a:pt x="62" y="92"/>
                      <a:pt x="62" y="92"/>
                    </a:cubicBezTo>
                    <a:cubicBezTo>
                      <a:pt x="62" y="93"/>
                      <a:pt x="61" y="97"/>
                      <a:pt x="63" y="98"/>
                    </a:cubicBezTo>
                    <a:cubicBezTo>
                      <a:pt x="63" y="100"/>
                      <a:pt x="63" y="100"/>
                      <a:pt x="63" y="100"/>
                    </a:cubicBezTo>
                    <a:cubicBezTo>
                      <a:pt x="62" y="100"/>
                      <a:pt x="59" y="101"/>
                      <a:pt x="57" y="101"/>
                    </a:cubicBezTo>
                    <a:cubicBezTo>
                      <a:pt x="54" y="101"/>
                      <a:pt x="50" y="100"/>
                      <a:pt x="49" y="98"/>
                    </a:cubicBezTo>
                    <a:cubicBezTo>
                      <a:pt x="46" y="99"/>
                      <a:pt x="38" y="101"/>
                      <a:pt x="38" y="104"/>
                    </a:cubicBezTo>
                    <a:cubicBezTo>
                      <a:pt x="39" y="105"/>
                      <a:pt x="39" y="105"/>
                      <a:pt x="39" y="105"/>
                    </a:cubicBezTo>
                    <a:cubicBezTo>
                      <a:pt x="39" y="109"/>
                      <a:pt x="51" y="111"/>
                      <a:pt x="55" y="113"/>
                    </a:cubicBezTo>
                    <a:cubicBezTo>
                      <a:pt x="57" y="113"/>
                      <a:pt x="57" y="114"/>
                      <a:pt x="59" y="115"/>
                    </a:cubicBezTo>
                    <a:cubicBezTo>
                      <a:pt x="59" y="119"/>
                      <a:pt x="61" y="124"/>
                      <a:pt x="66" y="124"/>
                    </a:cubicBezTo>
                    <a:cubicBezTo>
                      <a:pt x="66" y="126"/>
                      <a:pt x="68" y="126"/>
                      <a:pt x="68" y="128"/>
                    </a:cubicBezTo>
                    <a:cubicBezTo>
                      <a:pt x="68" y="130"/>
                      <a:pt x="67" y="132"/>
                      <a:pt x="67" y="133"/>
                    </a:cubicBezTo>
                    <a:cubicBezTo>
                      <a:pt x="67" y="132"/>
                      <a:pt x="67" y="132"/>
                      <a:pt x="67" y="132"/>
                    </a:cubicBezTo>
                    <a:cubicBezTo>
                      <a:pt x="67" y="134"/>
                      <a:pt x="68" y="139"/>
                      <a:pt x="68" y="140"/>
                    </a:cubicBezTo>
                    <a:cubicBezTo>
                      <a:pt x="68" y="145"/>
                      <a:pt x="64" y="147"/>
                      <a:pt x="64" y="153"/>
                    </a:cubicBezTo>
                    <a:cubicBezTo>
                      <a:pt x="63" y="153"/>
                      <a:pt x="59" y="154"/>
                      <a:pt x="57" y="154"/>
                    </a:cubicBezTo>
                    <a:cubicBezTo>
                      <a:pt x="55" y="154"/>
                      <a:pt x="53" y="153"/>
                      <a:pt x="51" y="153"/>
                    </a:cubicBezTo>
                    <a:cubicBezTo>
                      <a:pt x="50" y="153"/>
                      <a:pt x="50" y="153"/>
                      <a:pt x="49" y="153"/>
                    </a:cubicBezTo>
                    <a:cubicBezTo>
                      <a:pt x="35" y="153"/>
                      <a:pt x="35" y="153"/>
                      <a:pt x="35" y="153"/>
                    </a:cubicBezTo>
                    <a:cubicBezTo>
                      <a:pt x="34" y="153"/>
                      <a:pt x="32" y="152"/>
                      <a:pt x="31" y="151"/>
                    </a:cubicBezTo>
                    <a:cubicBezTo>
                      <a:pt x="18" y="151"/>
                      <a:pt x="18" y="151"/>
                      <a:pt x="18" y="151"/>
                    </a:cubicBezTo>
                    <a:cubicBezTo>
                      <a:pt x="18" y="151"/>
                      <a:pt x="17" y="151"/>
                      <a:pt x="17" y="151"/>
                    </a:cubicBezTo>
                    <a:cubicBezTo>
                      <a:pt x="16" y="151"/>
                      <a:pt x="15" y="150"/>
                      <a:pt x="14" y="150"/>
                    </a:cubicBezTo>
                    <a:cubicBezTo>
                      <a:pt x="12" y="150"/>
                      <a:pt x="2" y="156"/>
                      <a:pt x="2" y="158"/>
                    </a:cubicBezTo>
                    <a:cubicBezTo>
                      <a:pt x="2" y="160"/>
                      <a:pt x="5" y="164"/>
                      <a:pt x="5" y="169"/>
                    </a:cubicBezTo>
                    <a:cubicBezTo>
                      <a:pt x="5" y="176"/>
                      <a:pt x="3" y="183"/>
                      <a:pt x="3" y="190"/>
                    </a:cubicBezTo>
                    <a:cubicBezTo>
                      <a:pt x="3" y="192"/>
                      <a:pt x="0" y="193"/>
                      <a:pt x="0" y="197"/>
                    </a:cubicBezTo>
                    <a:cubicBezTo>
                      <a:pt x="0" y="199"/>
                      <a:pt x="2" y="201"/>
                      <a:pt x="4" y="201"/>
                    </a:cubicBezTo>
                    <a:cubicBezTo>
                      <a:pt x="4" y="204"/>
                      <a:pt x="4" y="206"/>
                      <a:pt x="4" y="212"/>
                    </a:cubicBezTo>
                    <a:cubicBezTo>
                      <a:pt x="4" y="213"/>
                      <a:pt x="5" y="214"/>
                      <a:pt x="7" y="214"/>
                    </a:cubicBezTo>
                    <a:cubicBezTo>
                      <a:pt x="11" y="214"/>
                      <a:pt x="14" y="212"/>
                      <a:pt x="19" y="212"/>
                    </a:cubicBezTo>
                    <a:cubicBezTo>
                      <a:pt x="25" y="212"/>
                      <a:pt x="25" y="223"/>
                      <a:pt x="30" y="223"/>
                    </a:cubicBezTo>
                    <a:cubicBezTo>
                      <a:pt x="36" y="223"/>
                      <a:pt x="40" y="217"/>
                      <a:pt x="46" y="217"/>
                    </a:cubicBezTo>
                    <a:cubicBezTo>
                      <a:pt x="48" y="217"/>
                      <a:pt x="51" y="216"/>
                      <a:pt x="53" y="216"/>
                    </a:cubicBezTo>
                    <a:cubicBezTo>
                      <a:pt x="54" y="216"/>
                      <a:pt x="55" y="216"/>
                      <a:pt x="55" y="217"/>
                    </a:cubicBezTo>
                    <a:cubicBezTo>
                      <a:pt x="55" y="216"/>
                      <a:pt x="55" y="216"/>
                      <a:pt x="55" y="216"/>
                    </a:cubicBezTo>
                    <a:cubicBezTo>
                      <a:pt x="56" y="217"/>
                      <a:pt x="56" y="217"/>
                      <a:pt x="57" y="217"/>
                    </a:cubicBezTo>
                    <a:cubicBezTo>
                      <a:pt x="61" y="217"/>
                      <a:pt x="62" y="211"/>
                      <a:pt x="65" y="209"/>
                    </a:cubicBezTo>
                    <a:cubicBezTo>
                      <a:pt x="71" y="206"/>
                      <a:pt x="72" y="203"/>
                      <a:pt x="76" y="197"/>
                    </a:cubicBezTo>
                    <a:cubicBezTo>
                      <a:pt x="75" y="197"/>
                      <a:pt x="73" y="196"/>
                      <a:pt x="73" y="194"/>
                    </a:cubicBezTo>
                    <a:cubicBezTo>
                      <a:pt x="73" y="187"/>
                      <a:pt x="81" y="176"/>
                      <a:pt x="87" y="175"/>
                    </a:cubicBezTo>
                    <a:cubicBezTo>
                      <a:pt x="93" y="173"/>
                      <a:pt x="99" y="171"/>
                      <a:pt x="100" y="166"/>
                    </a:cubicBezTo>
                    <a:cubicBezTo>
                      <a:pt x="99" y="160"/>
                      <a:pt x="99" y="160"/>
                      <a:pt x="99" y="160"/>
                    </a:cubicBezTo>
                    <a:cubicBezTo>
                      <a:pt x="99" y="155"/>
                      <a:pt x="103" y="152"/>
                      <a:pt x="107" y="152"/>
                    </a:cubicBezTo>
                    <a:cubicBezTo>
                      <a:pt x="113" y="152"/>
                      <a:pt x="117" y="156"/>
                      <a:pt x="123" y="156"/>
                    </a:cubicBezTo>
                    <a:cubicBezTo>
                      <a:pt x="130" y="156"/>
                      <a:pt x="133" y="150"/>
                      <a:pt x="139" y="148"/>
                    </a:cubicBezTo>
                    <a:cubicBezTo>
                      <a:pt x="141" y="147"/>
                      <a:pt x="141" y="143"/>
                      <a:pt x="147" y="143"/>
                    </a:cubicBezTo>
                    <a:cubicBezTo>
                      <a:pt x="157" y="143"/>
                      <a:pt x="159" y="155"/>
                      <a:pt x="164" y="161"/>
                    </a:cubicBezTo>
                    <a:cubicBezTo>
                      <a:pt x="165" y="163"/>
                      <a:pt x="169" y="164"/>
                      <a:pt x="171" y="166"/>
                    </a:cubicBezTo>
                    <a:cubicBezTo>
                      <a:pt x="176" y="171"/>
                      <a:pt x="178" y="174"/>
                      <a:pt x="186" y="176"/>
                    </a:cubicBezTo>
                    <a:cubicBezTo>
                      <a:pt x="186" y="177"/>
                      <a:pt x="191" y="178"/>
                      <a:pt x="192" y="178"/>
                    </a:cubicBezTo>
                    <a:cubicBezTo>
                      <a:pt x="192" y="180"/>
                      <a:pt x="199" y="187"/>
                      <a:pt x="200" y="187"/>
                    </a:cubicBezTo>
                    <a:cubicBezTo>
                      <a:pt x="200" y="189"/>
                      <a:pt x="202" y="191"/>
                      <a:pt x="202" y="195"/>
                    </a:cubicBezTo>
                    <a:cubicBezTo>
                      <a:pt x="202" y="198"/>
                      <a:pt x="201" y="202"/>
                      <a:pt x="198" y="202"/>
                    </a:cubicBezTo>
                    <a:cubicBezTo>
                      <a:pt x="198" y="204"/>
                      <a:pt x="199" y="204"/>
                      <a:pt x="201" y="204"/>
                    </a:cubicBezTo>
                    <a:cubicBezTo>
                      <a:pt x="205" y="204"/>
                      <a:pt x="204" y="199"/>
                      <a:pt x="207" y="196"/>
                    </a:cubicBezTo>
                    <a:cubicBezTo>
                      <a:pt x="207" y="196"/>
                      <a:pt x="210" y="196"/>
                      <a:pt x="210" y="195"/>
                    </a:cubicBezTo>
                    <a:cubicBezTo>
                      <a:pt x="210" y="191"/>
                      <a:pt x="205" y="190"/>
                      <a:pt x="205" y="186"/>
                    </a:cubicBezTo>
                    <a:cubicBezTo>
                      <a:pt x="205" y="184"/>
                      <a:pt x="208" y="182"/>
                      <a:pt x="212" y="182"/>
                    </a:cubicBezTo>
                    <a:cubicBezTo>
                      <a:pt x="216" y="182"/>
                      <a:pt x="218" y="186"/>
                      <a:pt x="221" y="186"/>
                    </a:cubicBezTo>
                    <a:cubicBezTo>
                      <a:pt x="221" y="180"/>
                      <a:pt x="215" y="178"/>
                      <a:pt x="209" y="175"/>
                    </a:cubicBezTo>
                    <a:cubicBezTo>
                      <a:pt x="207" y="174"/>
                      <a:pt x="201" y="173"/>
                      <a:pt x="202" y="169"/>
                    </a:cubicBezTo>
                    <a:cubicBezTo>
                      <a:pt x="202" y="169"/>
                      <a:pt x="202" y="168"/>
                      <a:pt x="202" y="167"/>
                    </a:cubicBezTo>
                    <a:cubicBezTo>
                      <a:pt x="200" y="167"/>
                      <a:pt x="198" y="168"/>
                      <a:pt x="196" y="168"/>
                    </a:cubicBezTo>
                    <a:cubicBezTo>
                      <a:pt x="194" y="168"/>
                      <a:pt x="193" y="167"/>
                      <a:pt x="191" y="167"/>
                    </a:cubicBezTo>
                    <a:cubicBezTo>
                      <a:pt x="189" y="165"/>
                      <a:pt x="187" y="161"/>
                      <a:pt x="186" y="157"/>
                    </a:cubicBezTo>
                    <a:cubicBezTo>
                      <a:pt x="185" y="154"/>
                      <a:pt x="182" y="150"/>
                      <a:pt x="178" y="148"/>
                    </a:cubicBezTo>
                    <a:cubicBezTo>
                      <a:pt x="175" y="147"/>
                      <a:pt x="172" y="145"/>
                      <a:pt x="172" y="141"/>
                    </a:cubicBezTo>
                    <a:cubicBezTo>
                      <a:pt x="172" y="139"/>
                      <a:pt x="173" y="138"/>
                      <a:pt x="173" y="136"/>
                    </a:cubicBezTo>
                    <a:cubicBezTo>
                      <a:pt x="173" y="136"/>
                      <a:pt x="172" y="135"/>
                      <a:pt x="172" y="134"/>
                    </a:cubicBezTo>
                    <a:cubicBezTo>
                      <a:pt x="172" y="131"/>
                      <a:pt x="178" y="131"/>
                      <a:pt x="181" y="129"/>
                    </a:cubicBezTo>
                    <a:cubicBezTo>
                      <a:pt x="183" y="131"/>
                      <a:pt x="181" y="137"/>
                      <a:pt x="185" y="137"/>
                    </a:cubicBezTo>
                    <a:cubicBezTo>
                      <a:pt x="188" y="137"/>
                      <a:pt x="190" y="137"/>
                      <a:pt x="193" y="137"/>
                    </a:cubicBezTo>
                    <a:cubicBezTo>
                      <a:pt x="193" y="143"/>
                      <a:pt x="201" y="153"/>
                      <a:pt x="207" y="153"/>
                    </a:cubicBezTo>
                    <a:cubicBezTo>
                      <a:pt x="208" y="153"/>
                      <a:pt x="209" y="153"/>
                      <a:pt x="211" y="153"/>
                    </a:cubicBezTo>
                    <a:cubicBezTo>
                      <a:pt x="211" y="157"/>
                      <a:pt x="215" y="157"/>
                      <a:pt x="219" y="159"/>
                    </a:cubicBezTo>
                    <a:cubicBezTo>
                      <a:pt x="223" y="161"/>
                      <a:pt x="229" y="167"/>
                      <a:pt x="229" y="171"/>
                    </a:cubicBezTo>
                    <a:cubicBezTo>
                      <a:pt x="229" y="173"/>
                      <a:pt x="229" y="175"/>
                      <a:pt x="229" y="178"/>
                    </a:cubicBezTo>
                    <a:cubicBezTo>
                      <a:pt x="229" y="184"/>
                      <a:pt x="234" y="187"/>
                      <a:pt x="237" y="190"/>
                    </a:cubicBezTo>
                    <a:cubicBezTo>
                      <a:pt x="240" y="193"/>
                      <a:pt x="242" y="195"/>
                      <a:pt x="243" y="199"/>
                    </a:cubicBezTo>
                    <a:cubicBezTo>
                      <a:pt x="243" y="200"/>
                      <a:pt x="244" y="202"/>
                      <a:pt x="245" y="202"/>
                    </a:cubicBezTo>
                    <a:cubicBezTo>
                      <a:pt x="247" y="202"/>
                      <a:pt x="248" y="202"/>
                      <a:pt x="250" y="202"/>
                    </a:cubicBezTo>
                    <a:cubicBezTo>
                      <a:pt x="249" y="204"/>
                      <a:pt x="246" y="205"/>
                      <a:pt x="246" y="207"/>
                    </a:cubicBezTo>
                    <a:cubicBezTo>
                      <a:pt x="246" y="212"/>
                      <a:pt x="250" y="216"/>
                      <a:pt x="255" y="216"/>
                    </a:cubicBezTo>
                    <a:cubicBezTo>
                      <a:pt x="255" y="216"/>
                      <a:pt x="257" y="216"/>
                      <a:pt x="258" y="216"/>
                    </a:cubicBezTo>
                    <a:cubicBezTo>
                      <a:pt x="256" y="215"/>
                      <a:pt x="258" y="211"/>
                      <a:pt x="258" y="210"/>
                    </a:cubicBezTo>
                    <a:cubicBezTo>
                      <a:pt x="258" y="207"/>
                      <a:pt x="258" y="206"/>
                      <a:pt x="257" y="205"/>
                    </a:cubicBezTo>
                    <a:cubicBezTo>
                      <a:pt x="257" y="202"/>
                      <a:pt x="257" y="202"/>
                      <a:pt x="257" y="202"/>
                    </a:cubicBezTo>
                    <a:cubicBezTo>
                      <a:pt x="258" y="204"/>
                      <a:pt x="261" y="206"/>
                      <a:pt x="264" y="207"/>
                    </a:cubicBezTo>
                    <a:cubicBezTo>
                      <a:pt x="265" y="207"/>
                      <a:pt x="265" y="207"/>
                      <a:pt x="265" y="207"/>
                    </a:cubicBezTo>
                    <a:cubicBezTo>
                      <a:pt x="265" y="205"/>
                      <a:pt x="268" y="206"/>
                      <a:pt x="269" y="205"/>
                    </a:cubicBezTo>
                    <a:cubicBezTo>
                      <a:pt x="269" y="204"/>
                      <a:pt x="268" y="203"/>
                      <a:pt x="268" y="202"/>
                    </a:cubicBezTo>
                    <a:cubicBezTo>
                      <a:pt x="266" y="202"/>
                      <a:pt x="258" y="195"/>
                      <a:pt x="258" y="195"/>
                    </a:cubicBezTo>
                    <a:cubicBezTo>
                      <a:pt x="258" y="194"/>
                      <a:pt x="259" y="193"/>
                      <a:pt x="260" y="191"/>
                    </a:cubicBezTo>
                    <a:cubicBezTo>
                      <a:pt x="254" y="185"/>
                      <a:pt x="254" y="185"/>
                      <a:pt x="254" y="185"/>
                    </a:cubicBezTo>
                    <a:cubicBezTo>
                      <a:pt x="254" y="184"/>
                      <a:pt x="256" y="182"/>
                      <a:pt x="257" y="182"/>
                    </a:cubicBezTo>
                    <a:cubicBezTo>
                      <a:pt x="260" y="182"/>
                      <a:pt x="260" y="186"/>
                      <a:pt x="265" y="186"/>
                    </a:cubicBezTo>
                    <a:cubicBezTo>
                      <a:pt x="265" y="184"/>
                      <a:pt x="265" y="182"/>
                      <a:pt x="265" y="180"/>
                    </a:cubicBezTo>
                    <a:cubicBezTo>
                      <a:pt x="268" y="179"/>
                      <a:pt x="269" y="176"/>
                      <a:pt x="274" y="176"/>
                    </a:cubicBezTo>
                    <a:cubicBezTo>
                      <a:pt x="279" y="176"/>
                      <a:pt x="282" y="182"/>
                      <a:pt x="286" y="182"/>
                    </a:cubicBezTo>
                    <a:cubicBezTo>
                      <a:pt x="290" y="182"/>
                      <a:pt x="290" y="178"/>
                      <a:pt x="294" y="176"/>
                    </a:cubicBezTo>
                    <a:cubicBezTo>
                      <a:pt x="295" y="176"/>
                      <a:pt x="296" y="176"/>
                      <a:pt x="297" y="176"/>
                    </a:cubicBezTo>
                    <a:cubicBezTo>
                      <a:pt x="297" y="176"/>
                      <a:pt x="298" y="176"/>
                      <a:pt x="298" y="176"/>
                    </a:cubicBezTo>
                    <a:cubicBezTo>
                      <a:pt x="298" y="176"/>
                      <a:pt x="298" y="176"/>
                      <a:pt x="299" y="176"/>
                    </a:cubicBezTo>
                    <a:cubicBezTo>
                      <a:pt x="300" y="176"/>
                      <a:pt x="300" y="176"/>
                      <a:pt x="301" y="176"/>
                    </a:cubicBezTo>
                    <a:cubicBezTo>
                      <a:pt x="303" y="175"/>
                      <a:pt x="304" y="176"/>
                      <a:pt x="305" y="174"/>
                    </a:cubicBezTo>
                    <a:cubicBezTo>
                      <a:pt x="303" y="172"/>
                      <a:pt x="296" y="168"/>
                      <a:pt x="296" y="162"/>
                    </a:cubicBezTo>
                    <a:cubicBezTo>
                      <a:pt x="296" y="158"/>
                      <a:pt x="301" y="153"/>
                      <a:pt x="303" y="150"/>
                    </a:cubicBezTo>
                    <a:cubicBezTo>
                      <a:pt x="303" y="143"/>
                      <a:pt x="303" y="143"/>
                      <a:pt x="303" y="143"/>
                    </a:cubicBezTo>
                    <a:cubicBezTo>
                      <a:pt x="304" y="141"/>
                      <a:pt x="304" y="143"/>
                      <a:pt x="305" y="139"/>
                    </a:cubicBezTo>
                    <a:cubicBezTo>
                      <a:pt x="305" y="136"/>
                      <a:pt x="308" y="134"/>
                      <a:pt x="311" y="134"/>
                    </a:cubicBezTo>
                    <a:cubicBezTo>
                      <a:pt x="311" y="132"/>
                      <a:pt x="311" y="131"/>
                      <a:pt x="311" y="130"/>
                    </a:cubicBezTo>
                    <a:cubicBezTo>
                      <a:pt x="309" y="130"/>
                      <a:pt x="305" y="131"/>
                      <a:pt x="304" y="131"/>
                    </a:cubicBezTo>
                    <a:cubicBezTo>
                      <a:pt x="303" y="130"/>
                      <a:pt x="303" y="130"/>
                      <a:pt x="303" y="130"/>
                    </a:cubicBezTo>
                    <a:cubicBezTo>
                      <a:pt x="302" y="129"/>
                      <a:pt x="301" y="128"/>
                      <a:pt x="301" y="128"/>
                    </a:cubicBezTo>
                    <a:cubicBezTo>
                      <a:pt x="301" y="116"/>
                      <a:pt x="301" y="116"/>
                      <a:pt x="301" y="116"/>
                    </a:cubicBezTo>
                    <a:cubicBezTo>
                      <a:pt x="294" y="116"/>
                      <a:pt x="296" y="101"/>
                      <a:pt x="288" y="101"/>
                    </a:cubicBezTo>
                    <a:cubicBezTo>
                      <a:pt x="281" y="101"/>
                      <a:pt x="277" y="105"/>
                      <a:pt x="268" y="105"/>
                    </a:cubicBezTo>
                    <a:cubicBezTo>
                      <a:pt x="266" y="105"/>
                      <a:pt x="264" y="105"/>
                      <a:pt x="263" y="105"/>
                    </a:cubicBezTo>
                    <a:cubicBezTo>
                      <a:pt x="259" y="105"/>
                      <a:pt x="256" y="104"/>
                      <a:pt x="256" y="99"/>
                    </a:cubicBezTo>
                    <a:cubicBezTo>
                      <a:pt x="256" y="99"/>
                      <a:pt x="256" y="99"/>
                      <a:pt x="256" y="99"/>
                    </a:cubicBezTo>
                    <a:cubicBezTo>
                      <a:pt x="256" y="99"/>
                      <a:pt x="256" y="99"/>
                      <a:pt x="256" y="99"/>
                    </a:cubicBezTo>
                    <a:cubicBezTo>
                      <a:pt x="256" y="92"/>
                      <a:pt x="257" y="87"/>
                      <a:pt x="260" y="82"/>
                    </a:cubicBezTo>
                    <a:cubicBezTo>
                      <a:pt x="262" y="81"/>
                      <a:pt x="267" y="79"/>
                      <a:pt x="267" y="76"/>
                    </a:cubicBezTo>
                    <a:cubicBezTo>
                      <a:pt x="267" y="71"/>
                      <a:pt x="262" y="67"/>
                      <a:pt x="262" y="61"/>
                    </a:cubicBezTo>
                    <a:cubicBezTo>
                      <a:pt x="262" y="61"/>
                      <a:pt x="262" y="61"/>
                      <a:pt x="262" y="61"/>
                    </a:cubicBezTo>
                    <a:cubicBezTo>
                      <a:pt x="262" y="61"/>
                      <a:pt x="262" y="61"/>
                      <a:pt x="262" y="61"/>
                    </a:cubicBezTo>
                    <a:cubicBezTo>
                      <a:pt x="262" y="57"/>
                      <a:pt x="266" y="55"/>
                      <a:pt x="266" y="52"/>
                    </a:cubicBezTo>
                    <a:cubicBezTo>
                      <a:pt x="266" y="46"/>
                      <a:pt x="263" y="35"/>
                      <a:pt x="257" y="35"/>
                    </a:cubicBezTo>
                    <a:cubicBezTo>
                      <a:pt x="251" y="35"/>
                      <a:pt x="248" y="35"/>
                      <a:pt x="242" y="35"/>
                    </a:cubicBezTo>
                    <a:cubicBezTo>
                      <a:pt x="242" y="35"/>
                      <a:pt x="242" y="35"/>
                      <a:pt x="242" y="35"/>
                    </a:cubicBezTo>
                    <a:cubicBezTo>
                      <a:pt x="242" y="35"/>
                      <a:pt x="242" y="35"/>
                      <a:pt x="242" y="35"/>
                    </a:cubicBezTo>
                    <a:cubicBezTo>
                      <a:pt x="242" y="35"/>
                      <a:pt x="242" y="35"/>
                      <a:pt x="242" y="35"/>
                    </a:cubicBezTo>
                    <a:cubicBezTo>
                      <a:pt x="242" y="35"/>
                      <a:pt x="242" y="35"/>
                      <a:pt x="242" y="35"/>
                    </a:cubicBezTo>
                    <a:cubicBezTo>
                      <a:pt x="242" y="35"/>
                      <a:pt x="242" y="35"/>
                      <a:pt x="242" y="35"/>
                    </a:cubicBezTo>
                    <a:cubicBezTo>
                      <a:pt x="242" y="35"/>
                      <a:pt x="242" y="35"/>
                      <a:pt x="242" y="35"/>
                    </a:cubicBezTo>
                    <a:cubicBezTo>
                      <a:pt x="242" y="35"/>
                      <a:pt x="242" y="35"/>
                      <a:pt x="242" y="35"/>
                    </a:cubicBezTo>
                    <a:cubicBezTo>
                      <a:pt x="239" y="35"/>
                      <a:pt x="236" y="36"/>
                      <a:pt x="232" y="36"/>
                    </a:cubicBezTo>
                    <a:cubicBezTo>
                      <a:pt x="232" y="36"/>
                      <a:pt x="232" y="36"/>
                      <a:pt x="232" y="36"/>
                    </a:cubicBezTo>
                    <a:cubicBezTo>
                      <a:pt x="229" y="36"/>
                      <a:pt x="225" y="37"/>
                      <a:pt x="222" y="37"/>
                    </a:cubicBezTo>
                    <a:cubicBezTo>
                      <a:pt x="222" y="36"/>
                      <a:pt x="223" y="35"/>
                      <a:pt x="223" y="34"/>
                    </a:cubicBezTo>
                    <a:cubicBezTo>
                      <a:pt x="221" y="33"/>
                      <a:pt x="217" y="33"/>
                      <a:pt x="214" y="33"/>
                    </a:cubicBezTo>
                    <a:cubicBezTo>
                      <a:pt x="210" y="33"/>
                      <a:pt x="206" y="37"/>
                      <a:pt x="203" y="38"/>
                    </a:cubicBezTo>
                    <a:cubicBezTo>
                      <a:pt x="199" y="40"/>
                      <a:pt x="195" y="39"/>
                      <a:pt x="190" y="41"/>
                    </a:cubicBezTo>
                    <a:cubicBezTo>
                      <a:pt x="189" y="42"/>
                      <a:pt x="189" y="44"/>
                      <a:pt x="186" y="44"/>
                    </a:cubicBezTo>
                    <a:cubicBezTo>
                      <a:pt x="186" y="44"/>
                      <a:pt x="181" y="40"/>
                      <a:pt x="181" y="40"/>
                    </a:cubicBezTo>
                    <a:cubicBezTo>
                      <a:pt x="181" y="39"/>
                      <a:pt x="182" y="38"/>
                      <a:pt x="182" y="37"/>
                    </a:cubicBezTo>
                    <a:cubicBezTo>
                      <a:pt x="182" y="37"/>
                      <a:pt x="182" y="37"/>
                      <a:pt x="181" y="37"/>
                    </a:cubicBezTo>
                    <a:cubicBezTo>
                      <a:pt x="175" y="37"/>
                      <a:pt x="170" y="42"/>
                      <a:pt x="163" y="42"/>
                    </a:cubicBezTo>
                    <a:cubicBezTo>
                      <a:pt x="162" y="42"/>
                      <a:pt x="161" y="40"/>
                      <a:pt x="161" y="39"/>
                    </a:cubicBezTo>
                    <a:cubicBezTo>
                      <a:pt x="158" y="39"/>
                      <a:pt x="157" y="38"/>
                      <a:pt x="154" y="38"/>
                    </a:cubicBezTo>
                    <a:cubicBezTo>
                      <a:pt x="154" y="37"/>
                      <a:pt x="154" y="37"/>
                      <a:pt x="154" y="35"/>
                    </a:cubicBezTo>
                    <a:cubicBezTo>
                      <a:pt x="152" y="35"/>
                      <a:pt x="151" y="33"/>
                      <a:pt x="151" y="30"/>
                    </a:cubicBezTo>
                    <a:cubicBezTo>
                      <a:pt x="151" y="25"/>
                      <a:pt x="154" y="22"/>
                      <a:pt x="157" y="19"/>
                    </a:cubicBezTo>
                    <a:cubicBezTo>
                      <a:pt x="158" y="18"/>
                      <a:pt x="161" y="18"/>
                      <a:pt x="161" y="16"/>
                    </a:cubicBezTo>
                    <a:cubicBezTo>
                      <a:pt x="161" y="16"/>
                      <a:pt x="161" y="15"/>
                      <a:pt x="161" y="14"/>
                    </a:cubicBezTo>
                    <a:cubicBezTo>
                      <a:pt x="158" y="14"/>
                      <a:pt x="155" y="14"/>
                      <a:pt x="155" y="11"/>
                    </a:cubicBezTo>
                    <a:cubicBezTo>
                      <a:pt x="155" y="8"/>
                      <a:pt x="156" y="7"/>
                      <a:pt x="157" y="4"/>
                    </a:cubicBezTo>
                    <a:cubicBezTo>
                      <a:pt x="157" y="0"/>
                      <a:pt x="157" y="0"/>
                      <a:pt x="157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88" name="Freeform 69"/>
              <p:cNvSpPr>
                <a:spLocks/>
              </p:cNvSpPr>
              <p:nvPr/>
            </p:nvSpPr>
            <p:spPr bwMode="auto">
              <a:xfrm>
                <a:off x="5614988" y="2166938"/>
                <a:ext cx="457200" cy="439738"/>
              </a:xfrm>
              <a:custGeom>
                <a:avLst/>
                <a:gdLst>
                  <a:gd name="T0" fmla="*/ 172 w 210"/>
                  <a:gd name="T1" fmla="*/ 8 h 202"/>
                  <a:gd name="T2" fmla="*/ 159 w 210"/>
                  <a:gd name="T3" fmla="*/ 11 h 202"/>
                  <a:gd name="T4" fmla="*/ 164 w 210"/>
                  <a:gd name="T5" fmla="*/ 2 h 202"/>
                  <a:gd name="T6" fmla="*/ 149 w 210"/>
                  <a:gd name="T7" fmla="*/ 6 h 202"/>
                  <a:gd name="T8" fmla="*/ 138 w 210"/>
                  <a:gd name="T9" fmla="*/ 6 h 202"/>
                  <a:gd name="T10" fmla="*/ 128 w 210"/>
                  <a:gd name="T11" fmla="*/ 17 h 202"/>
                  <a:gd name="T12" fmla="*/ 118 w 210"/>
                  <a:gd name="T13" fmla="*/ 20 h 202"/>
                  <a:gd name="T14" fmla="*/ 106 w 210"/>
                  <a:gd name="T15" fmla="*/ 20 h 202"/>
                  <a:gd name="T16" fmla="*/ 105 w 210"/>
                  <a:gd name="T17" fmla="*/ 23 h 202"/>
                  <a:gd name="T18" fmla="*/ 96 w 210"/>
                  <a:gd name="T19" fmla="*/ 27 h 202"/>
                  <a:gd name="T20" fmla="*/ 100 w 210"/>
                  <a:gd name="T21" fmla="*/ 28 h 202"/>
                  <a:gd name="T22" fmla="*/ 86 w 210"/>
                  <a:gd name="T23" fmla="*/ 32 h 202"/>
                  <a:gd name="T24" fmla="*/ 82 w 210"/>
                  <a:gd name="T25" fmla="*/ 31 h 202"/>
                  <a:gd name="T26" fmla="*/ 76 w 210"/>
                  <a:gd name="T27" fmla="*/ 34 h 202"/>
                  <a:gd name="T28" fmla="*/ 74 w 210"/>
                  <a:gd name="T29" fmla="*/ 39 h 202"/>
                  <a:gd name="T30" fmla="*/ 76 w 210"/>
                  <a:gd name="T31" fmla="*/ 52 h 202"/>
                  <a:gd name="T32" fmla="*/ 60 w 210"/>
                  <a:gd name="T33" fmla="*/ 70 h 202"/>
                  <a:gd name="T34" fmla="*/ 29 w 210"/>
                  <a:gd name="T35" fmla="*/ 101 h 202"/>
                  <a:gd name="T36" fmla="*/ 34 w 210"/>
                  <a:gd name="T37" fmla="*/ 103 h 202"/>
                  <a:gd name="T38" fmla="*/ 7 w 210"/>
                  <a:gd name="T39" fmla="*/ 120 h 202"/>
                  <a:gd name="T40" fmla="*/ 5 w 210"/>
                  <a:gd name="T41" fmla="*/ 147 h 202"/>
                  <a:gd name="T42" fmla="*/ 8 w 210"/>
                  <a:gd name="T43" fmla="*/ 153 h 202"/>
                  <a:gd name="T44" fmla="*/ 3 w 210"/>
                  <a:gd name="T45" fmla="*/ 161 h 202"/>
                  <a:gd name="T46" fmla="*/ 43 w 210"/>
                  <a:gd name="T47" fmla="*/ 150 h 202"/>
                  <a:gd name="T48" fmla="*/ 47 w 210"/>
                  <a:gd name="T49" fmla="*/ 161 h 202"/>
                  <a:gd name="T50" fmla="*/ 59 w 210"/>
                  <a:gd name="T51" fmla="*/ 186 h 202"/>
                  <a:gd name="T52" fmla="*/ 65 w 210"/>
                  <a:gd name="T53" fmla="*/ 202 h 202"/>
                  <a:gd name="T54" fmla="*/ 86 w 210"/>
                  <a:gd name="T55" fmla="*/ 193 h 202"/>
                  <a:gd name="T56" fmla="*/ 90 w 210"/>
                  <a:gd name="T57" fmla="*/ 175 h 202"/>
                  <a:gd name="T58" fmla="*/ 109 w 210"/>
                  <a:gd name="T59" fmla="*/ 149 h 202"/>
                  <a:gd name="T60" fmla="*/ 94 w 210"/>
                  <a:gd name="T61" fmla="*/ 133 h 202"/>
                  <a:gd name="T62" fmla="*/ 98 w 210"/>
                  <a:gd name="T63" fmla="*/ 116 h 202"/>
                  <a:gd name="T64" fmla="*/ 130 w 210"/>
                  <a:gd name="T65" fmla="*/ 91 h 202"/>
                  <a:gd name="T66" fmla="*/ 147 w 210"/>
                  <a:gd name="T67" fmla="*/ 74 h 202"/>
                  <a:gd name="T68" fmla="*/ 152 w 210"/>
                  <a:gd name="T69" fmla="*/ 90 h 202"/>
                  <a:gd name="T70" fmla="*/ 127 w 210"/>
                  <a:gd name="T71" fmla="*/ 116 h 202"/>
                  <a:gd name="T72" fmla="*/ 128 w 210"/>
                  <a:gd name="T73" fmla="*/ 133 h 202"/>
                  <a:gd name="T74" fmla="*/ 147 w 210"/>
                  <a:gd name="T75" fmla="*/ 146 h 202"/>
                  <a:gd name="T76" fmla="*/ 168 w 210"/>
                  <a:gd name="T77" fmla="*/ 143 h 202"/>
                  <a:gd name="T78" fmla="*/ 185 w 210"/>
                  <a:gd name="T79" fmla="*/ 137 h 202"/>
                  <a:gd name="T80" fmla="*/ 210 w 210"/>
                  <a:gd name="T81" fmla="*/ 109 h 202"/>
                  <a:gd name="T82" fmla="*/ 201 w 210"/>
                  <a:gd name="T83" fmla="*/ 97 h 202"/>
                  <a:gd name="T84" fmla="*/ 205 w 210"/>
                  <a:gd name="T85" fmla="*/ 93 h 202"/>
                  <a:gd name="T86" fmla="*/ 196 w 210"/>
                  <a:gd name="T87" fmla="*/ 79 h 202"/>
                  <a:gd name="T88" fmla="*/ 199 w 210"/>
                  <a:gd name="T89" fmla="*/ 71 h 202"/>
                  <a:gd name="T90" fmla="*/ 193 w 210"/>
                  <a:gd name="T91" fmla="*/ 57 h 202"/>
                  <a:gd name="T92" fmla="*/ 198 w 210"/>
                  <a:gd name="T93" fmla="*/ 45 h 202"/>
                  <a:gd name="T94" fmla="*/ 188 w 210"/>
                  <a:gd name="T95" fmla="*/ 33 h 202"/>
                  <a:gd name="T96" fmla="*/ 203 w 210"/>
                  <a:gd name="T97" fmla="*/ 19 h 202"/>
                  <a:gd name="T98" fmla="*/ 188 w 210"/>
                  <a:gd name="T99" fmla="*/ 14 h 202"/>
                  <a:gd name="T100" fmla="*/ 190 w 210"/>
                  <a:gd name="T101" fmla="*/ 2 h 202"/>
                  <a:gd name="T102" fmla="*/ 183 w 210"/>
                  <a:gd name="T103" fmla="*/ 0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10" h="202">
                    <a:moveTo>
                      <a:pt x="183" y="0"/>
                    </a:moveTo>
                    <a:cubicBezTo>
                      <a:pt x="178" y="3"/>
                      <a:pt x="176" y="4"/>
                      <a:pt x="172" y="8"/>
                    </a:cubicBezTo>
                    <a:cubicBezTo>
                      <a:pt x="172" y="6"/>
                      <a:pt x="172" y="5"/>
                      <a:pt x="171" y="3"/>
                    </a:cubicBezTo>
                    <a:cubicBezTo>
                      <a:pt x="166" y="5"/>
                      <a:pt x="164" y="11"/>
                      <a:pt x="159" y="11"/>
                    </a:cubicBezTo>
                    <a:cubicBezTo>
                      <a:pt x="159" y="11"/>
                      <a:pt x="159" y="11"/>
                      <a:pt x="158" y="11"/>
                    </a:cubicBezTo>
                    <a:cubicBezTo>
                      <a:pt x="160" y="7"/>
                      <a:pt x="164" y="6"/>
                      <a:pt x="164" y="2"/>
                    </a:cubicBezTo>
                    <a:cubicBezTo>
                      <a:pt x="164" y="2"/>
                      <a:pt x="164" y="1"/>
                      <a:pt x="163" y="1"/>
                    </a:cubicBezTo>
                    <a:cubicBezTo>
                      <a:pt x="160" y="1"/>
                      <a:pt x="153" y="6"/>
                      <a:pt x="149" y="6"/>
                    </a:cubicBezTo>
                    <a:cubicBezTo>
                      <a:pt x="147" y="6"/>
                      <a:pt x="145" y="3"/>
                      <a:pt x="143" y="1"/>
                    </a:cubicBezTo>
                    <a:cubicBezTo>
                      <a:pt x="143" y="3"/>
                      <a:pt x="138" y="4"/>
                      <a:pt x="138" y="6"/>
                    </a:cubicBezTo>
                    <a:cubicBezTo>
                      <a:pt x="138" y="8"/>
                      <a:pt x="140" y="8"/>
                      <a:pt x="142" y="9"/>
                    </a:cubicBezTo>
                    <a:cubicBezTo>
                      <a:pt x="137" y="12"/>
                      <a:pt x="132" y="10"/>
                      <a:pt x="128" y="17"/>
                    </a:cubicBezTo>
                    <a:cubicBezTo>
                      <a:pt x="128" y="12"/>
                      <a:pt x="128" y="12"/>
                      <a:pt x="128" y="12"/>
                    </a:cubicBezTo>
                    <a:cubicBezTo>
                      <a:pt x="122" y="12"/>
                      <a:pt x="121" y="19"/>
                      <a:pt x="118" y="20"/>
                    </a:cubicBezTo>
                    <a:cubicBezTo>
                      <a:pt x="118" y="16"/>
                      <a:pt x="118" y="16"/>
                      <a:pt x="118" y="16"/>
                    </a:cubicBezTo>
                    <a:cubicBezTo>
                      <a:pt x="113" y="17"/>
                      <a:pt x="108" y="17"/>
                      <a:pt x="106" y="20"/>
                    </a:cubicBezTo>
                    <a:cubicBezTo>
                      <a:pt x="107" y="21"/>
                      <a:pt x="106" y="21"/>
                      <a:pt x="108" y="22"/>
                    </a:cubicBezTo>
                    <a:cubicBezTo>
                      <a:pt x="107" y="23"/>
                      <a:pt x="106" y="23"/>
                      <a:pt x="105" y="23"/>
                    </a:cubicBezTo>
                    <a:cubicBezTo>
                      <a:pt x="104" y="23"/>
                      <a:pt x="103" y="23"/>
                      <a:pt x="102" y="23"/>
                    </a:cubicBezTo>
                    <a:cubicBezTo>
                      <a:pt x="99" y="23"/>
                      <a:pt x="97" y="25"/>
                      <a:pt x="96" y="27"/>
                    </a:cubicBezTo>
                    <a:cubicBezTo>
                      <a:pt x="96" y="27"/>
                      <a:pt x="97" y="27"/>
                      <a:pt x="97" y="27"/>
                    </a:cubicBezTo>
                    <a:cubicBezTo>
                      <a:pt x="98" y="27"/>
                      <a:pt x="99" y="27"/>
                      <a:pt x="100" y="28"/>
                    </a:cubicBezTo>
                    <a:cubicBezTo>
                      <a:pt x="100" y="28"/>
                      <a:pt x="97" y="35"/>
                      <a:pt x="95" y="35"/>
                    </a:cubicBezTo>
                    <a:cubicBezTo>
                      <a:pt x="91" y="35"/>
                      <a:pt x="90" y="32"/>
                      <a:pt x="86" y="32"/>
                    </a:cubicBezTo>
                    <a:cubicBezTo>
                      <a:pt x="87" y="30"/>
                      <a:pt x="86" y="29"/>
                      <a:pt x="85" y="27"/>
                    </a:cubicBezTo>
                    <a:cubicBezTo>
                      <a:pt x="84" y="28"/>
                      <a:pt x="83" y="29"/>
                      <a:pt x="82" y="31"/>
                    </a:cubicBezTo>
                    <a:cubicBezTo>
                      <a:pt x="82" y="31"/>
                      <a:pt x="81" y="30"/>
                      <a:pt x="80" y="30"/>
                    </a:cubicBezTo>
                    <a:cubicBezTo>
                      <a:pt x="78" y="30"/>
                      <a:pt x="76" y="31"/>
                      <a:pt x="76" y="34"/>
                    </a:cubicBezTo>
                    <a:cubicBezTo>
                      <a:pt x="76" y="34"/>
                      <a:pt x="79" y="35"/>
                      <a:pt x="80" y="35"/>
                    </a:cubicBezTo>
                    <a:cubicBezTo>
                      <a:pt x="79" y="36"/>
                      <a:pt x="76" y="37"/>
                      <a:pt x="74" y="39"/>
                    </a:cubicBezTo>
                    <a:cubicBezTo>
                      <a:pt x="81" y="39"/>
                      <a:pt x="84" y="35"/>
                      <a:pt x="91" y="34"/>
                    </a:cubicBezTo>
                    <a:cubicBezTo>
                      <a:pt x="90" y="40"/>
                      <a:pt x="82" y="49"/>
                      <a:pt x="76" y="52"/>
                    </a:cubicBezTo>
                    <a:cubicBezTo>
                      <a:pt x="70" y="54"/>
                      <a:pt x="66" y="58"/>
                      <a:pt x="63" y="64"/>
                    </a:cubicBezTo>
                    <a:cubicBezTo>
                      <a:pt x="60" y="70"/>
                      <a:pt x="60" y="70"/>
                      <a:pt x="60" y="70"/>
                    </a:cubicBezTo>
                    <a:cubicBezTo>
                      <a:pt x="58" y="70"/>
                      <a:pt x="58" y="79"/>
                      <a:pt x="55" y="81"/>
                    </a:cubicBezTo>
                    <a:cubicBezTo>
                      <a:pt x="46" y="88"/>
                      <a:pt x="41" y="98"/>
                      <a:pt x="29" y="101"/>
                    </a:cubicBezTo>
                    <a:cubicBezTo>
                      <a:pt x="32" y="102"/>
                      <a:pt x="33" y="102"/>
                      <a:pt x="36" y="103"/>
                    </a:cubicBezTo>
                    <a:cubicBezTo>
                      <a:pt x="35" y="103"/>
                      <a:pt x="34" y="103"/>
                      <a:pt x="34" y="103"/>
                    </a:cubicBezTo>
                    <a:cubicBezTo>
                      <a:pt x="25" y="103"/>
                      <a:pt x="24" y="109"/>
                      <a:pt x="19" y="110"/>
                    </a:cubicBezTo>
                    <a:cubicBezTo>
                      <a:pt x="13" y="112"/>
                      <a:pt x="10" y="115"/>
                      <a:pt x="7" y="120"/>
                    </a:cubicBezTo>
                    <a:cubicBezTo>
                      <a:pt x="5" y="123"/>
                      <a:pt x="0" y="122"/>
                      <a:pt x="0" y="127"/>
                    </a:cubicBezTo>
                    <a:cubicBezTo>
                      <a:pt x="0" y="135"/>
                      <a:pt x="1" y="142"/>
                      <a:pt x="5" y="147"/>
                    </a:cubicBezTo>
                    <a:cubicBezTo>
                      <a:pt x="4" y="149"/>
                      <a:pt x="1" y="152"/>
                      <a:pt x="1" y="154"/>
                    </a:cubicBezTo>
                    <a:cubicBezTo>
                      <a:pt x="4" y="153"/>
                      <a:pt x="4" y="153"/>
                      <a:pt x="8" y="153"/>
                    </a:cubicBezTo>
                    <a:cubicBezTo>
                      <a:pt x="8" y="157"/>
                      <a:pt x="8" y="157"/>
                      <a:pt x="8" y="157"/>
                    </a:cubicBezTo>
                    <a:cubicBezTo>
                      <a:pt x="7" y="158"/>
                      <a:pt x="3" y="159"/>
                      <a:pt x="3" y="161"/>
                    </a:cubicBezTo>
                    <a:cubicBezTo>
                      <a:pt x="3" y="162"/>
                      <a:pt x="14" y="169"/>
                      <a:pt x="16" y="169"/>
                    </a:cubicBezTo>
                    <a:cubicBezTo>
                      <a:pt x="28" y="169"/>
                      <a:pt x="37" y="158"/>
                      <a:pt x="43" y="150"/>
                    </a:cubicBezTo>
                    <a:cubicBezTo>
                      <a:pt x="45" y="153"/>
                      <a:pt x="45" y="155"/>
                      <a:pt x="48" y="157"/>
                    </a:cubicBezTo>
                    <a:cubicBezTo>
                      <a:pt x="48" y="158"/>
                      <a:pt x="47" y="159"/>
                      <a:pt x="47" y="161"/>
                    </a:cubicBezTo>
                    <a:cubicBezTo>
                      <a:pt x="47" y="166"/>
                      <a:pt x="51" y="167"/>
                      <a:pt x="53" y="171"/>
                    </a:cubicBezTo>
                    <a:cubicBezTo>
                      <a:pt x="55" y="177"/>
                      <a:pt x="54" y="181"/>
                      <a:pt x="59" y="186"/>
                    </a:cubicBezTo>
                    <a:cubicBezTo>
                      <a:pt x="59" y="187"/>
                      <a:pt x="58" y="188"/>
                      <a:pt x="58" y="189"/>
                    </a:cubicBezTo>
                    <a:cubicBezTo>
                      <a:pt x="58" y="190"/>
                      <a:pt x="62" y="202"/>
                      <a:pt x="65" y="202"/>
                    </a:cubicBezTo>
                    <a:cubicBezTo>
                      <a:pt x="72" y="202"/>
                      <a:pt x="73" y="193"/>
                      <a:pt x="78" y="193"/>
                    </a:cubicBezTo>
                    <a:cubicBezTo>
                      <a:pt x="80" y="193"/>
                      <a:pt x="82" y="193"/>
                      <a:pt x="86" y="193"/>
                    </a:cubicBezTo>
                    <a:cubicBezTo>
                      <a:pt x="87" y="188"/>
                      <a:pt x="93" y="187"/>
                      <a:pt x="94" y="180"/>
                    </a:cubicBezTo>
                    <a:cubicBezTo>
                      <a:pt x="93" y="179"/>
                      <a:pt x="90" y="178"/>
                      <a:pt x="90" y="175"/>
                    </a:cubicBezTo>
                    <a:cubicBezTo>
                      <a:pt x="90" y="169"/>
                      <a:pt x="92" y="161"/>
                      <a:pt x="98" y="161"/>
                    </a:cubicBezTo>
                    <a:cubicBezTo>
                      <a:pt x="101" y="161"/>
                      <a:pt x="109" y="154"/>
                      <a:pt x="109" y="149"/>
                    </a:cubicBezTo>
                    <a:cubicBezTo>
                      <a:pt x="109" y="144"/>
                      <a:pt x="102" y="139"/>
                      <a:pt x="97" y="138"/>
                    </a:cubicBezTo>
                    <a:cubicBezTo>
                      <a:pt x="97" y="136"/>
                      <a:pt x="96" y="134"/>
                      <a:pt x="94" y="133"/>
                    </a:cubicBezTo>
                    <a:cubicBezTo>
                      <a:pt x="94" y="127"/>
                      <a:pt x="94" y="127"/>
                      <a:pt x="94" y="127"/>
                    </a:cubicBezTo>
                    <a:cubicBezTo>
                      <a:pt x="99" y="125"/>
                      <a:pt x="96" y="120"/>
                      <a:pt x="98" y="116"/>
                    </a:cubicBezTo>
                    <a:cubicBezTo>
                      <a:pt x="101" y="111"/>
                      <a:pt x="106" y="110"/>
                      <a:pt x="111" y="107"/>
                    </a:cubicBezTo>
                    <a:cubicBezTo>
                      <a:pt x="117" y="103"/>
                      <a:pt x="130" y="98"/>
                      <a:pt x="130" y="91"/>
                    </a:cubicBezTo>
                    <a:cubicBezTo>
                      <a:pt x="130" y="90"/>
                      <a:pt x="130" y="88"/>
                      <a:pt x="130" y="85"/>
                    </a:cubicBezTo>
                    <a:cubicBezTo>
                      <a:pt x="130" y="77"/>
                      <a:pt x="137" y="74"/>
                      <a:pt x="147" y="74"/>
                    </a:cubicBezTo>
                    <a:cubicBezTo>
                      <a:pt x="154" y="74"/>
                      <a:pt x="163" y="75"/>
                      <a:pt x="163" y="82"/>
                    </a:cubicBezTo>
                    <a:cubicBezTo>
                      <a:pt x="163" y="87"/>
                      <a:pt x="156" y="88"/>
                      <a:pt x="152" y="90"/>
                    </a:cubicBezTo>
                    <a:cubicBezTo>
                      <a:pt x="145" y="95"/>
                      <a:pt x="139" y="110"/>
                      <a:pt x="127" y="110"/>
                    </a:cubicBezTo>
                    <a:cubicBezTo>
                      <a:pt x="127" y="112"/>
                      <a:pt x="127" y="114"/>
                      <a:pt x="127" y="116"/>
                    </a:cubicBezTo>
                    <a:cubicBezTo>
                      <a:pt x="127" y="119"/>
                      <a:pt x="129" y="126"/>
                      <a:pt x="132" y="127"/>
                    </a:cubicBezTo>
                    <a:cubicBezTo>
                      <a:pt x="131" y="128"/>
                      <a:pt x="128" y="130"/>
                      <a:pt x="128" y="133"/>
                    </a:cubicBezTo>
                    <a:cubicBezTo>
                      <a:pt x="128" y="139"/>
                      <a:pt x="134" y="143"/>
                      <a:pt x="140" y="143"/>
                    </a:cubicBezTo>
                    <a:cubicBezTo>
                      <a:pt x="140" y="146"/>
                      <a:pt x="143" y="146"/>
                      <a:pt x="147" y="146"/>
                    </a:cubicBezTo>
                    <a:cubicBezTo>
                      <a:pt x="151" y="146"/>
                      <a:pt x="158" y="144"/>
                      <a:pt x="164" y="142"/>
                    </a:cubicBezTo>
                    <a:cubicBezTo>
                      <a:pt x="165" y="142"/>
                      <a:pt x="166" y="143"/>
                      <a:pt x="168" y="143"/>
                    </a:cubicBezTo>
                    <a:cubicBezTo>
                      <a:pt x="174" y="143"/>
                      <a:pt x="183" y="141"/>
                      <a:pt x="185" y="137"/>
                    </a:cubicBezTo>
                    <a:cubicBezTo>
                      <a:pt x="185" y="137"/>
                      <a:pt x="185" y="137"/>
                      <a:pt x="185" y="137"/>
                    </a:cubicBezTo>
                    <a:cubicBezTo>
                      <a:pt x="185" y="137"/>
                      <a:pt x="185" y="137"/>
                      <a:pt x="185" y="137"/>
                    </a:cubicBezTo>
                    <a:cubicBezTo>
                      <a:pt x="191" y="129"/>
                      <a:pt x="210" y="118"/>
                      <a:pt x="210" y="109"/>
                    </a:cubicBezTo>
                    <a:cubicBezTo>
                      <a:pt x="210" y="103"/>
                      <a:pt x="204" y="102"/>
                      <a:pt x="201" y="97"/>
                    </a:cubicBezTo>
                    <a:cubicBezTo>
                      <a:pt x="201" y="97"/>
                      <a:pt x="201" y="97"/>
                      <a:pt x="201" y="97"/>
                    </a:cubicBezTo>
                    <a:cubicBezTo>
                      <a:pt x="201" y="97"/>
                      <a:pt x="201" y="97"/>
                      <a:pt x="201" y="97"/>
                    </a:cubicBezTo>
                    <a:cubicBezTo>
                      <a:pt x="202" y="96"/>
                      <a:pt x="205" y="95"/>
                      <a:pt x="205" y="93"/>
                    </a:cubicBezTo>
                    <a:cubicBezTo>
                      <a:pt x="205" y="87"/>
                      <a:pt x="196" y="85"/>
                      <a:pt x="196" y="79"/>
                    </a:cubicBezTo>
                    <a:cubicBezTo>
                      <a:pt x="196" y="79"/>
                      <a:pt x="196" y="79"/>
                      <a:pt x="196" y="79"/>
                    </a:cubicBezTo>
                    <a:cubicBezTo>
                      <a:pt x="196" y="79"/>
                      <a:pt x="196" y="79"/>
                      <a:pt x="196" y="79"/>
                    </a:cubicBezTo>
                    <a:cubicBezTo>
                      <a:pt x="196" y="76"/>
                      <a:pt x="199" y="74"/>
                      <a:pt x="199" y="71"/>
                    </a:cubicBezTo>
                    <a:cubicBezTo>
                      <a:pt x="199" y="65"/>
                      <a:pt x="193" y="62"/>
                      <a:pt x="193" y="57"/>
                    </a:cubicBezTo>
                    <a:cubicBezTo>
                      <a:pt x="193" y="57"/>
                      <a:pt x="193" y="57"/>
                      <a:pt x="193" y="57"/>
                    </a:cubicBezTo>
                    <a:cubicBezTo>
                      <a:pt x="193" y="57"/>
                      <a:pt x="193" y="57"/>
                      <a:pt x="193" y="57"/>
                    </a:cubicBezTo>
                    <a:cubicBezTo>
                      <a:pt x="193" y="52"/>
                      <a:pt x="198" y="49"/>
                      <a:pt x="198" y="45"/>
                    </a:cubicBezTo>
                    <a:cubicBezTo>
                      <a:pt x="198" y="38"/>
                      <a:pt x="188" y="39"/>
                      <a:pt x="188" y="33"/>
                    </a:cubicBezTo>
                    <a:cubicBezTo>
                      <a:pt x="188" y="33"/>
                      <a:pt x="188" y="33"/>
                      <a:pt x="188" y="33"/>
                    </a:cubicBezTo>
                    <a:cubicBezTo>
                      <a:pt x="188" y="33"/>
                      <a:pt x="188" y="33"/>
                      <a:pt x="188" y="33"/>
                    </a:cubicBezTo>
                    <a:cubicBezTo>
                      <a:pt x="188" y="27"/>
                      <a:pt x="199" y="22"/>
                      <a:pt x="203" y="19"/>
                    </a:cubicBezTo>
                    <a:cubicBezTo>
                      <a:pt x="202" y="19"/>
                      <a:pt x="196" y="18"/>
                      <a:pt x="193" y="18"/>
                    </a:cubicBezTo>
                    <a:cubicBezTo>
                      <a:pt x="193" y="16"/>
                      <a:pt x="191" y="16"/>
                      <a:pt x="188" y="14"/>
                    </a:cubicBezTo>
                    <a:cubicBezTo>
                      <a:pt x="195" y="11"/>
                      <a:pt x="197" y="14"/>
                      <a:pt x="200" y="7"/>
                    </a:cubicBezTo>
                    <a:cubicBezTo>
                      <a:pt x="197" y="6"/>
                      <a:pt x="191" y="2"/>
                      <a:pt x="190" y="2"/>
                    </a:cubicBezTo>
                    <a:cubicBezTo>
                      <a:pt x="188" y="2"/>
                      <a:pt x="186" y="4"/>
                      <a:pt x="186" y="7"/>
                    </a:cubicBezTo>
                    <a:cubicBezTo>
                      <a:pt x="182" y="6"/>
                      <a:pt x="183" y="4"/>
                      <a:pt x="183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89" name="Freeform 87"/>
              <p:cNvSpPr>
                <a:spLocks/>
              </p:cNvSpPr>
              <p:nvPr/>
            </p:nvSpPr>
            <p:spPr bwMode="auto">
              <a:xfrm>
                <a:off x="5708650" y="1843088"/>
                <a:ext cx="246062" cy="134938"/>
              </a:xfrm>
              <a:custGeom>
                <a:avLst/>
                <a:gdLst>
                  <a:gd name="T0" fmla="*/ 46 w 113"/>
                  <a:gd name="T1" fmla="*/ 0 h 62"/>
                  <a:gd name="T2" fmla="*/ 41 w 113"/>
                  <a:gd name="T3" fmla="*/ 4 h 62"/>
                  <a:gd name="T4" fmla="*/ 44 w 113"/>
                  <a:gd name="T5" fmla="*/ 17 h 62"/>
                  <a:gd name="T6" fmla="*/ 31 w 113"/>
                  <a:gd name="T7" fmla="*/ 4 h 62"/>
                  <a:gd name="T8" fmla="*/ 27 w 113"/>
                  <a:gd name="T9" fmla="*/ 9 h 62"/>
                  <a:gd name="T10" fmla="*/ 28 w 113"/>
                  <a:gd name="T11" fmla="*/ 12 h 62"/>
                  <a:gd name="T12" fmla="*/ 21 w 113"/>
                  <a:gd name="T13" fmla="*/ 8 h 62"/>
                  <a:gd name="T14" fmla="*/ 24 w 113"/>
                  <a:gd name="T15" fmla="*/ 5 h 62"/>
                  <a:gd name="T16" fmla="*/ 10 w 113"/>
                  <a:gd name="T17" fmla="*/ 3 h 62"/>
                  <a:gd name="T18" fmla="*/ 0 w 113"/>
                  <a:gd name="T19" fmla="*/ 10 h 62"/>
                  <a:gd name="T20" fmla="*/ 7 w 113"/>
                  <a:gd name="T21" fmla="*/ 17 h 62"/>
                  <a:gd name="T22" fmla="*/ 10 w 113"/>
                  <a:gd name="T23" fmla="*/ 18 h 62"/>
                  <a:gd name="T24" fmla="*/ 18 w 113"/>
                  <a:gd name="T25" fmla="*/ 27 h 62"/>
                  <a:gd name="T26" fmla="*/ 15 w 113"/>
                  <a:gd name="T27" fmla="*/ 28 h 62"/>
                  <a:gd name="T28" fmla="*/ 24 w 113"/>
                  <a:gd name="T29" fmla="*/ 33 h 62"/>
                  <a:gd name="T30" fmla="*/ 33 w 113"/>
                  <a:gd name="T31" fmla="*/ 25 h 62"/>
                  <a:gd name="T32" fmla="*/ 35 w 113"/>
                  <a:gd name="T33" fmla="*/ 25 h 62"/>
                  <a:gd name="T34" fmla="*/ 39 w 113"/>
                  <a:gd name="T35" fmla="*/ 27 h 62"/>
                  <a:gd name="T36" fmla="*/ 47 w 113"/>
                  <a:gd name="T37" fmla="*/ 27 h 62"/>
                  <a:gd name="T38" fmla="*/ 32 w 113"/>
                  <a:gd name="T39" fmla="*/ 34 h 62"/>
                  <a:gd name="T40" fmla="*/ 24 w 113"/>
                  <a:gd name="T41" fmla="*/ 37 h 62"/>
                  <a:gd name="T42" fmla="*/ 29 w 113"/>
                  <a:gd name="T43" fmla="*/ 42 h 62"/>
                  <a:gd name="T44" fmla="*/ 35 w 113"/>
                  <a:gd name="T45" fmla="*/ 41 h 62"/>
                  <a:gd name="T46" fmla="*/ 48 w 113"/>
                  <a:gd name="T47" fmla="*/ 42 h 62"/>
                  <a:gd name="T48" fmla="*/ 39 w 113"/>
                  <a:gd name="T49" fmla="*/ 45 h 62"/>
                  <a:gd name="T50" fmla="*/ 31 w 113"/>
                  <a:gd name="T51" fmla="*/ 44 h 62"/>
                  <a:gd name="T52" fmla="*/ 28 w 113"/>
                  <a:gd name="T53" fmla="*/ 44 h 62"/>
                  <a:gd name="T54" fmla="*/ 50 w 113"/>
                  <a:gd name="T55" fmla="*/ 62 h 62"/>
                  <a:gd name="T56" fmla="*/ 58 w 113"/>
                  <a:gd name="T57" fmla="*/ 47 h 62"/>
                  <a:gd name="T58" fmla="*/ 63 w 113"/>
                  <a:gd name="T59" fmla="*/ 44 h 62"/>
                  <a:gd name="T60" fmla="*/ 78 w 113"/>
                  <a:gd name="T61" fmla="*/ 25 h 62"/>
                  <a:gd name="T62" fmla="*/ 85 w 113"/>
                  <a:gd name="T63" fmla="*/ 29 h 62"/>
                  <a:gd name="T64" fmla="*/ 81 w 113"/>
                  <a:gd name="T65" fmla="*/ 29 h 62"/>
                  <a:gd name="T66" fmla="*/ 87 w 113"/>
                  <a:gd name="T67" fmla="*/ 37 h 62"/>
                  <a:gd name="T68" fmla="*/ 82 w 113"/>
                  <a:gd name="T69" fmla="*/ 45 h 62"/>
                  <a:gd name="T70" fmla="*/ 95 w 113"/>
                  <a:gd name="T71" fmla="*/ 46 h 62"/>
                  <a:gd name="T72" fmla="*/ 95 w 113"/>
                  <a:gd name="T73" fmla="*/ 51 h 62"/>
                  <a:gd name="T74" fmla="*/ 113 w 113"/>
                  <a:gd name="T75" fmla="*/ 41 h 62"/>
                  <a:gd name="T76" fmla="*/ 102 w 113"/>
                  <a:gd name="T77" fmla="*/ 31 h 62"/>
                  <a:gd name="T78" fmla="*/ 93 w 113"/>
                  <a:gd name="T79" fmla="*/ 31 h 62"/>
                  <a:gd name="T80" fmla="*/ 93 w 113"/>
                  <a:gd name="T81" fmla="*/ 27 h 62"/>
                  <a:gd name="T82" fmla="*/ 90 w 113"/>
                  <a:gd name="T83" fmla="*/ 27 h 62"/>
                  <a:gd name="T84" fmla="*/ 88 w 113"/>
                  <a:gd name="T85" fmla="*/ 27 h 62"/>
                  <a:gd name="T86" fmla="*/ 91 w 113"/>
                  <a:gd name="T87" fmla="*/ 27 h 62"/>
                  <a:gd name="T88" fmla="*/ 68 w 113"/>
                  <a:gd name="T89" fmla="*/ 15 h 62"/>
                  <a:gd name="T90" fmla="*/ 65 w 113"/>
                  <a:gd name="T91" fmla="*/ 14 h 62"/>
                  <a:gd name="T92" fmla="*/ 62 w 113"/>
                  <a:gd name="T93" fmla="*/ 8 h 62"/>
                  <a:gd name="T94" fmla="*/ 57 w 113"/>
                  <a:gd name="T95" fmla="*/ 11 h 62"/>
                  <a:gd name="T96" fmla="*/ 58 w 113"/>
                  <a:gd name="T97" fmla="*/ 6 h 62"/>
                  <a:gd name="T98" fmla="*/ 46 w 113"/>
                  <a:gd name="T9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13" h="62">
                    <a:moveTo>
                      <a:pt x="46" y="0"/>
                    </a:moveTo>
                    <a:cubicBezTo>
                      <a:pt x="43" y="0"/>
                      <a:pt x="41" y="0"/>
                      <a:pt x="41" y="4"/>
                    </a:cubicBezTo>
                    <a:cubicBezTo>
                      <a:pt x="41" y="10"/>
                      <a:pt x="43" y="12"/>
                      <a:pt x="44" y="17"/>
                    </a:cubicBezTo>
                    <a:cubicBezTo>
                      <a:pt x="37" y="14"/>
                      <a:pt x="39" y="4"/>
                      <a:pt x="31" y="4"/>
                    </a:cubicBezTo>
                    <a:cubicBezTo>
                      <a:pt x="29" y="4"/>
                      <a:pt x="27" y="6"/>
                      <a:pt x="27" y="9"/>
                    </a:cubicBezTo>
                    <a:cubicBezTo>
                      <a:pt x="27" y="10"/>
                      <a:pt x="27" y="11"/>
                      <a:pt x="28" y="12"/>
                    </a:cubicBezTo>
                    <a:cubicBezTo>
                      <a:pt x="26" y="11"/>
                      <a:pt x="23" y="10"/>
                      <a:pt x="21" y="8"/>
                    </a:cubicBezTo>
                    <a:cubicBezTo>
                      <a:pt x="22" y="7"/>
                      <a:pt x="23" y="6"/>
                      <a:pt x="24" y="5"/>
                    </a:cubicBezTo>
                    <a:cubicBezTo>
                      <a:pt x="18" y="3"/>
                      <a:pt x="15" y="3"/>
                      <a:pt x="10" y="3"/>
                    </a:cubicBezTo>
                    <a:cubicBezTo>
                      <a:pt x="7" y="3"/>
                      <a:pt x="2" y="9"/>
                      <a:pt x="0" y="10"/>
                    </a:cubicBezTo>
                    <a:cubicBezTo>
                      <a:pt x="2" y="12"/>
                      <a:pt x="5" y="17"/>
                      <a:pt x="7" y="17"/>
                    </a:cubicBezTo>
                    <a:cubicBezTo>
                      <a:pt x="8" y="17"/>
                      <a:pt x="9" y="18"/>
                      <a:pt x="10" y="18"/>
                    </a:cubicBezTo>
                    <a:cubicBezTo>
                      <a:pt x="9" y="23"/>
                      <a:pt x="13" y="25"/>
                      <a:pt x="18" y="27"/>
                    </a:cubicBezTo>
                    <a:cubicBezTo>
                      <a:pt x="17" y="27"/>
                      <a:pt x="16" y="28"/>
                      <a:pt x="15" y="28"/>
                    </a:cubicBezTo>
                    <a:cubicBezTo>
                      <a:pt x="17" y="31"/>
                      <a:pt x="20" y="33"/>
                      <a:pt x="24" y="33"/>
                    </a:cubicBezTo>
                    <a:cubicBezTo>
                      <a:pt x="30" y="33"/>
                      <a:pt x="30" y="26"/>
                      <a:pt x="33" y="25"/>
                    </a:cubicBezTo>
                    <a:cubicBezTo>
                      <a:pt x="34" y="25"/>
                      <a:pt x="34" y="25"/>
                      <a:pt x="35" y="25"/>
                    </a:cubicBezTo>
                    <a:cubicBezTo>
                      <a:pt x="36" y="26"/>
                      <a:pt x="39" y="27"/>
                      <a:pt x="39" y="27"/>
                    </a:cubicBezTo>
                    <a:cubicBezTo>
                      <a:pt x="41" y="27"/>
                      <a:pt x="43" y="27"/>
                      <a:pt x="47" y="27"/>
                    </a:cubicBezTo>
                    <a:cubicBezTo>
                      <a:pt x="44" y="30"/>
                      <a:pt x="36" y="33"/>
                      <a:pt x="32" y="34"/>
                    </a:cubicBezTo>
                    <a:cubicBezTo>
                      <a:pt x="31" y="35"/>
                      <a:pt x="24" y="35"/>
                      <a:pt x="24" y="37"/>
                    </a:cubicBezTo>
                    <a:cubicBezTo>
                      <a:pt x="24" y="41"/>
                      <a:pt x="26" y="42"/>
                      <a:pt x="29" y="42"/>
                    </a:cubicBezTo>
                    <a:cubicBezTo>
                      <a:pt x="31" y="42"/>
                      <a:pt x="34" y="41"/>
                      <a:pt x="35" y="41"/>
                    </a:cubicBezTo>
                    <a:cubicBezTo>
                      <a:pt x="37" y="41"/>
                      <a:pt x="46" y="41"/>
                      <a:pt x="48" y="42"/>
                    </a:cubicBezTo>
                    <a:cubicBezTo>
                      <a:pt x="44" y="43"/>
                      <a:pt x="41" y="42"/>
                      <a:pt x="39" y="45"/>
                    </a:cubicBezTo>
                    <a:cubicBezTo>
                      <a:pt x="39" y="45"/>
                      <a:pt x="35" y="44"/>
                      <a:pt x="31" y="44"/>
                    </a:cubicBezTo>
                    <a:cubicBezTo>
                      <a:pt x="30" y="44"/>
                      <a:pt x="29" y="44"/>
                      <a:pt x="28" y="44"/>
                    </a:cubicBezTo>
                    <a:cubicBezTo>
                      <a:pt x="28" y="54"/>
                      <a:pt x="43" y="58"/>
                      <a:pt x="50" y="62"/>
                    </a:cubicBezTo>
                    <a:cubicBezTo>
                      <a:pt x="54" y="58"/>
                      <a:pt x="54" y="50"/>
                      <a:pt x="58" y="47"/>
                    </a:cubicBezTo>
                    <a:cubicBezTo>
                      <a:pt x="60" y="46"/>
                      <a:pt x="62" y="46"/>
                      <a:pt x="63" y="44"/>
                    </a:cubicBezTo>
                    <a:cubicBezTo>
                      <a:pt x="65" y="37"/>
                      <a:pt x="69" y="25"/>
                      <a:pt x="78" y="25"/>
                    </a:cubicBezTo>
                    <a:cubicBezTo>
                      <a:pt x="78" y="25"/>
                      <a:pt x="80" y="28"/>
                      <a:pt x="85" y="29"/>
                    </a:cubicBezTo>
                    <a:cubicBezTo>
                      <a:pt x="83" y="29"/>
                      <a:pt x="82" y="29"/>
                      <a:pt x="81" y="29"/>
                    </a:cubicBezTo>
                    <a:cubicBezTo>
                      <a:pt x="82" y="32"/>
                      <a:pt x="85" y="37"/>
                      <a:pt x="87" y="37"/>
                    </a:cubicBezTo>
                    <a:cubicBezTo>
                      <a:pt x="86" y="42"/>
                      <a:pt x="83" y="40"/>
                      <a:pt x="82" y="45"/>
                    </a:cubicBezTo>
                    <a:cubicBezTo>
                      <a:pt x="86" y="46"/>
                      <a:pt x="92" y="45"/>
                      <a:pt x="95" y="46"/>
                    </a:cubicBezTo>
                    <a:cubicBezTo>
                      <a:pt x="95" y="47"/>
                      <a:pt x="95" y="49"/>
                      <a:pt x="95" y="51"/>
                    </a:cubicBezTo>
                    <a:cubicBezTo>
                      <a:pt x="102" y="49"/>
                      <a:pt x="105" y="44"/>
                      <a:pt x="113" y="41"/>
                    </a:cubicBezTo>
                    <a:cubicBezTo>
                      <a:pt x="110" y="38"/>
                      <a:pt x="102" y="40"/>
                      <a:pt x="102" y="31"/>
                    </a:cubicBezTo>
                    <a:cubicBezTo>
                      <a:pt x="99" y="31"/>
                      <a:pt x="97" y="31"/>
                      <a:pt x="93" y="31"/>
                    </a:cubicBezTo>
                    <a:cubicBezTo>
                      <a:pt x="94" y="30"/>
                      <a:pt x="94" y="28"/>
                      <a:pt x="93" y="27"/>
                    </a:cubicBezTo>
                    <a:cubicBezTo>
                      <a:pt x="92" y="27"/>
                      <a:pt x="91" y="27"/>
                      <a:pt x="90" y="27"/>
                    </a:cubicBezTo>
                    <a:cubicBezTo>
                      <a:pt x="90" y="27"/>
                      <a:pt x="89" y="27"/>
                      <a:pt x="88" y="27"/>
                    </a:cubicBezTo>
                    <a:cubicBezTo>
                      <a:pt x="89" y="27"/>
                      <a:pt x="90" y="27"/>
                      <a:pt x="91" y="27"/>
                    </a:cubicBezTo>
                    <a:cubicBezTo>
                      <a:pt x="88" y="23"/>
                      <a:pt x="73" y="15"/>
                      <a:pt x="68" y="15"/>
                    </a:cubicBezTo>
                    <a:cubicBezTo>
                      <a:pt x="67" y="15"/>
                      <a:pt x="66" y="14"/>
                      <a:pt x="65" y="14"/>
                    </a:cubicBezTo>
                    <a:cubicBezTo>
                      <a:pt x="66" y="12"/>
                      <a:pt x="67" y="8"/>
                      <a:pt x="62" y="8"/>
                    </a:cubicBezTo>
                    <a:cubicBezTo>
                      <a:pt x="60" y="8"/>
                      <a:pt x="59" y="10"/>
                      <a:pt x="57" y="11"/>
                    </a:cubicBezTo>
                    <a:cubicBezTo>
                      <a:pt x="57" y="9"/>
                      <a:pt x="58" y="8"/>
                      <a:pt x="58" y="6"/>
                    </a:cubicBezTo>
                    <a:cubicBezTo>
                      <a:pt x="58" y="3"/>
                      <a:pt x="50" y="0"/>
                      <a:pt x="46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90" name="Freeform 88"/>
              <p:cNvSpPr>
                <a:spLocks/>
              </p:cNvSpPr>
              <p:nvPr/>
            </p:nvSpPr>
            <p:spPr bwMode="auto">
              <a:xfrm>
                <a:off x="5837238" y="1824038"/>
                <a:ext cx="160337" cy="55563"/>
              </a:xfrm>
              <a:custGeom>
                <a:avLst/>
                <a:gdLst>
                  <a:gd name="T0" fmla="*/ 43 w 74"/>
                  <a:gd name="T1" fmla="*/ 0 h 26"/>
                  <a:gd name="T2" fmla="*/ 40 w 74"/>
                  <a:gd name="T3" fmla="*/ 0 h 26"/>
                  <a:gd name="T4" fmla="*/ 33 w 74"/>
                  <a:gd name="T5" fmla="*/ 6 h 26"/>
                  <a:gd name="T6" fmla="*/ 21 w 74"/>
                  <a:gd name="T7" fmla="*/ 1 h 26"/>
                  <a:gd name="T8" fmla="*/ 13 w 74"/>
                  <a:gd name="T9" fmla="*/ 1 h 26"/>
                  <a:gd name="T10" fmla="*/ 15 w 74"/>
                  <a:gd name="T11" fmla="*/ 3 h 26"/>
                  <a:gd name="T12" fmla="*/ 10 w 74"/>
                  <a:gd name="T13" fmla="*/ 3 h 26"/>
                  <a:gd name="T14" fmla="*/ 10 w 74"/>
                  <a:gd name="T15" fmla="*/ 5 h 26"/>
                  <a:gd name="T16" fmla="*/ 8 w 74"/>
                  <a:gd name="T17" fmla="*/ 5 h 26"/>
                  <a:gd name="T18" fmla="*/ 4 w 74"/>
                  <a:gd name="T19" fmla="*/ 4 h 26"/>
                  <a:gd name="T20" fmla="*/ 0 w 74"/>
                  <a:gd name="T21" fmla="*/ 4 h 26"/>
                  <a:gd name="T22" fmla="*/ 4 w 74"/>
                  <a:gd name="T23" fmla="*/ 11 h 26"/>
                  <a:gd name="T24" fmla="*/ 7 w 74"/>
                  <a:gd name="T25" fmla="*/ 15 h 26"/>
                  <a:gd name="T26" fmla="*/ 14 w 74"/>
                  <a:gd name="T27" fmla="*/ 14 h 26"/>
                  <a:gd name="T28" fmla="*/ 28 w 74"/>
                  <a:gd name="T29" fmla="*/ 15 h 26"/>
                  <a:gd name="T30" fmla="*/ 21 w 74"/>
                  <a:gd name="T31" fmla="*/ 16 h 26"/>
                  <a:gd name="T32" fmla="*/ 15 w 74"/>
                  <a:gd name="T33" fmla="*/ 16 h 26"/>
                  <a:gd name="T34" fmla="*/ 19 w 74"/>
                  <a:gd name="T35" fmla="*/ 21 h 26"/>
                  <a:gd name="T36" fmla="*/ 35 w 74"/>
                  <a:gd name="T37" fmla="*/ 21 h 26"/>
                  <a:gd name="T38" fmla="*/ 45 w 74"/>
                  <a:gd name="T39" fmla="*/ 26 h 26"/>
                  <a:gd name="T40" fmla="*/ 74 w 74"/>
                  <a:gd name="T41" fmla="*/ 12 h 26"/>
                  <a:gd name="T42" fmla="*/ 61 w 74"/>
                  <a:gd name="T43" fmla="*/ 4 h 26"/>
                  <a:gd name="T44" fmla="*/ 52 w 74"/>
                  <a:gd name="T45" fmla="*/ 4 h 26"/>
                  <a:gd name="T46" fmla="*/ 43 w 74"/>
                  <a:gd name="T47" fmla="*/ 7 h 26"/>
                  <a:gd name="T48" fmla="*/ 43 w 74"/>
                  <a:gd name="T4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74" h="26">
                    <a:moveTo>
                      <a:pt x="43" y="0"/>
                    </a:moveTo>
                    <a:cubicBezTo>
                      <a:pt x="40" y="0"/>
                      <a:pt x="40" y="0"/>
                      <a:pt x="40" y="0"/>
                    </a:cubicBezTo>
                    <a:cubicBezTo>
                      <a:pt x="38" y="1"/>
                      <a:pt x="36" y="6"/>
                      <a:pt x="33" y="6"/>
                    </a:cubicBezTo>
                    <a:cubicBezTo>
                      <a:pt x="31" y="6"/>
                      <a:pt x="23" y="2"/>
                      <a:pt x="21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5"/>
                      <a:pt x="9" y="5"/>
                      <a:pt x="8" y="5"/>
                    </a:cubicBezTo>
                    <a:cubicBezTo>
                      <a:pt x="7" y="5"/>
                      <a:pt x="6" y="5"/>
                      <a:pt x="4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7"/>
                      <a:pt x="2" y="9"/>
                      <a:pt x="4" y="11"/>
                    </a:cubicBezTo>
                    <a:cubicBezTo>
                      <a:pt x="4" y="14"/>
                      <a:pt x="5" y="15"/>
                      <a:pt x="7" y="15"/>
                    </a:cubicBezTo>
                    <a:cubicBezTo>
                      <a:pt x="9" y="15"/>
                      <a:pt x="12" y="14"/>
                      <a:pt x="14" y="14"/>
                    </a:cubicBezTo>
                    <a:cubicBezTo>
                      <a:pt x="15" y="14"/>
                      <a:pt x="26" y="15"/>
                      <a:pt x="28" y="15"/>
                    </a:cubicBezTo>
                    <a:cubicBezTo>
                      <a:pt x="26" y="15"/>
                      <a:pt x="23" y="15"/>
                      <a:pt x="21" y="16"/>
                    </a:cubicBezTo>
                    <a:cubicBezTo>
                      <a:pt x="20" y="16"/>
                      <a:pt x="17" y="16"/>
                      <a:pt x="15" y="16"/>
                    </a:cubicBezTo>
                    <a:cubicBezTo>
                      <a:pt x="15" y="19"/>
                      <a:pt x="16" y="20"/>
                      <a:pt x="19" y="21"/>
                    </a:cubicBezTo>
                    <a:cubicBezTo>
                      <a:pt x="35" y="21"/>
                      <a:pt x="35" y="21"/>
                      <a:pt x="35" y="21"/>
                    </a:cubicBezTo>
                    <a:cubicBezTo>
                      <a:pt x="37" y="24"/>
                      <a:pt x="39" y="26"/>
                      <a:pt x="45" y="26"/>
                    </a:cubicBezTo>
                    <a:cubicBezTo>
                      <a:pt x="53" y="26"/>
                      <a:pt x="67" y="16"/>
                      <a:pt x="74" y="12"/>
                    </a:cubicBezTo>
                    <a:cubicBezTo>
                      <a:pt x="72" y="8"/>
                      <a:pt x="67" y="4"/>
                      <a:pt x="61" y="4"/>
                    </a:cubicBezTo>
                    <a:cubicBezTo>
                      <a:pt x="57" y="4"/>
                      <a:pt x="58" y="4"/>
                      <a:pt x="52" y="4"/>
                    </a:cubicBezTo>
                    <a:cubicBezTo>
                      <a:pt x="47" y="4"/>
                      <a:pt x="46" y="7"/>
                      <a:pt x="43" y="7"/>
                    </a:cubicBezTo>
                    <a:cubicBezTo>
                      <a:pt x="43" y="5"/>
                      <a:pt x="43" y="3"/>
                      <a:pt x="43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91" name="Freeform 90"/>
              <p:cNvSpPr>
                <a:spLocks/>
              </p:cNvSpPr>
              <p:nvPr/>
            </p:nvSpPr>
            <p:spPr bwMode="auto">
              <a:xfrm>
                <a:off x="5353050" y="2608263"/>
                <a:ext cx="76200" cy="92075"/>
              </a:xfrm>
              <a:custGeom>
                <a:avLst/>
                <a:gdLst>
                  <a:gd name="T0" fmla="*/ 26 w 35"/>
                  <a:gd name="T1" fmla="*/ 0 h 42"/>
                  <a:gd name="T2" fmla="*/ 21 w 35"/>
                  <a:gd name="T3" fmla="*/ 0 h 42"/>
                  <a:gd name="T4" fmla="*/ 13 w 35"/>
                  <a:gd name="T5" fmla="*/ 6 h 42"/>
                  <a:gd name="T6" fmla="*/ 14 w 35"/>
                  <a:gd name="T7" fmla="*/ 9 h 42"/>
                  <a:gd name="T8" fmla="*/ 6 w 35"/>
                  <a:gd name="T9" fmla="*/ 12 h 42"/>
                  <a:gd name="T10" fmla="*/ 5 w 35"/>
                  <a:gd name="T11" fmla="*/ 12 h 42"/>
                  <a:gd name="T12" fmla="*/ 3 w 35"/>
                  <a:gd name="T13" fmla="*/ 16 h 42"/>
                  <a:gd name="T14" fmla="*/ 8 w 35"/>
                  <a:gd name="T15" fmla="*/ 22 h 42"/>
                  <a:gd name="T16" fmla="*/ 0 w 35"/>
                  <a:gd name="T17" fmla="*/ 36 h 42"/>
                  <a:gd name="T18" fmla="*/ 7 w 35"/>
                  <a:gd name="T19" fmla="*/ 42 h 42"/>
                  <a:gd name="T20" fmla="*/ 13 w 35"/>
                  <a:gd name="T21" fmla="*/ 41 h 42"/>
                  <a:gd name="T22" fmla="*/ 23 w 35"/>
                  <a:gd name="T23" fmla="*/ 35 h 42"/>
                  <a:gd name="T24" fmla="*/ 25 w 35"/>
                  <a:gd name="T25" fmla="*/ 35 h 42"/>
                  <a:gd name="T26" fmla="*/ 30 w 35"/>
                  <a:gd name="T27" fmla="*/ 34 h 42"/>
                  <a:gd name="T28" fmla="*/ 30 w 35"/>
                  <a:gd name="T29" fmla="*/ 26 h 42"/>
                  <a:gd name="T30" fmla="*/ 30 w 35"/>
                  <a:gd name="T31" fmla="*/ 16 h 42"/>
                  <a:gd name="T32" fmla="*/ 35 w 35"/>
                  <a:gd name="T33" fmla="*/ 12 h 42"/>
                  <a:gd name="T34" fmla="*/ 26 w 35"/>
                  <a:gd name="T35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5" h="42">
                    <a:moveTo>
                      <a:pt x="26" y="0"/>
                    </a:moveTo>
                    <a:cubicBezTo>
                      <a:pt x="24" y="0"/>
                      <a:pt x="23" y="0"/>
                      <a:pt x="21" y="0"/>
                    </a:cubicBezTo>
                    <a:cubicBezTo>
                      <a:pt x="18" y="0"/>
                      <a:pt x="13" y="4"/>
                      <a:pt x="13" y="6"/>
                    </a:cubicBezTo>
                    <a:cubicBezTo>
                      <a:pt x="13" y="7"/>
                      <a:pt x="13" y="8"/>
                      <a:pt x="14" y="9"/>
                    </a:cubicBezTo>
                    <a:cubicBezTo>
                      <a:pt x="13" y="11"/>
                      <a:pt x="8" y="12"/>
                      <a:pt x="6" y="12"/>
                    </a:cubicBezTo>
                    <a:cubicBezTo>
                      <a:pt x="6" y="12"/>
                      <a:pt x="6" y="12"/>
                      <a:pt x="5" y="12"/>
                    </a:cubicBezTo>
                    <a:cubicBezTo>
                      <a:pt x="4" y="12"/>
                      <a:pt x="3" y="13"/>
                      <a:pt x="3" y="16"/>
                    </a:cubicBezTo>
                    <a:cubicBezTo>
                      <a:pt x="3" y="18"/>
                      <a:pt x="5" y="20"/>
                      <a:pt x="8" y="22"/>
                    </a:cubicBezTo>
                    <a:cubicBezTo>
                      <a:pt x="7" y="28"/>
                      <a:pt x="0" y="29"/>
                      <a:pt x="0" y="36"/>
                    </a:cubicBezTo>
                    <a:cubicBezTo>
                      <a:pt x="0" y="39"/>
                      <a:pt x="4" y="42"/>
                      <a:pt x="7" y="42"/>
                    </a:cubicBezTo>
                    <a:cubicBezTo>
                      <a:pt x="9" y="42"/>
                      <a:pt x="11" y="42"/>
                      <a:pt x="13" y="41"/>
                    </a:cubicBezTo>
                    <a:cubicBezTo>
                      <a:pt x="15" y="40"/>
                      <a:pt x="18" y="35"/>
                      <a:pt x="23" y="35"/>
                    </a:cubicBezTo>
                    <a:cubicBezTo>
                      <a:pt x="23" y="35"/>
                      <a:pt x="24" y="35"/>
                      <a:pt x="25" y="35"/>
                    </a:cubicBezTo>
                    <a:cubicBezTo>
                      <a:pt x="27" y="35"/>
                      <a:pt x="29" y="35"/>
                      <a:pt x="30" y="34"/>
                    </a:cubicBezTo>
                    <a:cubicBezTo>
                      <a:pt x="32" y="31"/>
                      <a:pt x="30" y="28"/>
                      <a:pt x="30" y="26"/>
                    </a:cubicBezTo>
                    <a:cubicBezTo>
                      <a:pt x="30" y="25"/>
                      <a:pt x="30" y="18"/>
                      <a:pt x="30" y="16"/>
                    </a:cubicBezTo>
                    <a:cubicBezTo>
                      <a:pt x="30" y="14"/>
                      <a:pt x="35" y="14"/>
                      <a:pt x="35" y="12"/>
                    </a:cubicBezTo>
                    <a:cubicBezTo>
                      <a:pt x="35" y="7"/>
                      <a:pt x="32" y="0"/>
                      <a:pt x="26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92" name="Freeform 92"/>
              <p:cNvSpPr>
                <a:spLocks/>
              </p:cNvSpPr>
              <p:nvPr/>
            </p:nvSpPr>
            <p:spPr bwMode="auto">
              <a:xfrm>
                <a:off x="5413375" y="2524125"/>
                <a:ext cx="146050" cy="211138"/>
              </a:xfrm>
              <a:custGeom>
                <a:avLst/>
                <a:gdLst>
                  <a:gd name="T0" fmla="*/ 16 w 67"/>
                  <a:gd name="T1" fmla="*/ 0 h 97"/>
                  <a:gd name="T2" fmla="*/ 10 w 67"/>
                  <a:gd name="T3" fmla="*/ 8 h 97"/>
                  <a:gd name="T4" fmla="*/ 8 w 67"/>
                  <a:gd name="T5" fmla="*/ 14 h 97"/>
                  <a:gd name="T6" fmla="*/ 5 w 67"/>
                  <a:gd name="T7" fmla="*/ 13 h 97"/>
                  <a:gd name="T8" fmla="*/ 7 w 67"/>
                  <a:gd name="T9" fmla="*/ 18 h 97"/>
                  <a:gd name="T10" fmla="*/ 5 w 67"/>
                  <a:gd name="T11" fmla="*/ 24 h 97"/>
                  <a:gd name="T12" fmla="*/ 9 w 67"/>
                  <a:gd name="T13" fmla="*/ 29 h 97"/>
                  <a:gd name="T14" fmla="*/ 8 w 67"/>
                  <a:gd name="T15" fmla="*/ 35 h 97"/>
                  <a:gd name="T16" fmla="*/ 10 w 67"/>
                  <a:gd name="T17" fmla="*/ 31 h 97"/>
                  <a:gd name="T18" fmla="*/ 15 w 67"/>
                  <a:gd name="T19" fmla="*/ 38 h 97"/>
                  <a:gd name="T20" fmla="*/ 17 w 67"/>
                  <a:gd name="T21" fmla="*/ 46 h 97"/>
                  <a:gd name="T22" fmla="*/ 26 w 67"/>
                  <a:gd name="T23" fmla="*/ 45 h 97"/>
                  <a:gd name="T24" fmla="*/ 29 w 67"/>
                  <a:gd name="T25" fmla="*/ 52 h 97"/>
                  <a:gd name="T26" fmla="*/ 30 w 67"/>
                  <a:gd name="T27" fmla="*/ 56 h 97"/>
                  <a:gd name="T28" fmla="*/ 20 w 67"/>
                  <a:gd name="T29" fmla="*/ 70 h 97"/>
                  <a:gd name="T30" fmla="*/ 13 w 67"/>
                  <a:gd name="T31" fmla="*/ 80 h 97"/>
                  <a:gd name="T32" fmla="*/ 24 w 67"/>
                  <a:gd name="T33" fmla="*/ 82 h 97"/>
                  <a:gd name="T34" fmla="*/ 30 w 67"/>
                  <a:gd name="T35" fmla="*/ 81 h 97"/>
                  <a:gd name="T36" fmla="*/ 10 w 67"/>
                  <a:gd name="T37" fmla="*/ 95 h 97"/>
                  <a:gd name="T38" fmla="*/ 12 w 67"/>
                  <a:gd name="T39" fmla="*/ 97 h 97"/>
                  <a:gd name="T40" fmla="*/ 20 w 67"/>
                  <a:gd name="T41" fmla="*/ 95 h 97"/>
                  <a:gd name="T42" fmla="*/ 30 w 67"/>
                  <a:gd name="T43" fmla="*/ 92 h 97"/>
                  <a:gd name="T44" fmla="*/ 56 w 67"/>
                  <a:gd name="T45" fmla="*/ 89 h 97"/>
                  <a:gd name="T46" fmla="*/ 64 w 67"/>
                  <a:gd name="T47" fmla="*/ 83 h 97"/>
                  <a:gd name="T48" fmla="*/ 67 w 67"/>
                  <a:gd name="T49" fmla="*/ 70 h 97"/>
                  <a:gd name="T50" fmla="*/ 60 w 67"/>
                  <a:gd name="T51" fmla="*/ 65 h 97"/>
                  <a:gd name="T52" fmla="*/ 59 w 67"/>
                  <a:gd name="T53" fmla="*/ 65 h 97"/>
                  <a:gd name="T54" fmla="*/ 56 w 67"/>
                  <a:gd name="T55" fmla="*/ 65 h 97"/>
                  <a:gd name="T56" fmla="*/ 54 w 67"/>
                  <a:gd name="T57" fmla="*/ 57 h 97"/>
                  <a:gd name="T58" fmla="*/ 34 w 67"/>
                  <a:gd name="T59" fmla="*/ 32 h 97"/>
                  <a:gd name="T60" fmla="*/ 31 w 67"/>
                  <a:gd name="T61" fmla="*/ 32 h 97"/>
                  <a:gd name="T62" fmla="*/ 28 w 67"/>
                  <a:gd name="T63" fmla="*/ 32 h 97"/>
                  <a:gd name="T64" fmla="*/ 37 w 67"/>
                  <a:gd name="T65" fmla="*/ 12 h 97"/>
                  <a:gd name="T66" fmla="*/ 20 w 67"/>
                  <a:gd name="T67" fmla="*/ 10 h 97"/>
                  <a:gd name="T68" fmla="*/ 24 w 67"/>
                  <a:gd name="T69" fmla="*/ 0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67" h="97">
                    <a:moveTo>
                      <a:pt x="24" y="0"/>
                    </a:moveTo>
                    <a:cubicBezTo>
                      <a:pt x="22" y="0"/>
                      <a:pt x="19" y="0"/>
                      <a:pt x="16" y="0"/>
                    </a:cubicBezTo>
                    <a:cubicBezTo>
                      <a:pt x="14" y="0"/>
                      <a:pt x="11" y="2"/>
                      <a:pt x="11" y="4"/>
                    </a:cubicBezTo>
                    <a:cubicBezTo>
                      <a:pt x="11" y="5"/>
                      <a:pt x="10" y="6"/>
                      <a:pt x="10" y="8"/>
                    </a:cubicBezTo>
                    <a:cubicBezTo>
                      <a:pt x="8" y="8"/>
                      <a:pt x="6" y="10"/>
                      <a:pt x="6" y="12"/>
                    </a:cubicBezTo>
                    <a:cubicBezTo>
                      <a:pt x="6" y="12"/>
                      <a:pt x="7" y="13"/>
                      <a:pt x="8" y="14"/>
                    </a:cubicBezTo>
                    <a:cubicBezTo>
                      <a:pt x="8" y="14"/>
                      <a:pt x="7" y="15"/>
                      <a:pt x="7" y="15"/>
                    </a:cubicBezTo>
                    <a:cubicBezTo>
                      <a:pt x="6" y="15"/>
                      <a:pt x="5" y="14"/>
                      <a:pt x="5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16"/>
                      <a:pt x="2" y="17"/>
                      <a:pt x="7" y="18"/>
                    </a:cubicBezTo>
                    <a:cubicBezTo>
                      <a:pt x="7" y="20"/>
                      <a:pt x="7" y="20"/>
                      <a:pt x="7" y="20"/>
                    </a:cubicBezTo>
                    <a:cubicBezTo>
                      <a:pt x="7" y="21"/>
                      <a:pt x="5" y="23"/>
                      <a:pt x="5" y="24"/>
                    </a:cubicBezTo>
                    <a:cubicBezTo>
                      <a:pt x="5" y="25"/>
                      <a:pt x="7" y="26"/>
                      <a:pt x="9" y="26"/>
                    </a:cubicBezTo>
                    <a:cubicBezTo>
                      <a:pt x="9" y="29"/>
                      <a:pt x="9" y="29"/>
                      <a:pt x="9" y="29"/>
                    </a:cubicBezTo>
                    <a:cubicBezTo>
                      <a:pt x="8" y="29"/>
                      <a:pt x="8" y="30"/>
                      <a:pt x="8" y="31"/>
                    </a:cubicBezTo>
                    <a:cubicBezTo>
                      <a:pt x="8" y="32"/>
                      <a:pt x="8" y="33"/>
                      <a:pt x="8" y="35"/>
                    </a:cubicBezTo>
                    <a:cubicBezTo>
                      <a:pt x="10" y="35"/>
                      <a:pt x="10" y="35"/>
                      <a:pt x="10" y="35"/>
                    </a:cubicBezTo>
                    <a:cubicBezTo>
                      <a:pt x="9" y="34"/>
                      <a:pt x="9" y="33"/>
                      <a:pt x="10" y="31"/>
                    </a:cubicBezTo>
                    <a:cubicBezTo>
                      <a:pt x="11" y="32"/>
                      <a:pt x="13" y="33"/>
                      <a:pt x="15" y="33"/>
                    </a:cubicBezTo>
                    <a:cubicBezTo>
                      <a:pt x="14" y="35"/>
                      <a:pt x="15" y="35"/>
                      <a:pt x="15" y="38"/>
                    </a:cubicBezTo>
                    <a:cubicBezTo>
                      <a:pt x="15" y="40"/>
                      <a:pt x="12" y="42"/>
                      <a:pt x="12" y="44"/>
                    </a:cubicBezTo>
                    <a:cubicBezTo>
                      <a:pt x="12" y="46"/>
                      <a:pt x="14" y="46"/>
                      <a:pt x="17" y="46"/>
                    </a:cubicBezTo>
                    <a:cubicBezTo>
                      <a:pt x="19" y="46"/>
                      <a:pt x="20" y="45"/>
                      <a:pt x="23" y="45"/>
                    </a:cubicBezTo>
                    <a:cubicBezTo>
                      <a:pt x="24" y="45"/>
                      <a:pt x="25" y="45"/>
                      <a:pt x="26" y="45"/>
                    </a:cubicBezTo>
                    <a:cubicBezTo>
                      <a:pt x="25" y="46"/>
                      <a:pt x="24" y="47"/>
                      <a:pt x="24" y="49"/>
                    </a:cubicBezTo>
                    <a:cubicBezTo>
                      <a:pt x="24" y="51"/>
                      <a:pt x="26" y="52"/>
                      <a:pt x="29" y="52"/>
                    </a:cubicBezTo>
                    <a:cubicBezTo>
                      <a:pt x="29" y="52"/>
                      <a:pt x="30" y="52"/>
                      <a:pt x="30" y="52"/>
                    </a:cubicBezTo>
                    <a:cubicBezTo>
                      <a:pt x="30" y="56"/>
                      <a:pt x="30" y="56"/>
                      <a:pt x="30" y="56"/>
                    </a:cubicBezTo>
                    <a:cubicBezTo>
                      <a:pt x="29" y="59"/>
                      <a:pt x="23" y="62"/>
                      <a:pt x="18" y="62"/>
                    </a:cubicBezTo>
                    <a:cubicBezTo>
                      <a:pt x="18" y="65"/>
                      <a:pt x="20" y="66"/>
                      <a:pt x="20" y="70"/>
                    </a:cubicBezTo>
                    <a:cubicBezTo>
                      <a:pt x="20" y="74"/>
                      <a:pt x="12" y="74"/>
                      <a:pt x="12" y="79"/>
                    </a:cubicBezTo>
                    <a:cubicBezTo>
                      <a:pt x="12" y="79"/>
                      <a:pt x="13" y="80"/>
                      <a:pt x="13" y="80"/>
                    </a:cubicBezTo>
                    <a:cubicBezTo>
                      <a:pt x="15" y="80"/>
                      <a:pt x="15" y="79"/>
                      <a:pt x="16" y="79"/>
                    </a:cubicBezTo>
                    <a:cubicBezTo>
                      <a:pt x="19" y="79"/>
                      <a:pt x="20" y="82"/>
                      <a:pt x="24" y="82"/>
                    </a:cubicBezTo>
                    <a:cubicBezTo>
                      <a:pt x="26" y="82"/>
                      <a:pt x="28" y="81"/>
                      <a:pt x="29" y="79"/>
                    </a:cubicBezTo>
                    <a:cubicBezTo>
                      <a:pt x="29" y="80"/>
                      <a:pt x="30" y="81"/>
                      <a:pt x="30" y="81"/>
                    </a:cubicBezTo>
                    <a:cubicBezTo>
                      <a:pt x="30" y="85"/>
                      <a:pt x="24" y="84"/>
                      <a:pt x="20" y="85"/>
                    </a:cubicBezTo>
                    <a:cubicBezTo>
                      <a:pt x="19" y="85"/>
                      <a:pt x="11" y="94"/>
                      <a:pt x="10" y="95"/>
                    </a:cubicBezTo>
                    <a:cubicBezTo>
                      <a:pt x="10" y="97"/>
                      <a:pt x="10" y="97"/>
                      <a:pt x="10" y="97"/>
                    </a:cubicBezTo>
                    <a:cubicBezTo>
                      <a:pt x="12" y="97"/>
                      <a:pt x="12" y="97"/>
                      <a:pt x="12" y="97"/>
                    </a:cubicBezTo>
                    <a:cubicBezTo>
                      <a:pt x="13" y="96"/>
                      <a:pt x="14" y="95"/>
                      <a:pt x="16" y="95"/>
                    </a:cubicBezTo>
                    <a:cubicBezTo>
                      <a:pt x="20" y="95"/>
                      <a:pt x="20" y="95"/>
                      <a:pt x="20" y="95"/>
                    </a:cubicBezTo>
                    <a:cubicBezTo>
                      <a:pt x="20" y="92"/>
                      <a:pt x="22" y="90"/>
                      <a:pt x="25" y="90"/>
                    </a:cubicBezTo>
                    <a:cubicBezTo>
                      <a:pt x="27" y="90"/>
                      <a:pt x="28" y="92"/>
                      <a:pt x="30" y="92"/>
                    </a:cubicBezTo>
                    <a:cubicBezTo>
                      <a:pt x="34" y="92"/>
                      <a:pt x="42" y="89"/>
                      <a:pt x="44" y="89"/>
                    </a:cubicBezTo>
                    <a:cubicBezTo>
                      <a:pt x="46" y="89"/>
                      <a:pt x="52" y="89"/>
                      <a:pt x="56" y="89"/>
                    </a:cubicBezTo>
                    <a:cubicBezTo>
                      <a:pt x="59" y="89"/>
                      <a:pt x="61" y="87"/>
                      <a:pt x="64" y="85"/>
                    </a:cubicBezTo>
                    <a:cubicBezTo>
                      <a:pt x="64" y="83"/>
                      <a:pt x="64" y="83"/>
                      <a:pt x="64" y="83"/>
                    </a:cubicBezTo>
                    <a:cubicBezTo>
                      <a:pt x="62" y="83"/>
                      <a:pt x="61" y="83"/>
                      <a:pt x="58" y="82"/>
                    </a:cubicBezTo>
                    <a:cubicBezTo>
                      <a:pt x="60" y="78"/>
                      <a:pt x="67" y="76"/>
                      <a:pt x="67" y="70"/>
                    </a:cubicBezTo>
                    <a:cubicBezTo>
                      <a:pt x="67" y="68"/>
                      <a:pt x="65" y="65"/>
                      <a:pt x="61" y="65"/>
                    </a:cubicBezTo>
                    <a:cubicBezTo>
                      <a:pt x="61" y="65"/>
                      <a:pt x="60" y="65"/>
                      <a:pt x="60" y="65"/>
                    </a:cubicBezTo>
                    <a:cubicBezTo>
                      <a:pt x="59" y="65"/>
                      <a:pt x="59" y="65"/>
                      <a:pt x="57" y="66"/>
                    </a:cubicBezTo>
                    <a:cubicBezTo>
                      <a:pt x="59" y="65"/>
                      <a:pt x="59" y="65"/>
                      <a:pt x="59" y="65"/>
                    </a:cubicBezTo>
                    <a:cubicBezTo>
                      <a:pt x="58" y="66"/>
                      <a:pt x="57" y="66"/>
                      <a:pt x="56" y="67"/>
                    </a:cubicBezTo>
                    <a:cubicBezTo>
                      <a:pt x="56" y="65"/>
                      <a:pt x="56" y="65"/>
                      <a:pt x="56" y="65"/>
                    </a:cubicBezTo>
                    <a:cubicBezTo>
                      <a:pt x="56" y="65"/>
                      <a:pt x="57" y="64"/>
                      <a:pt x="57" y="63"/>
                    </a:cubicBezTo>
                    <a:cubicBezTo>
                      <a:pt x="57" y="61"/>
                      <a:pt x="54" y="59"/>
                      <a:pt x="54" y="57"/>
                    </a:cubicBezTo>
                    <a:cubicBezTo>
                      <a:pt x="54" y="50"/>
                      <a:pt x="46" y="48"/>
                      <a:pt x="42" y="44"/>
                    </a:cubicBezTo>
                    <a:cubicBezTo>
                      <a:pt x="39" y="40"/>
                      <a:pt x="39" y="34"/>
                      <a:pt x="34" y="32"/>
                    </a:cubicBezTo>
                    <a:cubicBezTo>
                      <a:pt x="34" y="32"/>
                      <a:pt x="33" y="32"/>
                      <a:pt x="33" y="32"/>
                    </a:cubicBezTo>
                    <a:cubicBezTo>
                      <a:pt x="32" y="32"/>
                      <a:pt x="32" y="32"/>
                      <a:pt x="31" y="32"/>
                    </a:cubicBezTo>
                    <a:cubicBezTo>
                      <a:pt x="31" y="32"/>
                      <a:pt x="30" y="32"/>
                      <a:pt x="30" y="32"/>
                    </a:cubicBezTo>
                    <a:cubicBezTo>
                      <a:pt x="29" y="32"/>
                      <a:pt x="28" y="32"/>
                      <a:pt x="28" y="32"/>
                    </a:cubicBezTo>
                    <a:cubicBezTo>
                      <a:pt x="28" y="31"/>
                      <a:pt x="29" y="30"/>
                      <a:pt x="30" y="29"/>
                    </a:cubicBezTo>
                    <a:cubicBezTo>
                      <a:pt x="30" y="23"/>
                      <a:pt x="39" y="20"/>
                      <a:pt x="37" y="12"/>
                    </a:cubicBezTo>
                    <a:cubicBezTo>
                      <a:pt x="21" y="12"/>
                      <a:pt x="21" y="12"/>
                      <a:pt x="21" y="12"/>
                    </a:cubicBezTo>
                    <a:cubicBezTo>
                      <a:pt x="20" y="11"/>
                      <a:pt x="20" y="11"/>
                      <a:pt x="20" y="10"/>
                    </a:cubicBezTo>
                    <a:cubicBezTo>
                      <a:pt x="21" y="6"/>
                      <a:pt x="27" y="7"/>
                      <a:pt x="27" y="3"/>
                    </a:cubicBezTo>
                    <a:cubicBezTo>
                      <a:pt x="27" y="2"/>
                      <a:pt x="25" y="0"/>
                      <a:pt x="24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93" name="Freeform 157"/>
              <p:cNvSpPr>
                <a:spLocks/>
              </p:cNvSpPr>
              <p:nvPr/>
            </p:nvSpPr>
            <p:spPr bwMode="auto">
              <a:xfrm>
                <a:off x="5743575" y="2990850"/>
                <a:ext cx="47625" cy="28575"/>
              </a:xfrm>
              <a:custGeom>
                <a:avLst/>
                <a:gdLst>
                  <a:gd name="T0" fmla="*/ 20 w 22"/>
                  <a:gd name="T1" fmla="*/ 0 h 13"/>
                  <a:gd name="T2" fmla="*/ 12 w 22"/>
                  <a:gd name="T3" fmla="*/ 2 h 13"/>
                  <a:gd name="T4" fmla="*/ 4 w 22"/>
                  <a:gd name="T5" fmla="*/ 0 h 13"/>
                  <a:gd name="T6" fmla="*/ 0 w 22"/>
                  <a:gd name="T7" fmla="*/ 1 h 13"/>
                  <a:gd name="T8" fmla="*/ 0 w 22"/>
                  <a:gd name="T9" fmla="*/ 3 h 13"/>
                  <a:gd name="T10" fmla="*/ 4 w 22"/>
                  <a:gd name="T11" fmla="*/ 5 h 13"/>
                  <a:gd name="T12" fmla="*/ 17 w 22"/>
                  <a:gd name="T13" fmla="*/ 12 h 13"/>
                  <a:gd name="T14" fmla="*/ 19 w 22"/>
                  <a:gd name="T15" fmla="*/ 13 h 13"/>
                  <a:gd name="T16" fmla="*/ 21 w 22"/>
                  <a:gd name="T17" fmla="*/ 11 h 13"/>
                  <a:gd name="T18" fmla="*/ 19 w 22"/>
                  <a:gd name="T19" fmla="*/ 7 h 13"/>
                  <a:gd name="T20" fmla="*/ 21 w 22"/>
                  <a:gd name="T21" fmla="*/ 4 h 13"/>
                  <a:gd name="T22" fmla="*/ 22 w 22"/>
                  <a:gd name="T23" fmla="*/ 0 h 13"/>
                  <a:gd name="T24" fmla="*/ 20 w 22"/>
                  <a:gd name="T25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13">
                    <a:moveTo>
                      <a:pt x="20" y="0"/>
                    </a:moveTo>
                    <a:cubicBezTo>
                      <a:pt x="17" y="0"/>
                      <a:pt x="16" y="2"/>
                      <a:pt x="12" y="2"/>
                    </a:cubicBezTo>
                    <a:cubicBezTo>
                      <a:pt x="10" y="2"/>
                      <a:pt x="7" y="0"/>
                      <a:pt x="4" y="0"/>
                    </a:cubicBezTo>
                    <a:cubicBezTo>
                      <a:pt x="3" y="0"/>
                      <a:pt x="2" y="1"/>
                      <a:pt x="0" y="1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5"/>
                      <a:pt x="3" y="4"/>
                      <a:pt x="4" y="5"/>
                    </a:cubicBezTo>
                    <a:cubicBezTo>
                      <a:pt x="8" y="6"/>
                      <a:pt x="12" y="11"/>
                      <a:pt x="17" y="12"/>
                    </a:cubicBezTo>
                    <a:cubicBezTo>
                      <a:pt x="17" y="13"/>
                      <a:pt x="18" y="13"/>
                      <a:pt x="19" y="13"/>
                    </a:cubicBezTo>
                    <a:cubicBezTo>
                      <a:pt x="20" y="13"/>
                      <a:pt x="21" y="12"/>
                      <a:pt x="21" y="11"/>
                    </a:cubicBezTo>
                    <a:cubicBezTo>
                      <a:pt x="21" y="9"/>
                      <a:pt x="19" y="9"/>
                      <a:pt x="19" y="7"/>
                    </a:cubicBezTo>
                    <a:cubicBezTo>
                      <a:pt x="19" y="6"/>
                      <a:pt x="21" y="4"/>
                      <a:pt x="21" y="4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1" y="0"/>
                      <a:pt x="21" y="0"/>
                      <a:pt x="20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94" name="Freeform 159"/>
              <p:cNvSpPr>
                <a:spLocks/>
              </p:cNvSpPr>
              <p:nvPr/>
            </p:nvSpPr>
            <p:spPr bwMode="auto">
              <a:xfrm>
                <a:off x="5672138" y="2927350"/>
                <a:ext cx="25400" cy="46038"/>
              </a:xfrm>
              <a:custGeom>
                <a:avLst/>
                <a:gdLst>
                  <a:gd name="T0" fmla="*/ 6 w 12"/>
                  <a:gd name="T1" fmla="*/ 0 h 21"/>
                  <a:gd name="T2" fmla="*/ 0 w 12"/>
                  <a:gd name="T3" fmla="*/ 3 h 21"/>
                  <a:gd name="T4" fmla="*/ 3 w 12"/>
                  <a:gd name="T5" fmla="*/ 9 h 21"/>
                  <a:gd name="T6" fmla="*/ 1 w 12"/>
                  <a:gd name="T7" fmla="*/ 15 h 21"/>
                  <a:gd name="T8" fmla="*/ 4 w 12"/>
                  <a:gd name="T9" fmla="*/ 21 h 21"/>
                  <a:gd name="T10" fmla="*/ 12 w 12"/>
                  <a:gd name="T11" fmla="*/ 13 h 21"/>
                  <a:gd name="T12" fmla="*/ 10 w 12"/>
                  <a:gd name="T13" fmla="*/ 1 h 21"/>
                  <a:gd name="T14" fmla="*/ 6 w 12"/>
                  <a:gd name="T1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" h="21">
                    <a:moveTo>
                      <a:pt x="6" y="0"/>
                    </a:moveTo>
                    <a:cubicBezTo>
                      <a:pt x="4" y="0"/>
                      <a:pt x="3" y="3"/>
                      <a:pt x="0" y="3"/>
                    </a:cubicBezTo>
                    <a:cubicBezTo>
                      <a:pt x="0" y="6"/>
                      <a:pt x="3" y="7"/>
                      <a:pt x="3" y="9"/>
                    </a:cubicBezTo>
                    <a:cubicBezTo>
                      <a:pt x="3" y="11"/>
                      <a:pt x="2" y="13"/>
                      <a:pt x="1" y="15"/>
                    </a:cubicBezTo>
                    <a:cubicBezTo>
                      <a:pt x="1" y="17"/>
                      <a:pt x="1" y="21"/>
                      <a:pt x="4" y="21"/>
                    </a:cubicBezTo>
                    <a:cubicBezTo>
                      <a:pt x="6" y="21"/>
                      <a:pt x="12" y="17"/>
                      <a:pt x="12" y="13"/>
                    </a:cubicBezTo>
                    <a:cubicBezTo>
                      <a:pt x="12" y="9"/>
                      <a:pt x="12" y="6"/>
                      <a:pt x="10" y="1"/>
                    </a:cubicBezTo>
                    <a:cubicBezTo>
                      <a:pt x="9" y="1"/>
                      <a:pt x="8" y="0"/>
                      <a:pt x="6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</p:grpSp>
        <p:sp>
          <p:nvSpPr>
            <p:cNvPr id="34" name="Freeform 160"/>
            <p:cNvSpPr>
              <a:spLocks/>
            </p:cNvSpPr>
            <p:nvPr/>
          </p:nvSpPr>
          <p:spPr bwMode="auto">
            <a:xfrm>
              <a:off x="5575300" y="2954338"/>
              <a:ext cx="12700" cy="11113"/>
            </a:xfrm>
            <a:custGeom>
              <a:avLst/>
              <a:gdLst>
                <a:gd name="T0" fmla="*/ 4 w 6"/>
                <a:gd name="T1" fmla="*/ 0 h 5"/>
                <a:gd name="T2" fmla="*/ 0 w 6"/>
                <a:gd name="T3" fmla="*/ 2 h 5"/>
                <a:gd name="T4" fmla="*/ 3 w 6"/>
                <a:gd name="T5" fmla="*/ 5 h 5"/>
                <a:gd name="T6" fmla="*/ 6 w 6"/>
                <a:gd name="T7" fmla="*/ 4 h 5"/>
                <a:gd name="T8" fmla="*/ 4 w 6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">
                  <a:moveTo>
                    <a:pt x="4" y="0"/>
                  </a:moveTo>
                  <a:cubicBezTo>
                    <a:pt x="2" y="1"/>
                    <a:pt x="1" y="2"/>
                    <a:pt x="0" y="2"/>
                  </a:cubicBezTo>
                  <a:cubicBezTo>
                    <a:pt x="0" y="3"/>
                    <a:pt x="2" y="5"/>
                    <a:pt x="3" y="5"/>
                  </a:cubicBezTo>
                  <a:cubicBezTo>
                    <a:pt x="4" y="5"/>
                    <a:pt x="6" y="4"/>
                    <a:pt x="6" y="4"/>
                  </a:cubicBezTo>
                  <a:cubicBezTo>
                    <a:pt x="6" y="3"/>
                    <a:pt x="4" y="1"/>
                    <a:pt x="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35" name="Freeform 161"/>
            <p:cNvSpPr>
              <a:spLocks/>
            </p:cNvSpPr>
            <p:nvPr/>
          </p:nvSpPr>
          <p:spPr bwMode="auto">
            <a:xfrm>
              <a:off x="5700713" y="2601913"/>
              <a:ext cx="14287" cy="19050"/>
            </a:xfrm>
            <a:custGeom>
              <a:avLst/>
              <a:gdLst>
                <a:gd name="T0" fmla="*/ 6 w 7"/>
                <a:gd name="T1" fmla="*/ 0 h 9"/>
                <a:gd name="T2" fmla="*/ 0 w 7"/>
                <a:gd name="T3" fmla="*/ 0 h 9"/>
                <a:gd name="T4" fmla="*/ 0 w 7"/>
                <a:gd name="T5" fmla="*/ 3 h 9"/>
                <a:gd name="T6" fmla="*/ 7 w 7"/>
                <a:gd name="T7" fmla="*/ 6 h 9"/>
                <a:gd name="T8" fmla="*/ 7 w 7"/>
                <a:gd name="T9" fmla="*/ 9 h 9"/>
                <a:gd name="T10" fmla="*/ 7 w 7"/>
                <a:gd name="T11" fmla="*/ 6 h 9"/>
                <a:gd name="T12" fmla="*/ 6 w 7"/>
                <a:gd name="T13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9">
                  <a:moveTo>
                    <a:pt x="6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2"/>
                    <a:pt x="0" y="3"/>
                  </a:cubicBezTo>
                  <a:cubicBezTo>
                    <a:pt x="0" y="6"/>
                    <a:pt x="3" y="6"/>
                    <a:pt x="7" y="6"/>
                  </a:cubicBezTo>
                  <a:cubicBezTo>
                    <a:pt x="7" y="7"/>
                    <a:pt x="7" y="8"/>
                    <a:pt x="7" y="9"/>
                  </a:cubicBezTo>
                  <a:cubicBezTo>
                    <a:pt x="7" y="7"/>
                    <a:pt x="7" y="8"/>
                    <a:pt x="7" y="6"/>
                  </a:cubicBezTo>
                  <a:cubicBezTo>
                    <a:pt x="7" y="3"/>
                    <a:pt x="6" y="3"/>
                    <a:pt x="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39" name="Freeform 162"/>
            <p:cNvSpPr>
              <a:spLocks/>
            </p:cNvSpPr>
            <p:nvPr/>
          </p:nvSpPr>
          <p:spPr bwMode="auto">
            <a:xfrm>
              <a:off x="5719763" y="2584450"/>
              <a:ext cx="28575" cy="39688"/>
            </a:xfrm>
            <a:custGeom>
              <a:avLst/>
              <a:gdLst>
                <a:gd name="T0" fmla="*/ 5 w 13"/>
                <a:gd name="T1" fmla="*/ 0 h 18"/>
                <a:gd name="T2" fmla="*/ 0 w 13"/>
                <a:gd name="T3" fmla="*/ 8 h 18"/>
                <a:gd name="T4" fmla="*/ 6 w 13"/>
                <a:gd name="T5" fmla="*/ 13 h 18"/>
                <a:gd name="T6" fmla="*/ 2 w 13"/>
                <a:gd name="T7" fmla="*/ 16 h 18"/>
                <a:gd name="T8" fmla="*/ 1 w 13"/>
                <a:gd name="T9" fmla="*/ 15 h 18"/>
                <a:gd name="T10" fmla="*/ 0 w 13"/>
                <a:gd name="T11" fmla="*/ 17 h 18"/>
                <a:gd name="T12" fmla="*/ 4 w 13"/>
                <a:gd name="T13" fmla="*/ 18 h 18"/>
                <a:gd name="T14" fmla="*/ 13 w 13"/>
                <a:gd name="T15" fmla="*/ 7 h 18"/>
                <a:gd name="T16" fmla="*/ 5 w 13"/>
                <a:gd name="T1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18">
                  <a:moveTo>
                    <a:pt x="5" y="0"/>
                  </a:moveTo>
                  <a:cubicBezTo>
                    <a:pt x="3" y="0"/>
                    <a:pt x="0" y="7"/>
                    <a:pt x="0" y="8"/>
                  </a:cubicBezTo>
                  <a:cubicBezTo>
                    <a:pt x="0" y="10"/>
                    <a:pt x="3" y="12"/>
                    <a:pt x="6" y="13"/>
                  </a:cubicBezTo>
                  <a:cubicBezTo>
                    <a:pt x="6" y="14"/>
                    <a:pt x="4" y="16"/>
                    <a:pt x="2" y="16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1" y="16"/>
                    <a:pt x="0" y="16"/>
                    <a:pt x="0" y="17"/>
                  </a:cubicBezTo>
                  <a:cubicBezTo>
                    <a:pt x="0" y="17"/>
                    <a:pt x="2" y="18"/>
                    <a:pt x="4" y="18"/>
                  </a:cubicBezTo>
                  <a:cubicBezTo>
                    <a:pt x="10" y="18"/>
                    <a:pt x="8" y="8"/>
                    <a:pt x="13" y="7"/>
                  </a:cubicBezTo>
                  <a:cubicBezTo>
                    <a:pt x="11" y="2"/>
                    <a:pt x="11" y="0"/>
                    <a:pt x="5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40" name="Freeform 163"/>
            <p:cNvSpPr>
              <a:spLocks/>
            </p:cNvSpPr>
            <p:nvPr/>
          </p:nvSpPr>
          <p:spPr bwMode="auto">
            <a:xfrm>
              <a:off x="5838825" y="2538413"/>
              <a:ext cx="17462" cy="23813"/>
            </a:xfrm>
            <a:custGeom>
              <a:avLst/>
              <a:gdLst>
                <a:gd name="T0" fmla="*/ 8 w 8"/>
                <a:gd name="T1" fmla="*/ 0 h 11"/>
                <a:gd name="T2" fmla="*/ 1 w 8"/>
                <a:gd name="T3" fmla="*/ 7 h 11"/>
                <a:gd name="T4" fmla="*/ 1 w 8"/>
                <a:gd name="T5" fmla="*/ 11 h 11"/>
                <a:gd name="T6" fmla="*/ 5 w 8"/>
                <a:gd name="T7" fmla="*/ 4 h 11"/>
                <a:gd name="T8" fmla="*/ 8 w 8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1">
                  <a:moveTo>
                    <a:pt x="8" y="0"/>
                  </a:moveTo>
                  <a:cubicBezTo>
                    <a:pt x="3" y="0"/>
                    <a:pt x="1" y="5"/>
                    <a:pt x="1" y="7"/>
                  </a:cubicBezTo>
                  <a:cubicBezTo>
                    <a:pt x="1" y="9"/>
                    <a:pt x="0" y="10"/>
                    <a:pt x="1" y="11"/>
                  </a:cubicBezTo>
                  <a:cubicBezTo>
                    <a:pt x="3" y="8"/>
                    <a:pt x="5" y="7"/>
                    <a:pt x="5" y="4"/>
                  </a:cubicBezTo>
                  <a:cubicBezTo>
                    <a:pt x="5" y="2"/>
                    <a:pt x="7" y="1"/>
                    <a:pt x="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41" name="Freeform 164"/>
            <p:cNvSpPr>
              <a:spLocks/>
            </p:cNvSpPr>
            <p:nvPr/>
          </p:nvSpPr>
          <p:spPr bwMode="auto">
            <a:xfrm>
              <a:off x="5903913" y="2508250"/>
              <a:ext cx="22225" cy="28575"/>
            </a:xfrm>
            <a:custGeom>
              <a:avLst/>
              <a:gdLst>
                <a:gd name="T0" fmla="*/ 7 w 10"/>
                <a:gd name="T1" fmla="*/ 0 h 13"/>
                <a:gd name="T2" fmla="*/ 5 w 10"/>
                <a:gd name="T3" fmla="*/ 3 h 13"/>
                <a:gd name="T4" fmla="*/ 7 w 10"/>
                <a:gd name="T5" fmla="*/ 6 h 13"/>
                <a:gd name="T6" fmla="*/ 0 w 10"/>
                <a:gd name="T7" fmla="*/ 8 h 13"/>
                <a:gd name="T8" fmla="*/ 3 w 10"/>
                <a:gd name="T9" fmla="*/ 13 h 13"/>
                <a:gd name="T10" fmla="*/ 8 w 10"/>
                <a:gd name="T11" fmla="*/ 10 h 13"/>
                <a:gd name="T12" fmla="*/ 8 w 10"/>
                <a:gd name="T13" fmla="*/ 6 h 13"/>
                <a:gd name="T14" fmla="*/ 10 w 10"/>
                <a:gd name="T15" fmla="*/ 3 h 13"/>
                <a:gd name="T16" fmla="*/ 7 w 10"/>
                <a:gd name="T1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" h="13">
                  <a:moveTo>
                    <a:pt x="7" y="0"/>
                  </a:moveTo>
                  <a:cubicBezTo>
                    <a:pt x="7" y="0"/>
                    <a:pt x="5" y="1"/>
                    <a:pt x="5" y="3"/>
                  </a:cubicBezTo>
                  <a:cubicBezTo>
                    <a:pt x="5" y="4"/>
                    <a:pt x="6" y="5"/>
                    <a:pt x="7" y="6"/>
                  </a:cubicBezTo>
                  <a:cubicBezTo>
                    <a:pt x="4" y="6"/>
                    <a:pt x="3" y="8"/>
                    <a:pt x="0" y="8"/>
                  </a:cubicBezTo>
                  <a:cubicBezTo>
                    <a:pt x="0" y="10"/>
                    <a:pt x="1" y="13"/>
                    <a:pt x="3" y="13"/>
                  </a:cubicBezTo>
                  <a:cubicBezTo>
                    <a:pt x="4" y="13"/>
                    <a:pt x="8" y="11"/>
                    <a:pt x="8" y="10"/>
                  </a:cubicBezTo>
                  <a:cubicBezTo>
                    <a:pt x="8" y="9"/>
                    <a:pt x="8" y="8"/>
                    <a:pt x="8" y="6"/>
                  </a:cubicBezTo>
                  <a:cubicBezTo>
                    <a:pt x="8" y="6"/>
                    <a:pt x="10" y="4"/>
                    <a:pt x="10" y="3"/>
                  </a:cubicBezTo>
                  <a:cubicBezTo>
                    <a:pt x="9" y="2"/>
                    <a:pt x="8" y="2"/>
                    <a:pt x="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42" name="Freeform 165"/>
            <p:cNvSpPr>
              <a:spLocks/>
            </p:cNvSpPr>
            <p:nvPr/>
          </p:nvSpPr>
          <p:spPr bwMode="auto">
            <a:xfrm>
              <a:off x="5943600" y="3044825"/>
              <a:ext cx="39687" cy="9525"/>
            </a:xfrm>
            <a:custGeom>
              <a:avLst/>
              <a:gdLst>
                <a:gd name="T0" fmla="*/ 5 w 18"/>
                <a:gd name="T1" fmla="*/ 0 h 4"/>
                <a:gd name="T2" fmla="*/ 0 w 18"/>
                <a:gd name="T3" fmla="*/ 1 h 4"/>
                <a:gd name="T4" fmla="*/ 11 w 18"/>
                <a:gd name="T5" fmla="*/ 3 h 4"/>
                <a:gd name="T6" fmla="*/ 14 w 18"/>
                <a:gd name="T7" fmla="*/ 4 h 4"/>
                <a:gd name="T8" fmla="*/ 18 w 18"/>
                <a:gd name="T9" fmla="*/ 3 h 4"/>
                <a:gd name="T10" fmla="*/ 5 w 18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" h="4">
                  <a:moveTo>
                    <a:pt x="5" y="0"/>
                  </a:moveTo>
                  <a:cubicBezTo>
                    <a:pt x="3" y="0"/>
                    <a:pt x="1" y="1"/>
                    <a:pt x="0" y="1"/>
                  </a:cubicBezTo>
                  <a:cubicBezTo>
                    <a:pt x="3" y="3"/>
                    <a:pt x="8" y="3"/>
                    <a:pt x="11" y="3"/>
                  </a:cubicBezTo>
                  <a:cubicBezTo>
                    <a:pt x="12" y="3"/>
                    <a:pt x="13" y="4"/>
                    <a:pt x="14" y="4"/>
                  </a:cubicBezTo>
                  <a:cubicBezTo>
                    <a:pt x="15" y="4"/>
                    <a:pt x="16" y="3"/>
                    <a:pt x="18" y="3"/>
                  </a:cubicBezTo>
                  <a:cubicBezTo>
                    <a:pt x="14" y="2"/>
                    <a:pt x="9" y="0"/>
                    <a:pt x="5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43" name="Freeform 166"/>
            <p:cNvSpPr>
              <a:spLocks/>
            </p:cNvSpPr>
            <p:nvPr/>
          </p:nvSpPr>
          <p:spPr bwMode="auto">
            <a:xfrm>
              <a:off x="6091238" y="3041650"/>
              <a:ext cx="34925" cy="15875"/>
            </a:xfrm>
            <a:custGeom>
              <a:avLst/>
              <a:gdLst>
                <a:gd name="T0" fmla="*/ 16 w 16"/>
                <a:gd name="T1" fmla="*/ 0 h 8"/>
                <a:gd name="T2" fmla="*/ 0 w 16"/>
                <a:gd name="T3" fmla="*/ 5 h 8"/>
                <a:gd name="T4" fmla="*/ 1 w 16"/>
                <a:gd name="T5" fmla="*/ 7 h 8"/>
                <a:gd name="T6" fmla="*/ 3 w 16"/>
                <a:gd name="T7" fmla="*/ 8 h 8"/>
                <a:gd name="T8" fmla="*/ 12 w 16"/>
                <a:gd name="T9" fmla="*/ 5 h 8"/>
                <a:gd name="T10" fmla="*/ 13 w 16"/>
                <a:gd name="T11" fmla="*/ 2 h 8"/>
                <a:gd name="T12" fmla="*/ 16 w 16"/>
                <a:gd name="T1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8">
                  <a:moveTo>
                    <a:pt x="16" y="0"/>
                  </a:moveTo>
                  <a:cubicBezTo>
                    <a:pt x="12" y="0"/>
                    <a:pt x="4" y="3"/>
                    <a:pt x="0" y="5"/>
                  </a:cubicBezTo>
                  <a:cubicBezTo>
                    <a:pt x="0" y="6"/>
                    <a:pt x="1" y="7"/>
                    <a:pt x="1" y="7"/>
                  </a:cubicBezTo>
                  <a:cubicBezTo>
                    <a:pt x="1" y="7"/>
                    <a:pt x="3" y="8"/>
                    <a:pt x="3" y="8"/>
                  </a:cubicBezTo>
                  <a:cubicBezTo>
                    <a:pt x="6" y="8"/>
                    <a:pt x="11" y="7"/>
                    <a:pt x="12" y="5"/>
                  </a:cubicBezTo>
                  <a:cubicBezTo>
                    <a:pt x="12" y="4"/>
                    <a:pt x="12" y="2"/>
                    <a:pt x="13" y="2"/>
                  </a:cubicBezTo>
                  <a:cubicBezTo>
                    <a:pt x="14" y="1"/>
                    <a:pt x="16" y="2"/>
                    <a:pt x="1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grpSp>
          <p:nvGrpSpPr>
            <p:cNvPr id="54" name="Group 34"/>
            <p:cNvGrpSpPr/>
            <p:nvPr/>
          </p:nvGrpSpPr>
          <p:grpSpPr>
            <a:xfrm>
              <a:off x="5870575" y="1770063"/>
              <a:ext cx="2976562" cy="2105025"/>
              <a:chOff x="5870575" y="1770063"/>
              <a:chExt cx="2976562" cy="2105025"/>
            </a:xfrm>
            <a:grpFill/>
          </p:grpSpPr>
          <p:sp>
            <p:nvSpPr>
              <p:cNvPr id="120" name="Freeform 7"/>
              <p:cNvSpPr>
                <a:spLocks/>
              </p:cNvSpPr>
              <p:nvPr/>
            </p:nvSpPr>
            <p:spPr bwMode="auto">
              <a:xfrm>
                <a:off x="5980113" y="2908300"/>
                <a:ext cx="649287" cy="565150"/>
              </a:xfrm>
              <a:custGeom>
                <a:avLst/>
                <a:gdLst>
                  <a:gd name="T0" fmla="*/ 39 w 299"/>
                  <a:gd name="T1" fmla="*/ 8 h 260"/>
                  <a:gd name="T2" fmla="*/ 24 w 299"/>
                  <a:gd name="T3" fmla="*/ 9 h 260"/>
                  <a:gd name="T4" fmla="*/ 4 w 299"/>
                  <a:gd name="T5" fmla="*/ 24 h 260"/>
                  <a:gd name="T6" fmla="*/ 0 w 299"/>
                  <a:gd name="T7" fmla="*/ 35 h 260"/>
                  <a:gd name="T8" fmla="*/ 14 w 299"/>
                  <a:gd name="T9" fmla="*/ 51 h 260"/>
                  <a:gd name="T10" fmla="*/ 31 w 299"/>
                  <a:gd name="T11" fmla="*/ 56 h 260"/>
                  <a:gd name="T12" fmla="*/ 69 w 299"/>
                  <a:gd name="T13" fmla="*/ 49 h 260"/>
                  <a:gd name="T14" fmla="*/ 80 w 299"/>
                  <a:gd name="T15" fmla="*/ 52 h 260"/>
                  <a:gd name="T16" fmla="*/ 72 w 299"/>
                  <a:gd name="T17" fmla="*/ 80 h 260"/>
                  <a:gd name="T18" fmla="*/ 67 w 299"/>
                  <a:gd name="T19" fmla="*/ 103 h 260"/>
                  <a:gd name="T20" fmla="*/ 69 w 299"/>
                  <a:gd name="T21" fmla="*/ 126 h 260"/>
                  <a:gd name="T22" fmla="*/ 87 w 299"/>
                  <a:gd name="T23" fmla="*/ 153 h 260"/>
                  <a:gd name="T24" fmla="*/ 98 w 299"/>
                  <a:gd name="T25" fmla="*/ 166 h 260"/>
                  <a:gd name="T26" fmla="*/ 127 w 299"/>
                  <a:gd name="T27" fmla="*/ 218 h 260"/>
                  <a:gd name="T28" fmla="*/ 139 w 299"/>
                  <a:gd name="T29" fmla="*/ 252 h 260"/>
                  <a:gd name="T30" fmla="*/ 149 w 299"/>
                  <a:gd name="T31" fmla="*/ 259 h 260"/>
                  <a:gd name="T32" fmla="*/ 188 w 299"/>
                  <a:gd name="T33" fmla="*/ 242 h 260"/>
                  <a:gd name="T34" fmla="*/ 234 w 299"/>
                  <a:gd name="T35" fmla="*/ 222 h 260"/>
                  <a:gd name="T36" fmla="*/ 254 w 299"/>
                  <a:gd name="T37" fmla="*/ 198 h 260"/>
                  <a:gd name="T38" fmla="*/ 265 w 299"/>
                  <a:gd name="T39" fmla="*/ 173 h 260"/>
                  <a:gd name="T40" fmla="*/ 242 w 299"/>
                  <a:gd name="T41" fmla="*/ 154 h 260"/>
                  <a:gd name="T42" fmla="*/ 200 w 299"/>
                  <a:gd name="T43" fmla="*/ 157 h 260"/>
                  <a:gd name="T44" fmla="*/ 196 w 299"/>
                  <a:gd name="T45" fmla="*/ 150 h 260"/>
                  <a:gd name="T46" fmla="*/ 178 w 299"/>
                  <a:gd name="T47" fmla="*/ 117 h 260"/>
                  <a:gd name="T48" fmla="*/ 202 w 299"/>
                  <a:gd name="T49" fmla="*/ 128 h 260"/>
                  <a:gd name="T50" fmla="*/ 237 w 299"/>
                  <a:gd name="T51" fmla="*/ 141 h 260"/>
                  <a:gd name="T52" fmla="*/ 261 w 299"/>
                  <a:gd name="T53" fmla="*/ 150 h 260"/>
                  <a:gd name="T54" fmla="*/ 287 w 299"/>
                  <a:gd name="T55" fmla="*/ 149 h 260"/>
                  <a:gd name="T56" fmla="*/ 299 w 299"/>
                  <a:gd name="T57" fmla="*/ 138 h 260"/>
                  <a:gd name="T58" fmla="*/ 281 w 299"/>
                  <a:gd name="T59" fmla="*/ 110 h 260"/>
                  <a:gd name="T60" fmla="*/ 281 w 299"/>
                  <a:gd name="T61" fmla="*/ 95 h 260"/>
                  <a:gd name="T62" fmla="*/ 278 w 299"/>
                  <a:gd name="T63" fmla="*/ 76 h 260"/>
                  <a:gd name="T64" fmla="*/ 279 w 299"/>
                  <a:gd name="T65" fmla="*/ 75 h 260"/>
                  <a:gd name="T66" fmla="*/ 278 w 299"/>
                  <a:gd name="T67" fmla="*/ 73 h 260"/>
                  <a:gd name="T68" fmla="*/ 283 w 299"/>
                  <a:gd name="T69" fmla="*/ 51 h 260"/>
                  <a:gd name="T70" fmla="*/ 264 w 299"/>
                  <a:gd name="T71" fmla="*/ 38 h 260"/>
                  <a:gd name="T72" fmla="*/ 230 w 299"/>
                  <a:gd name="T73" fmla="*/ 40 h 260"/>
                  <a:gd name="T74" fmla="*/ 211 w 299"/>
                  <a:gd name="T75" fmla="*/ 50 h 260"/>
                  <a:gd name="T76" fmla="*/ 193 w 299"/>
                  <a:gd name="T77" fmla="*/ 43 h 260"/>
                  <a:gd name="T78" fmla="*/ 188 w 299"/>
                  <a:gd name="T79" fmla="*/ 43 h 260"/>
                  <a:gd name="T80" fmla="*/ 180 w 299"/>
                  <a:gd name="T81" fmla="*/ 27 h 260"/>
                  <a:gd name="T82" fmla="*/ 178 w 299"/>
                  <a:gd name="T83" fmla="*/ 21 h 260"/>
                  <a:gd name="T84" fmla="*/ 149 w 299"/>
                  <a:gd name="T85" fmla="*/ 18 h 260"/>
                  <a:gd name="T86" fmla="*/ 131 w 299"/>
                  <a:gd name="T87" fmla="*/ 2 h 260"/>
                  <a:gd name="T88" fmla="*/ 95 w 299"/>
                  <a:gd name="T89" fmla="*/ 1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99" h="260">
                    <a:moveTo>
                      <a:pt x="67" y="0"/>
                    </a:moveTo>
                    <a:cubicBezTo>
                      <a:pt x="63" y="0"/>
                      <a:pt x="55" y="0"/>
                      <a:pt x="51" y="2"/>
                    </a:cubicBezTo>
                    <a:cubicBezTo>
                      <a:pt x="48" y="4"/>
                      <a:pt x="43" y="8"/>
                      <a:pt x="39" y="8"/>
                    </a:cubicBezTo>
                    <a:cubicBezTo>
                      <a:pt x="39" y="8"/>
                      <a:pt x="34" y="8"/>
                      <a:pt x="31" y="8"/>
                    </a:cubicBezTo>
                    <a:cubicBezTo>
                      <a:pt x="30" y="8"/>
                      <a:pt x="28" y="8"/>
                      <a:pt x="27" y="8"/>
                    </a:cubicBezTo>
                    <a:cubicBezTo>
                      <a:pt x="25" y="8"/>
                      <a:pt x="24" y="8"/>
                      <a:pt x="24" y="9"/>
                    </a:cubicBezTo>
                    <a:cubicBezTo>
                      <a:pt x="24" y="11"/>
                      <a:pt x="26" y="10"/>
                      <a:pt x="26" y="13"/>
                    </a:cubicBezTo>
                    <a:cubicBezTo>
                      <a:pt x="21" y="15"/>
                      <a:pt x="1" y="14"/>
                      <a:pt x="1" y="22"/>
                    </a:cubicBezTo>
                    <a:cubicBezTo>
                      <a:pt x="1" y="24"/>
                      <a:pt x="2" y="24"/>
                      <a:pt x="4" y="24"/>
                    </a:cubicBezTo>
                    <a:cubicBezTo>
                      <a:pt x="4" y="24"/>
                      <a:pt x="5" y="24"/>
                      <a:pt x="5" y="24"/>
                    </a:cubicBezTo>
                    <a:cubicBezTo>
                      <a:pt x="5" y="25"/>
                      <a:pt x="5" y="25"/>
                      <a:pt x="5" y="27"/>
                    </a:cubicBezTo>
                    <a:cubicBezTo>
                      <a:pt x="5" y="33"/>
                      <a:pt x="2" y="32"/>
                      <a:pt x="0" y="35"/>
                    </a:cubicBezTo>
                    <a:cubicBezTo>
                      <a:pt x="3" y="37"/>
                      <a:pt x="7" y="36"/>
                      <a:pt x="9" y="40"/>
                    </a:cubicBezTo>
                    <a:cubicBezTo>
                      <a:pt x="6" y="43"/>
                      <a:pt x="14" y="47"/>
                      <a:pt x="16" y="49"/>
                    </a:cubicBezTo>
                    <a:cubicBezTo>
                      <a:pt x="16" y="49"/>
                      <a:pt x="15" y="50"/>
                      <a:pt x="14" y="51"/>
                    </a:cubicBezTo>
                    <a:cubicBezTo>
                      <a:pt x="17" y="51"/>
                      <a:pt x="17" y="51"/>
                      <a:pt x="17" y="51"/>
                    </a:cubicBezTo>
                    <a:cubicBezTo>
                      <a:pt x="18" y="50"/>
                      <a:pt x="19" y="50"/>
                      <a:pt x="19" y="50"/>
                    </a:cubicBezTo>
                    <a:cubicBezTo>
                      <a:pt x="23" y="50"/>
                      <a:pt x="26" y="56"/>
                      <a:pt x="31" y="56"/>
                    </a:cubicBezTo>
                    <a:cubicBezTo>
                      <a:pt x="36" y="56"/>
                      <a:pt x="35" y="49"/>
                      <a:pt x="41" y="49"/>
                    </a:cubicBezTo>
                    <a:cubicBezTo>
                      <a:pt x="46" y="49"/>
                      <a:pt x="49" y="56"/>
                      <a:pt x="55" y="56"/>
                    </a:cubicBezTo>
                    <a:cubicBezTo>
                      <a:pt x="63" y="56"/>
                      <a:pt x="64" y="53"/>
                      <a:pt x="69" y="49"/>
                    </a:cubicBezTo>
                    <a:cubicBezTo>
                      <a:pt x="70" y="50"/>
                      <a:pt x="72" y="51"/>
                      <a:pt x="74" y="51"/>
                    </a:cubicBezTo>
                    <a:cubicBezTo>
                      <a:pt x="77" y="51"/>
                      <a:pt x="78" y="50"/>
                      <a:pt x="80" y="49"/>
                    </a:cubicBezTo>
                    <a:cubicBezTo>
                      <a:pt x="80" y="52"/>
                      <a:pt x="80" y="52"/>
                      <a:pt x="80" y="52"/>
                    </a:cubicBezTo>
                    <a:cubicBezTo>
                      <a:pt x="79" y="52"/>
                      <a:pt x="78" y="53"/>
                      <a:pt x="78" y="55"/>
                    </a:cubicBezTo>
                    <a:cubicBezTo>
                      <a:pt x="78" y="58"/>
                      <a:pt x="79" y="62"/>
                      <a:pt x="79" y="67"/>
                    </a:cubicBezTo>
                    <a:cubicBezTo>
                      <a:pt x="79" y="73"/>
                      <a:pt x="74" y="75"/>
                      <a:pt x="72" y="80"/>
                    </a:cubicBezTo>
                    <a:cubicBezTo>
                      <a:pt x="70" y="86"/>
                      <a:pt x="69" y="89"/>
                      <a:pt x="67" y="95"/>
                    </a:cubicBezTo>
                    <a:cubicBezTo>
                      <a:pt x="67" y="96"/>
                      <a:pt x="65" y="96"/>
                      <a:pt x="65" y="98"/>
                    </a:cubicBezTo>
                    <a:cubicBezTo>
                      <a:pt x="67" y="103"/>
                      <a:pt x="67" y="103"/>
                      <a:pt x="67" y="103"/>
                    </a:cubicBezTo>
                    <a:cubicBezTo>
                      <a:pt x="71" y="113"/>
                      <a:pt x="71" y="113"/>
                      <a:pt x="71" y="113"/>
                    </a:cubicBezTo>
                    <a:cubicBezTo>
                      <a:pt x="71" y="114"/>
                      <a:pt x="71" y="115"/>
                      <a:pt x="71" y="117"/>
                    </a:cubicBezTo>
                    <a:cubicBezTo>
                      <a:pt x="70" y="120"/>
                      <a:pt x="69" y="124"/>
                      <a:pt x="69" y="126"/>
                    </a:cubicBezTo>
                    <a:cubicBezTo>
                      <a:pt x="69" y="126"/>
                      <a:pt x="73" y="131"/>
                      <a:pt x="74" y="132"/>
                    </a:cubicBezTo>
                    <a:cubicBezTo>
                      <a:pt x="77" y="137"/>
                      <a:pt x="80" y="141"/>
                      <a:pt x="83" y="146"/>
                    </a:cubicBezTo>
                    <a:cubicBezTo>
                      <a:pt x="85" y="148"/>
                      <a:pt x="87" y="150"/>
                      <a:pt x="87" y="153"/>
                    </a:cubicBezTo>
                    <a:cubicBezTo>
                      <a:pt x="88" y="155"/>
                      <a:pt x="87" y="159"/>
                      <a:pt x="89" y="161"/>
                    </a:cubicBezTo>
                    <a:cubicBezTo>
                      <a:pt x="90" y="162"/>
                      <a:pt x="94" y="161"/>
                      <a:pt x="95" y="162"/>
                    </a:cubicBezTo>
                    <a:cubicBezTo>
                      <a:pt x="96" y="163"/>
                      <a:pt x="97" y="165"/>
                      <a:pt x="98" y="166"/>
                    </a:cubicBezTo>
                    <a:cubicBezTo>
                      <a:pt x="100" y="171"/>
                      <a:pt x="103" y="173"/>
                      <a:pt x="103" y="179"/>
                    </a:cubicBezTo>
                    <a:cubicBezTo>
                      <a:pt x="103" y="190"/>
                      <a:pt x="106" y="196"/>
                      <a:pt x="116" y="198"/>
                    </a:cubicBezTo>
                    <a:cubicBezTo>
                      <a:pt x="116" y="205"/>
                      <a:pt x="123" y="215"/>
                      <a:pt x="127" y="218"/>
                    </a:cubicBezTo>
                    <a:cubicBezTo>
                      <a:pt x="130" y="221"/>
                      <a:pt x="135" y="224"/>
                      <a:pt x="133" y="230"/>
                    </a:cubicBezTo>
                    <a:cubicBezTo>
                      <a:pt x="133" y="232"/>
                      <a:pt x="130" y="238"/>
                      <a:pt x="134" y="238"/>
                    </a:cubicBezTo>
                    <a:cubicBezTo>
                      <a:pt x="134" y="243"/>
                      <a:pt x="136" y="248"/>
                      <a:pt x="139" y="252"/>
                    </a:cubicBezTo>
                    <a:cubicBezTo>
                      <a:pt x="140" y="255"/>
                      <a:pt x="138" y="255"/>
                      <a:pt x="139" y="256"/>
                    </a:cubicBezTo>
                    <a:cubicBezTo>
                      <a:pt x="140" y="256"/>
                      <a:pt x="147" y="260"/>
                      <a:pt x="148" y="260"/>
                    </a:cubicBezTo>
                    <a:cubicBezTo>
                      <a:pt x="149" y="259"/>
                      <a:pt x="149" y="259"/>
                      <a:pt x="149" y="259"/>
                    </a:cubicBezTo>
                    <a:cubicBezTo>
                      <a:pt x="155" y="259"/>
                      <a:pt x="156" y="256"/>
                      <a:pt x="161" y="253"/>
                    </a:cubicBezTo>
                    <a:cubicBezTo>
                      <a:pt x="170" y="253"/>
                      <a:pt x="170" y="253"/>
                      <a:pt x="170" y="253"/>
                    </a:cubicBezTo>
                    <a:cubicBezTo>
                      <a:pt x="173" y="251"/>
                      <a:pt x="185" y="243"/>
                      <a:pt x="188" y="242"/>
                    </a:cubicBezTo>
                    <a:cubicBezTo>
                      <a:pt x="195" y="241"/>
                      <a:pt x="204" y="239"/>
                      <a:pt x="210" y="236"/>
                    </a:cubicBezTo>
                    <a:cubicBezTo>
                      <a:pt x="210" y="235"/>
                      <a:pt x="209" y="234"/>
                      <a:pt x="209" y="233"/>
                    </a:cubicBezTo>
                    <a:cubicBezTo>
                      <a:pt x="209" y="227"/>
                      <a:pt x="226" y="224"/>
                      <a:pt x="234" y="222"/>
                    </a:cubicBezTo>
                    <a:cubicBezTo>
                      <a:pt x="234" y="219"/>
                      <a:pt x="239" y="214"/>
                      <a:pt x="242" y="214"/>
                    </a:cubicBezTo>
                    <a:cubicBezTo>
                      <a:pt x="246" y="214"/>
                      <a:pt x="246" y="206"/>
                      <a:pt x="250" y="206"/>
                    </a:cubicBezTo>
                    <a:cubicBezTo>
                      <a:pt x="253" y="206"/>
                      <a:pt x="253" y="201"/>
                      <a:pt x="254" y="198"/>
                    </a:cubicBezTo>
                    <a:cubicBezTo>
                      <a:pt x="255" y="194"/>
                      <a:pt x="258" y="193"/>
                      <a:pt x="262" y="193"/>
                    </a:cubicBezTo>
                    <a:cubicBezTo>
                      <a:pt x="262" y="186"/>
                      <a:pt x="271" y="184"/>
                      <a:pt x="271" y="178"/>
                    </a:cubicBezTo>
                    <a:cubicBezTo>
                      <a:pt x="271" y="175"/>
                      <a:pt x="267" y="176"/>
                      <a:pt x="265" y="173"/>
                    </a:cubicBezTo>
                    <a:cubicBezTo>
                      <a:pt x="265" y="173"/>
                      <a:pt x="265" y="173"/>
                      <a:pt x="265" y="173"/>
                    </a:cubicBezTo>
                    <a:cubicBezTo>
                      <a:pt x="263" y="172"/>
                      <a:pt x="263" y="167"/>
                      <a:pt x="260" y="167"/>
                    </a:cubicBezTo>
                    <a:cubicBezTo>
                      <a:pt x="252" y="164"/>
                      <a:pt x="246" y="163"/>
                      <a:pt x="242" y="154"/>
                    </a:cubicBezTo>
                    <a:cubicBezTo>
                      <a:pt x="242" y="144"/>
                      <a:pt x="242" y="144"/>
                      <a:pt x="242" y="144"/>
                    </a:cubicBezTo>
                    <a:cubicBezTo>
                      <a:pt x="232" y="152"/>
                      <a:pt x="231" y="163"/>
                      <a:pt x="212" y="163"/>
                    </a:cubicBezTo>
                    <a:cubicBezTo>
                      <a:pt x="208" y="163"/>
                      <a:pt x="200" y="161"/>
                      <a:pt x="200" y="157"/>
                    </a:cubicBezTo>
                    <a:cubicBezTo>
                      <a:pt x="200" y="154"/>
                      <a:pt x="202" y="152"/>
                      <a:pt x="202" y="148"/>
                    </a:cubicBezTo>
                    <a:cubicBezTo>
                      <a:pt x="202" y="147"/>
                      <a:pt x="202" y="146"/>
                      <a:pt x="202" y="145"/>
                    </a:cubicBezTo>
                    <a:cubicBezTo>
                      <a:pt x="199" y="146"/>
                      <a:pt x="200" y="149"/>
                      <a:pt x="196" y="150"/>
                    </a:cubicBezTo>
                    <a:cubicBezTo>
                      <a:pt x="196" y="148"/>
                      <a:pt x="194" y="147"/>
                      <a:pt x="194" y="144"/>
                    </a:cubicBezTo>
                    <a:cubicBezTo>
                      <a:pt x="188" y="142"/>
                      <a:pt x="180" y="130"/>
                      <a:pt x="178" y="123"/>
                    </a:cubicBezTo>
                    <a:cubicBezTo>
                      <a:pt x="178" y="121"/>
                      <a:pt x="178" y="120"/>
                      <a:pt x="178" y="117"/>
                    </a:cubicBezTo>
                    <a:cubicBezTo>
                      <a:pt x="178" y="113"/>
                      <a:pt x="179" y="108"/>
                      <a:pt x="183" y="108"/>
                    </a:cubicBezTo>
                    <a:cubicBezTo>
                      <a:pt x="191" y="108"/>
                      <a:pt x="197" y="117"/>
                      <a:pt x="201" y="123"/>
                    </a:cubicBezTo>
                    <a:cubicBezTo>
                      <a:pt x="201" y="124"/>
                      <a:pt x="200" y="126"/>
                      <a:pt x="202" y="128"/>
                    </a:cubicBezTo>
                    <a:cubicBezTo>
                      <a:pt x="205" y="131"/>
                      <a:pt x="210" y="129"/>
                      <a:pt x="213" y="133"/>
                    </a:cubicBezTo>
                    <a:cubicBezTo>
                      <a:pt x="216" y="135"/>
                      <a:pt x="218" y="139"/>
                      <a:pt x="223" y="141"/>
                    </a:cubicBezTo>
                    <a:cubicBezTo>
                      <a:pt x="237" y="141"/>
                      <a:pt x="237" y="141"/>
                      <a:pt x="237" y="141"/>
                    </a:cubicBezTo>
                    <a:cubicBezTo>
                      <a:pt x="238" y="139"/>
                      <a:pt x="240" y="136"/>
                      <a:pt x="243" y="136"/>
                    </a:cubicBezTo>
                    <a:cubicBezTo>
                      <a:pt x="249" y="136"/>
                      <a:pt x="249" y="145"/>
                      <a:pt x="251" y="148"/>
                    </a:cubicBezTo>
                    <a:cubicBezTo>
                      <a:pt x="252" y="148"/>
                      <a:pt x="260" y="150"/>
                      <a:pt x="261" y="150"/>
                    </a:cubicBezTo>
                    <a:cubicBezTo>
                      <a:pt x="269" y="150"/>
                      <a:pt x="281" y="154"/>
                      <a:pt x="287" y="154"/>
                    </a:cubicBezTo>
                    <a:cubicBezTo>
                      <a:pt x="288" y="154"/>
                      <a:pt x="288" y="154"/>
                      <a:pt x="288" y="154"/>
                    </a:cubicBezTo>
                    <a:cubicBezTo>
                      <a:pt x="288" y="152"/>
                      <a:pt x="287" y="151"/>
                      <a:pt x="287" y="149"/>
                    </a:cubicBezTo>
                    <a:cubicBezTo>
                      <a:pt x="287" y="149"/>
                      <a:pt x="287" y="149"/>
                      <a:pt x="287" y="149"/>
                    </a:cubicBezTo>
                    <a:cubicBezTo>
                      <a:pt x="287" y="149"/>
                      <a:pt x="287" y="149"/>
                      <a:pt x="287" y="149"/>
                    </a:cubicBezTo>
                    <a:cubicBezTo>
                      <a:pt x="287" y="141"/>
                      <a:pt x="292" y="139"/>
                      <a:pt x="299" y="138"/>
                    </a:cubicBezTo>
                    <a:cubicBezTo>
                      <a:pt x="299" y="126"/>
                      <a:pt x="289" y="124"/>
                      <a:pt x="285" y="115"/>
                    </a:cubicBezTo>
                    <a:cubicBezTo>
                      <a:pt x="284" y="113"/>
                      <a:pt x="281" y="113"/>
                      <a:pt x="281" y="110"/>
                    </a:cubicBezTo>
                    <a:cubicBezTo>
                      <a:pt x="281" y="110"/>
                      <a:pt x="281" y="110"/>
                      <a:pt x="281" y="110"/>
                    </a:cubicBezTo>
                    <a:cubicBezTo>
                      <a:pt x="281" y="110"/>
                      <a:pt x="281" y="110"/>
                      <a:pt x="281" y="110"/>
                    </a:cubicBezTo>
                    <a:cubicBezTo>
                      <a:pt x="281" y="105"/>
                      <a:pt x="288" y="106"/>
                      <a:pt x="288" y="100"/>
                    </a:cubicBezTo>
                    <a:cubicBezTo>
                      <a:pt x="288" y="95"/>
                      <a:pt x="282" y="98"/>
                      <a:pt x="281" y="95"/>
                    </a:cubicBezTo>
                    <a:cubicBezTo>
                      <a:pt x="280" y="92"/>
                      <a:pt x="281" y="91"/>
                      <a:pt x="279" y="88"/>
                    </a:cubicBezTo>
                    <a:cubicBezTo>
                      <a:pt x="279" y="79"/>
                      <a:pt x="279" y="79"/>
                      <a:pt x="279" y="79"/>
                    </a:cubicBezTo>
                    <a:cubicBezTo>
                      <a:pt x="279" y="78"/>
                      <a:pt x="279" y="77"/>
                      <a:pt x="278" y="76"/>
                    </a:cubicBezTo>
                    <a:cubicBezTo>
                      <a:pt x="278" y="76"/>
                      <a:pt x="278" y="76"/>
                      <a:pt x="278" y="76"/>
                    </a:cubicBezTo>
                    <a:cubicBezTo>
                      <a:pt x="278" y="76"/>
                      <a:pt x="278" y="76"/>
                      <a:pt x="278" y="76"/>
                    </a:cubicBezTo>
                    <a:cubicBezTo>
                      <a:pt x="279" y="76"/>
                      <a:pt x="279" y="76"/>
                      <a:pt x="279" y="75"/>
                    </a:cubicBezTo>
                    <a:cubicBezTo>
                      <a:pt x="279" y="75"/>
                      <a:pt x="278" y="74"/>
                      <a:pt x="278" y="73"/>
                    </a:cubicBezTo>
                    <a:cubicBezTo>
                      <a:pt x="278" y="73"/>
                      <a:pt x="278" y="73"/>
                      <a:pt x="278" y="73"/>
                    </a:cubicBezTo>
                    <a:cubicBezTo>
                      <a:pt x="278" y="73"/>
                      <a:pt x="278" y="73"/>
                      <a:pt x="278" y="73"/>
                    </a:cubicBezTo>
                    <a:cubicBezTo>
                      <a:pt x="278" y="73"/>
                      <a:pt x="283" y="62"/>
                      <a:pt x="285" y="61"/>
                    </a:cubicBezTo>
                    <a:cubicBezTo>
                      <a:pt x="284" y="60"/>
                      <a:pt x="284" y="58"/>
                      <a:pt x="284" y="56"/>
                    </a:cubicBezTo>
                    <a:cubicBezTo>
                      <a:pt x="284" y="54"/>
                      <a:pt x="284" y="52"/>
                      <a:pt x="283" y="51"/>
                    </a:cubicBezTo>
                    <a:cubicBezTo>
                      <a:pt x="283" y="51"/>
                      <a:pt x="283" y="50"/>
                      <a:pt x="283" y="50"/>
                    </a:cubicBezTo>
                    <a:cubicBezTo>
                      <a:pt x="283" y="49"/>
                      <a:pt x="281" y="49"/>
                      <a:pt x="281" y="47"/>
                    </a:cubicBezTo>
                    <a:cubicBezTo>
                      <a:pt x="273" y="47"/>
                      <a:pt x="271" y="41"/>
                      <a:pt x="264" y="38"/>
                    </a:cubicBezTo>
                    <a:cubicBezTo>
                      <a:pt x="258" y="36"/>
                      <a:pt x="254" y="36"/>
                      <a:pt x="248" y="33"/>
                    </a:cubicBezTo>
                    <a:cubicBezTo>
                      <a:pt x="244" y="36"/>
                      <a:pt x="241" y="34"/>
                      <a:pt x="235" y="36"/>
                    </a:cubicBezTo>
                    <a:cubicBezTo>
                      <a:pt x="232" y="38"/>
                      <a:pt x="233" y="39"/>
                      <a:pt x="230" y="40"/>
                    </a:cubicBezTo>
                    <a:cubicBezTo>
                      <a:pt x="227" y="41"/>
                      <a:pt x="224" y="41"/>
                      <a:pt x="224" y="43"/>
                    </a:cubicBezTo>
                    <a:cubicBezTo>
                      <a:pt x="224" y="46"/>
                      <a:pt x="224" y="46"/>
                      <a:pt x="224" y="48"/>
                    </a:cubicBezTo>
                    <a:cubicBezTo>
                      <a:pt x="221" y="49"/>
                      <a:pt x="216" y="50"/>
                      <a:pt x="211" y="50"/>
                    </a:cubicBezTo>
                    <a:cubicBezTo>
                      <a:pt x="210" y="50"/>
                      <a:pt x="208" y="50"/>
                      <a:pt x="206" y="50"/>
                    </a:cubicBezTo>
                    <a:cubicBezTo>
                      <a:pt x="203" y="50"/>
                      <a:pt x="199" y="50"/>
                      <a:pt x="198" y="48"/>
                    </a:cubicBezTo>
                    <a:cubicBezTo>
                      <a:pt x="196" y="47"/>
                      <a:pt x="195" y="44"/>
                      <a:pt x="193" y="43"/>
                    </a:cubicBezTo>
                    <a:cubicBezTo>
                      <a:pt x="192" y="43"/>
                      <a:pt x="192" y="43"/>
                      <a:pt x="191" y="43"/>
                    </a:cubicBezTo>
                    <a:cubicBezTo>
                      <a:pt x="191" y="43"/>
                      <a:pt x="190" y="43"/>
                      <a:pt x="190" y="43"/>
                    </a:cubicBezTo>
                    <a:cubicBezTo>
                      <a:pt x="189" y="43"/>
                      <a:pt x="189" y="43"/>
                      <a:pt x="188" y="43"/>
                    </a:cubicBezTo>
                    <a:cubicBezTo>
                      <a:pt x="187" y="43"/>
                      <a:pt x="185" y="43"/>
                      <a:pt x="185" y="41"/>
                    </a:cubicBezTo>
                    <a:cubicBezTo>
                      <a:pt x="183" y="38"/>
                      <a:pt x="186" y="36"/>
                      <a:pt x="183" y="32"/>
                    </a:cubicBezTo>
                    <a:cubicBezTo>
                      <a:pt x="182" y="30"/>
                      <a:pt x="180" y="30"/>
                      <a:pt x="180" y="27"/>
                    </a:cubicBezTo>
                    <a:cubicBezTo>
                      <a:pt x="180" y="27"/>
                      <a:pt x="179" y="27"/>
                      <a:pt x="179" y="26"/>
                    </a:cubicBezTo>
                    <a:cubicBezTo>
                      <a:pt x="179" y="26"/>
                      <a:pt x="180" y="26"/>
                      <a:pt x="180" y="26"/>
                    </a:cubicBezTo>
                    <a:cubicBezTo>
                      <a:pt x="178" y="25"/>
                      <a:pt x="178" y="22"/>
                      <a:pt x="178" y="21"/>
                    </a:cubicBezTo>
                    <a:cubicBezTo>
                      <a:pt x="176" y="21"/>
                      <a:pt x="176" y="21"/>
                      <a:pt x="174" y="21"/>
                    </a:cubicBezTo>
                    <a:cubicBezTo>
                      <a:pt x="169" y="23"/>
                      <a:pt x="170" y="28"/>
                      <a:pt x="163" y="28"/>
                    </a:cubicBezTo>
                    <a:cubicBezTo>
                      <a:pt x="156" y="28"/>
                      <a:pt x="154" y="20"/>
                      <a:pt x="149" y="18"/>
                    </a:cubicBezTo>
                    <a:cubicBezTo>
                      <a:pt x="149" y="18"/>
                      <a:pt x="143" y="14"/>
                      <a:pt x="143" y="13"/>
                    </a:cubicBezTo>
                    <a:cubicBezTo>
                      <a:pt x="140" y="7"/>
                      <a:pt x="140" y="2"/>
                      <a:pt x="131" y="2"/>
                    </a:cubicBezTo>
                    <a:cubicBezTo>
                      <a:pt x="131" y="2"/>
                      <a:pt x="131" y="2"/>
                      <a:pt x="131" y="2"/>
                    </a:cubicBezTo>
                    <a:cubicBezTo>
                      <a:pt x="131" y="2"/>
                      <a:pt x="131" y="2"/>
                      <a:pt x="131" y="2"/>
                    </a:cubicBezTo>
                    <a:cubicBezTo>
                      <a:pt x="122" y="2"/>
                      <a:pt x="119" y="10"/>
                      <a:pt x="111" y="10"/>
                    </a:cubicBezTo>
                    <a:cubicBezTo>
                      <a:pt x="109" y="10"/>
                      <a:pt x="104" y="10"/>
                      <a:pt x="95" y="10"/>
                    </a:cubicBezTo>
                    <a:cubicBezTo>
                      <a:pt x="92" y="9"/>
                      <a:pt x="81" y="7"/>
                      <a:pt x="81" y="4"/>
                    </a:cubicBezTo>
                    <a:cubicBezTo>
                      <a:pt x="75" y="4"/>
                      <a:pt x="75" y="0"/>
                      <a:pt x="67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21" name="Freeform 8"/>
              <p:cNvSpPr>
                <a:spLocks/>
              </p:cNvSpPr>
              <p:nvPr/>
            </p:nvSpPr>
            <p:spPr bwMode="auto">
              <a:xfrm>
                <a:off x="6916738" y="3521075"/>
                <a:ext cx="34925" cy="68263"/>
              </a:xfrm>
              <a:custGeom>
                <a:avLst/>
                <a:gdLst>
                  <a:gd name="T0" fmla="*/ 4 w 16"/>
                  <a:gd name="T1" fmla="*/ 0 h 31"/>
                  <a:gd name="T2" fmla="*/ 0 w 16"/>
                  <a:gd name="T3" fmla="*/ 23 h 31"/>
                  <a:gd name="T4" fmla="*/ 7 w 16"/>
                  <a:gd name="T5" fmla="*/ 31 h 31"/>
                  <a:gd name="T6" fmla="*/ 16 w 16"/>
                  <a:gd name="T7" fmla="*/ 19 h 31"/>
                  <a:gd name="T8" fmla="*/ 4 w 16"/>
                  <a:gd name="T9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31">
                    <a:moveTo>
                      <a:pt x="4" y="0"/>
                    </a:moveTo>
                    <a:cubicBezTo>
                      <a:pt x="4" y="9"/>
                      <a:pt x="0" y="15"/>
                      <a:pt x="0" y="23"/>
                    </a:cubicBezTo>
                    <a:cubicBezTo>
                      <a:pt x="0" y="27"/>
                      <a:pt x="3" y="31"/>
                      <a:pt x="7" y="31"/>
                    </a:cubicBezTo>
                    <a:cubicBezTo>
                      <a:pt x="12" y="31"/>
                      <a:pt x="16" y="24"/>
                      <a:pt x="16" y="19"/>
                    </a:cubicBezTo>
                    <a:cubicBezTo>
                      <a:pt x="16" y="10"/>
                      <a:pt x="8" y="7"/>
                      <a:pt x="4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22" name="Freeform 9"/>
              <p:cNvSpPr>
                <a:spLocks/>
              </p:cNvSpPr>
              <p:nvPr/>
            </p:nvSpPr>
            <p:spPr bwMode="auto">
              <a:xfrm>
                <a:off x="6583363" y="2978150"/>
                <a:ext cx="711200" cy="571500"/>
              </a:xfrm>
              <a:custGeom>
                <a:avLst/>
                <a:gdLst>
                  <a:gd name="T0" fmla="*/ 74 w 327"/>
                  <a:gd name="T1" fmla="*/ 7 h 263"/>
                  <a:gd name="T2" fmla="*/ 74 w 327"/>
                  <a:gd name="T3" fmla="*/ 7 h 263"/>
                  <a:gd name="T4" fmla="*/ 73 w 327"/>
                  <a:gd name="T5" fmla="*/ 7 h 263"/>
                  <a:gd name="T6" fmla="*/ 54 w 327"/>
                  <a:gd name="T7" fmla="*/ 11 h 263"/>
                  <a:gd name="T8" fmla="*/ 50 w 327"/>
                  <a:gd name="T9" fmla="*/ 12 h 263"/>
                  <a:gd name="T10" fmla="*/ 47 w 327"/>
                  <a:gd name="T11" fmla="*/ 10 h 263"/>
                  <a:gd name="T12" fmla="*/ 30 w 327"/>
                  <a:gd name="T13" fmla="*/ 21 h 263"/>
                  <a:gd name="T14" fmla="*/ 7 w 327"/>
                  <a:gd name="T15" fmla="*/ 29 h 263"/>
                  <a:gd name="T16" fmla="*/ 1 w 327"/>
                  <a:gd name="T17" fmla="*/ 43 h 263"/>
                  <a:gd name="T18" fmla="*/ 1 w 327"/>
                  <a:gd name="T19" fmla="*/ 56 h 263"/>
                  <a:gd name="T20" fmla="*/ 3 w 327"/>
                  <a:gd name="T21" fmla="*/ 78 h 263"/>
                  <a:gd name="T22" fmla="*/ 21 w 327"/>
                  <a:gd name="T23" fmla="*/ 106 h 263"/>
                  <a:gd name="T24" fmla="*/ 20 w 327"/>
                  <a:gd name="T25" fmla="*/ 121 h 263"/>
                  <a:gd name="T26" fmla="*/ 42 w 327"/>
                  <a:gd name="T27" fmla="*/ 119 h 263"/>
                  <a:gd name="T28" fmla="*/ 76 w 327"/>
                  <a:gd name="T29" fmla="*/ 141 h 263"/>
                  <a:gd name="T30" fmla="*/ 68 w 327"/>
                  <a:gd name="T31" fmla="*/ 145 h 263"/>
                  <a:gd name="T32" fmla="*/ 95 w 327"/>
                  <a:gd name="T33" fmla="*/ 146 h 263"/>
                  <a:gd name="T34" fmla="*/ 95 w 327"/>
                  <a:gd name="T35" fmla="*/ 169 h 263"/>
                  <a:gd name="T36" fmla="*/ 112 w 327"/>
                  <a:gd name="T37" fmla="*/ 219 h 263"/>
                  <a:gd name="T38" fmla="*/ 131 w 327"/>
                  <a:gd name="T39" fmla="*/ 260 h 263"/>
                  <a:gd name="T40" fmla="*/ 144 w 327"/>
                  <a:gd name="T41" fmla="*/ 254 h 263"/>
                  <a:gd name="T42" fmla="*/ 153 w 327"/>
                  <a:gd name="T43" fmla="*/ 236 h 263"/>
                  <a:gd name="T44" fmla="*/ 172 w 327"/>
                  <a:gd name="T45" fmla="*/ 192 h 263"/>
                  <a:gd name="T46" fmla="*/ 219 w 327"/>
                  <a:gd name="T47" fmla="*/ 147 h 263"/>
                  <a:gd name="T48" fmla="*/ 254 w 327"/>
                  <a:gd name="T49" fmla="*/ 158 h 263"/>
                  <a:gd name="T50" fmla="*/ 271 w 327"/>
                  <a:gd name="T51" fmla="*/ 194 h 263"/>
                  <a:gd name="T52" fmla="*/ 297 w 327"/>
                  <a:gd name="T53" fmla="*/ 194 h 263"/>
                  <a:gd name="T54" fmla="*/ 306 w 327"/>
                  <a:gd name="T55" fmla="*/ 246 h 263"/>
                  <a:gd name="T56" fmla="*/ 303 w 327"/>
                  <a:gd name="T57" fmla="*/ 206 h 263"/>
                  <a:gd name="T58" fmla="*/ 303 w 327"/>
                  <a:gd name="T59" fmla="*/ 204 h 263"/>
                  <a:gd name="T60" fmla="*/ 298 w 327"/>
                  <a:gd name="T61" fmla="*/ 178 h 263"/>
                  <a:gd name="T62" fmla="*/ 327 w 327"/>
                  <a:gd name="T63" fmla="*/ 148 h 263"/>
                  <a:gd name="T64" fmla="*/ 301 w 327"/>
                  <a:gd name="T65" fmla="*/ 130 h 263"/>
                  <a:gd name="T66" fmla="*/ 307 w 327"/>
                  <a:gd name="T67" fmla="*/ 105 h 263"/>
                  <a:gd name="T68" fmla="*/ 281 w 327"/>
                  <a:gd name="T69" fmla="*/ 83 h 263"/>
                  <a:gd name="T70" fmla="*/ 281 w 327"/>
                  <a:gd name="T71" fmla="*/ 83 h 263"/>
                  <a:gd name="T72" fmla="*/ 280 w 327"/>
                  <a:gd name="T73" fmla="*/ 84 h 263"/>
                  <a:gd name="T74" fmla="*/ 280 w 327"/>
                  <a:gd name="T75" fmla="*/ 84 h 263"/>
                  <a:gd name="T76" fmla="*/ 277 w 327"/>
                  <a:gd name="T77" fmla="*/ 83 h 263"/>
                  <a:gd name="T78" fmla="*/ 274 w 327"/>
                  <a:gd name="T79" fmla="*/ 83 h 263"/>
                  <a:gd name="T80" fmla="*/ 272 w 327"/>
                  <a:gd name="T81" fmla="*/ 84 h 263"/>
                  <a:gd name="T82" fmla="*/ 227 w 327"/>
                  <a:gd name="T83" fmla="*/ 100 h 263"/>
                  <a:gd name="T84" fmla="*/ 194 w 327"/>
                  <a:gd name="T85" fmla="*/ 88 h 263"/>
                  <a:gd name="T86" fmla="*/ 194 w 327"/>
                  <a:gd name="T87" fmla="*/ 88 h 263"/>
                  <a:gd name="T88" fmla="*/ 192 w 327"/>
                  <a:gd name="T89" fmla="*/ 88 h 263"/>
                  <a:gd name="T90" fmla="*/ 192 w 327"/>
                  <a:gd name="T91" fmla="*/ 88 h 263"/>
                  <a:gd name="T92" fmla="*/ 191 w 327"/>
                  <a:gd name="T93" fmla="*/ 88 h 263"/>
                  <a:gd name="T94" fmla="*/ 190 w 327"/>
                  <a:gd name="T95" fmla="*/ 87 h 263"/>
                  <a:gd name="T96" fmla="*/ 176 w 327"/>
                  <a:gd name="T97" fmla="*/ 78 h 263"/>
                  <a:gd name="T98" fmla="*/ 145 w 327"/>
                  <a:gd name="T99" fmla="*/ 57 h 263"/>
                  <a:gd name="T100" fmla="*/ 148 w 327"/>
                  <a:gd name="T101" fmla="*/ 55 h 263"/>
                  <a:gd name="T102" fmla="*/ 148 w 327"/>
                  <a:gd name="T103" fmla="*/ 45 h 263"/>
                  <a:gd name="T104" fmla="*/ 149 w 327"/>
                  <a:gd name="T105" fmla="*/ 23 h 263"/>
                  <a:gd name="T106" fmla="*/ 115 w 327"/>
                  <a:gd name="T107" fmla="*/ 11 h 263"/>
                  <a:gd name="T108" fmla="*/ 87 w 327"/>
                  <a:gd name="T109" fmla="*/ 6 h 2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327" h="263">
                    <a:moveTo>
                      <a:pt x="85" y="0"/>
                    </a:moveTo>
                    <a:cubicBezTo>
                      <a:pt x="79" y="0"/>
                      <a:pt x="77" y="7"/>
                      <a:pt x="75" y="7"/>
                    </a:cubicBezTo>
                    <a:cubicBezTo>
                      <a:pt x="75" y="7"/>
                      <a:pt x="75" y="7"/>
                      <a:pt x="74" y="7"/>
                    </a:cubicBezTo>
                    <a:cubicBezTo>
                      <a:pt x="74" y="7"/>
                      <a:pt x="74" y="7"/>
                      <a:pt x="74" y="7"/>
                    </a:cubicBezTo>
                    <a:cubicBezTo>
                      <a:pt x="74" y="7"/>
                      <a:pt x="74" y="7"/>
                      <a:pt x="74" y="7"/>
                    </a:cubicBezTo>
                    <a:cubicBezTo>
                      <a:pt x="74" y="7"/>
                      <a:pt x="74" y="7"/>
                      <a:pt x="74" y="7"/>
                    </a:cubicBezTo>
                    <a:cubicBezTo>
                      <a:pt x="74" y="7"/>
                      <a:pt x="74" y="7"/>
                      <a:pt x="74" y="7"/>
                    </a:cubicBezTo>
                    <a:cubicBezTo>
                      <a:pt x="74" y="7"/>
                      <a:pt x="74" y="7"/>
                      <a:pt x="74" y="7"/>
                    </a:cubicBezTo>
                    <a:cubicBezTo>
                      <a:pt x="74" y="7"/>
                      <a:pt x="73" y="7"/>
                      <a:pt x="73" y="7"/>
                    </a:cubicBezTo>
                    <a:cubicBezTo>
                      <a:pt x="73" y="7"/>
                      <a:pt x="73" y="7"/>
                      <a:pt x="73" y="7"/>
                    </a:cubicBezTo>
                    <a:cubicBezTo>
                      <a:pt x="73" y="7"/>
                      <a:pt x="73" y="7"/>
                      <a:pt x="73" y="7"/>
                    </a:cubicBezTo>
                    <a:cubicBezTo>
                      <a:pt x="73" y="7"/>
                      <a:pt x="73" y="7"/>
                      <a:pt x="73" y="7"/>
                    </a:cubicBezTo>
                    <a:cubicBezTo>
                      <a:pt x="73" y="7"/>
                      <a:pt x="73" y="7"/>
                      <a:pt x="73" y="7"/>
                    </a:cubicBezTo>
                    <a:cubicBezTo>
                      <a:pt x="71" y="11"/>
                      <a:pt x="66" y="14"/>
                      <a:pt x="61" y="14"/>
                    </a:cubicBezTo>
                    <a:cubicBezTo>
                      <a:pt x="59" y="14"/>
                      <a:pt x="58" y="11"/>
                      <a:pt x="56" y="11"/>
                    </a:cubicBezTo>
                    <a:cubicBezTo>
                      <a:pt x="55" y="11"/>
                      <a:pt x="55" y="11"/>
                      <a:pt x="54" y="11"/>
                    </a:cubicBezTo>
                    <a:cubicBezTo>
                      <a:pt x="53" y="11"/>
                      <a:pt x="51" y="12"/>
                      <a:pt x="50" y="12"/>
                    </a:cubicBezTo>
                    <a:cubicBezTo>
                      <a:pt x="50" y="12"/>
                      <a:pt x="50" y="12"/>
                      <a:pt x="50" y="12"/>
                    </a:cubicBezTo>
                    <a:cubicBezTo>
                      <a:pt x="50" y="12"/>
                      <a:pt x="50" y="12"/>
                      <a:pt x="50" y="12"/>
                    </a:cubicBezTo>
                    <a:cubicBezTo>
                      <a:pt x="50" y="12"/>
                      <a:pt x="50" y="12"/>
                      <a:pt x="50" y="12"/>
                    </a:cubicBezTo>
                    <a:cubicBezTo>
                      <a:pt x="50" y="12"/>
                      <a:pt x="50" y="12"/>
                      <a:pt x="50" y="12"/>
                    </a:cubicBezTo>
                    <a:cubicBezTo>
                      <a:pt x="48" y="12"/>
                      <a:pt x="47" y="11"/>
                      <a:pt x="47" y="10"/>
                    </a:cubicBezTo>
                    <a:cubicBezTo>
                      <a:pt x="47" y="10"/>
                      <a:pt x="47" y="10"/>
                      <a:pt x="47" y="10"/>
                    </a:cubicBezTo>
                    <a:cubicBezTo>
                      <a:pt x="47" y="10"/>
                      <a:pt x="47" y="10"/>
                      <a:pt x="47" y="10"/>
                    </a:cubicBezTo>
                    <a:cubicBezTo>
                      <a:pt x="47" y="10"/>
                      <a:pt x="47" y="10"/>
                      <a:pt x="47" y="10"/>
                    </a:cubicBezTo>
                    <a:cubicBezTo>
                      <a:pt x="47" y="10"/>
                      <a:pt x="47" y="10"/>
                      <a:pt x="47" y="10"/>
                    </a:cubicBezTo>
                    <a:cubicBezTo>
                      <a:pt x="44" y="10"/>
                      <a:pt x="45" y="9"/>
                      <a:pt x="42" y="9"/>
                    </a:cubicBezTo>
                    <a:cubicBezTo>
                      <a:pt x="35" y="9"/>
                      <a:pt x="35" y="16"/>
                      <a:pt x="30" y="21"/>
                    </a:cubicBezTo>
                    <a:cubicBezTo>
                      <a:pt x="27" y="23"/>
                      <a:pt x="24" y="23"/>
                      <a:pt x="22" y="25"/>
                    </a:cubicBezTo>
                    <a:cubicBezTo>
                      <a:pt x="20" y="27"/>
                      <a:pt x="19" y="30"/>
                      <a:pt x="15" y="30"/>
                    </a:cubicBezTo>
                    <a:cubicBezTo>
                      <a:pt x="12" y="30"/>
                      <a:pt x="11" y="28"/>
                      <a:pt x="8" y="28"/>
                    </a:cubicBezTo>
                    <a:cubicBezTo>
                      <a:pt x="7" y="28"/>
                      <a:pt x="7" y="29"/>
                      <a:pt x="7" y="29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5" y="30"/>
                      <a:pt x="0" y="41"/>
                      <a:pt x="0" y="41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0" y="42"/>
                      <a:pt x="1" y="43"/>
                      <a:pt x="1" y="43"/>
                    </a:cubicBezTo>
                    <a:cubicBezTo>
                      <a:pt x="1" y="44"/>
                      <a:pt x="1" y="44"/>
                      <a:pt x="0" y="44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1" y="45"/>
                      <a:pt x="1" y="46"/>
                      <a:pt x="1" y="47"/>
                    </a:cubicBezTo>
                    <a:cubicBezTo>
                      <a:pt x="1" y="56"/>
                      <a:pt x="1" y="56"/>
                      <a:pt x="1" y="56"/>
                    </a:cubicBezTo>
                    <a:cubicBezTo>
                      <a:pt x="3" y="59"/>
                      <a:pt x="2" y="60"/>
                      <a:pt x="3" y="63"/>
                    </a:cubicBezTo>
                    <a:cubicBezTo>
                      <a:pt x="4" y="66"/>
                      <a:pt x="10" y="63"/>
                      <a:pt x="10" y="68"/>
                    </a:cubicBezTo>
                    <a:cubicBezTo>
                      <a:pt x="10" y="68"/>
                      <a:pt x="10" y="68"/>
                      <a:pt x="10" y="68"/>
                    </a:cubicBezTo>
                    <a:cubicBezTo>
                      <a:pt x="10" y="74"/>
                      <a:pt x="3" y="73"/>
                      <a:pt x="3" y="78"/>
                    </a:cubicBezTo>
                    <a:cubicBezTo>
                      <a:pt x="3" y="78"/>
                      <a:pt x="3" y="78"/>
                      <a:pt x="3" y="78"/>
                    </a:cubicBezTo>
                    <a:cubicBezTo>
                      <a:pt x="3" y="81"/>
                      <a:pt x="6" y="81"/>
                      <a:pt x="7" y="83"/>
                    </a:cubicBezTo>
                    <a:cubicBezTo>
                      <a:pt x="11" y="92"/>
                      <a:pt x="21" y="94"/>
                      <a:pt x="21" y="106"/>
                    </a:cubicBezTo>
                    <a:cubicBezTo>
                      <a:pt x="21" y="106"/>
                      <a:pt x="21" y="106"/>
                      <a:pt x="21" y="106"/>
                    </a:cubicBezTo>
                    <a:cubicBezTo>
                      <a:pt x="14" y="107"/>
                      <a:pt x="9" y="109"/>
                      <a:pt x="9" y="117"/>
                    </a:cubicBezTo>
                    <a:cubicBezTo>
                      <a:pt x="9" y="117"/>
                      <a:pt x="9" y="117"/>
                      <a:pt x="9" y="117"/>
                    </a:cubicBezTo>
                    <a:cubicBezTo>
                      <a:pt x="9" y="119"/>
                      <a:pt x="10" y="120"/>
                      <a:pt x="10" y="122"/>
                    </a:cubicBezTo>
                    <a:cubicBezTo>
                      <a:pt x="20" y="121"/>
                      <a:pt x="20" y="121"/>
                      <a:pt x="20" y="121"/>
                    </a:cubicBezTo>
                    <a:cubicBezTo>
                      <a:pt x="21" y="120"/>
                      <a:pt x="21" y="120"/>
                      <a:pt x="23" y="119"/>
                    </a:cubicBezTo>
                    <a:cubicBezTo>
                      <a:pt x="30" y="121"/>
                      <a:pt x="30" y="121"/>
                      <a:pt x="30" y="121"/>
                    </a:cubicBezTo>
                    <a:cubicBezTo>
                      <a:pt x="33" y="121"/>
                      <a:pt x="34" y="119"/>
                      <a:pt x="37" y="119"/>
                    </a:cubicBezTo>
                    <a:cubicBezTo>
                      <a:pt x="39" y="119"/>
                      <a:pt x="40" y="119"/>
                      <a:pt x="42" y="119"/>
                    </a:cubicBezTo>
                    <a:cubicBezTo>
                      <a:pt x="43" y="119"/>
                      <a:pt x="44" y="119"/>
                      <a:pt x="46" y="119"/>
                    </a:cubicBezTo>
                    <a:cubicBezTo>
                      <a:pt x="49" y="120"/>
                      <a:pt x="51" y="127"/>
                      <a:pt x="53" y="130"/>
                    </a:cubicBezTo>
                    <a:cubicBezTo>
                      <a:pt x="56" y="135"/>
                      <a:pt x="64" y="140"/>
                      <a:pt x="70" y="140"/>
                    </a:cubicBezTo>
                    <a:cubicBezTo>
                      <a:pt x="72" y="140"/>
                      <a:pt x="74" y="140"/>
                      <a:pt x="76" y="141"/>
                    </a:cubicBezTo>
                    <a:cubicBezTo>
                      <a:pt x="75" y="142"/>
                      <a:pt x="75" y="144"/>
                      <a:pt x="72" y="145"/>
                    </a:cubicBezTo>
                    <a:cubicBezTo>
                      <a:pt x="72" y="145"/>
                      <a:pt x="71" y="145"/>
                      <a:pt x="70" y="145"/>
                    </a:cubicBezTo>
                    <a:cubicBezTo>
                      <a:pt x="70" y="145"/>
                      <a:pt x="70" y="145"/>
                      <a:pt x="69" y="145"/>
                    </a:cubicBezTo>
                    <a:cubicBezTo>
                      <a:pt x="69" y="145"/>
                      <a:pt x="69" y="145"/>
                      <a:pt x="68" y="145"/>
                    </a:cubicBezTo>
                    <a:cubicBezTo>
                      <a:pt x="67" y="145"/>
                      <a:pt x="66" y="145"/>
                      <a:pt x="65" y="146"/>
                    </a:cubicBezTo>
                    <a:cubicBezTo>
                      <a:pt x="70" y="150"/>
                      <a:pt x="73" y="159"/>
                      <a:pt x="82" y="159"/>
                    </a:cubicBezTo>
                    <a:cubicBezTo>
                      <a:pt x="89" y="159"/>
                      <a:pt x="89" y="150"/>
                      <a:pt x="93" y="146"/>
                    </a:cubicBezTo>
                    <a:cubicBezTo>
                      <a:pt x="95" y="146"/>
                      <a:pt x="95" y="146"/>
                      <a:pt x="95" y="146"/>
                    </a:cubicBezTo>
                    <a:cubicBezTo>
                      <a:pt x="95" y="147"/>
                      <a:pt x="94" y="149"/>
                      <a:pt x="94" y="150"/>
                    </a:cubicBezTo>
                    <a:cubicBezTo>
                      <a:pt x="94" y="153"/>
                      <a:pt x="96" y="157"/>
                      <a:pt x="96" y="161"/>
                    </a:cubicBezTo>
                    <a:cubicBezTo>
                      <a:pt x="96" y="165"/>
                      <a:pt x="95" y="166"/>
                      <a:pt x="95" y="169"/>
                    </a:cubicBezTo>
                    <a:cubicBezTo>
                      <a:pt x="95" y="169"/>
                      <a:pt x="95" y="169"/>
                      <a:pt x="95" y="169"/>
                    </a:cubicBezTo>
                    <a:cubicBezTo>
                      <a:pt x="95" y="170"/>
                      <a:pt x="95" y="172"/>
                      <a:pt x="95" y="173"/>
                    </a:cubicBezTo>
                    <a:cubicBezTo>
                      <a:pt x="95" y="179"/>
                      <a:pt x="98" y="184"/>
                      <a:pt x="100" y="190"/>
                    </a:cubicBezTo>
                    <a:cubicBezTo>
                      <a:pt x="102" y="196"/>
                      <a:pt x="107" y="205"/>
                      <a:pt x="109" y="209"/>
                    </a:cubicBezTo>
                    <a:cubicBezTo>
                      <a:pt x="110" y="213"/>
                      <a:pt x="110" y="215"/>
                      <a:pt x="112" y="219"/>
                    </a:cubicBezTo>
                    <a:cubicBezTo>
                      <a:pt x="114" y="222"/>
                      <a:pt x="113" y="226"/>
                      <a:pt x="115" y="230"/>
                    </a:cubicBezTo>
                    <a:cubicBezTo>
                      <a:pt x="116" y="232"/>
                      <a:pt x="120" y="235"/>
                      <a:pt x="121" y="239"/>
                    </a:cubicBezTo>
                    <a:cubicBezTo>
                      <a:pt x="123" y="245"/>
                      <a:pt x="126" y="251"/>
                      <a:pt x="129" y="258"/>
                    </a:cubicBezTo>
                    <a:cubicBezTo>
                      <a:pt x="129" y="258"/>
                      <a:pt x="130" y="260"/>
                      <a:pt x="131" y="260"/>
                    </a:cubicBezTo>
                    <a:cubicBezTo>
                      <a:pt x="131" y="262"/>
                      <a:pt x="133" y="263"/>
                      <a:pt x="135" y="263"/>
                    </a:cubicBezTo>
                    <a:cubicBezTo>
                      <a:pt x="135" y="263"/>
                      <a:pt x="135" y="263"/>
                      <a:pt x="135" y="263"/>
                    </a:cubicBezTo>
                    <a:cubicBezTo>
                      <a:pt x="138" y="263"/>
                      <a:pt x="138" y="260"/>
                      <a:pt x="139" y="258"/>
                    </a:cubicBezTo>
                    <a:cubicBezTo>
                      <a:pt x="141" y="255"/>
                      <a:pt x="141" y="256"/>
                      <a:pt x="144" y="254"/>
                    </a:cubicBezTo>
                    <a:cubicBezTo>
                      <a:pt x="147" y="253"/>
                      <a:pt x="146" y="246"/>
                      <a:pt x="150" y="245"/>
                    </a:cubicBezTo>
                    <a:cubicBezTo>
                      <a:pt x="151" y="244"/>
                      <a:pt x="153" y="244"/>
                      <a:pt x="153" y="243"/>
                    </a:cubicBezTo>
                    <a:cubicBezTo>
                      <a:pt x="154" y="243"/>
                      <a:pt x="154" y="243"/>
                      <a:pt x="154" y="243"/>
                    </a:cubicBezTo>
                    <a:cubicBezTo>
                      <a:pt x="153" y="236"/>
                      <a:pt x="153" y="236"/>
                      <a:pt x="153" y="236"/>
                    </a:cubicBezTo>
                    <a:cubicBezTo>
                      <a:pt x="153" y="230"/>
                      <a:pt x="156" y="226"/>
                      <a:pt x="156" y="219"/>
                    </a:cubicBezTo>
                    <a:cubicBezTo>
                      <a:pt x="156" y="214"/>
                      <a:pt x="154" y="211"/>
                      <a:pt x="154" y="206"/>
                    </a:cubicBezTo>
                    <a:cubicBezTo>
                      <a:pt x="154" y="200"/>
                      <a:pt x="160" y="200"/>
                      <a:pt x="165" y="198"/>
                    </a:cubicBezTo>
                    <a:cubicBezTo>
                      <a:pt x="167" y="197"/>
                      <a:pt x="170" y="194"/>
                      <a:pt x="172" y="192"/>
                    </a:cubicBezTo>
                    <a:cubicBezTo>
                      <a:pt x="178" y="186"/>
                      <a:pt x="183" y="181"/>
                      <a:pt x="189" y="175"/>
                    </a:cubicBezTo>
                    <a:cubicBezTo>
                      <a:pt x="193" y="170"/>
                      <a:pt x="201" y="169"/>
                      <a:pt x="206" y="164"/>
                    </a:cubicBezTo>
                    <a:cubicBezTo>
                      <a:pt x="209" y="161"/>
                      <a:pt x="209" y="158"/>
                      <a:pt x="210" y="154"/>
                    </a:cubicBezTo>
                    <a:cubicBezTo>
                      <a:pt x="211" y="152"/>
                      <a:pt x="217" y="151"/>
                      <a:pt x="219" y="147"/>
                    </a:cubicBezTo>
                    <a:cubicBezTo>
                      <a:pt x="221" y="149"/>
                      <a:pt x="221" y="150"/>
                      <a:pt x="225" y="150"/>
                    </a:cubicBezTo>
                    <a:cubicBezTo>
                      <a:pt x="233" y="150"/>
                      <a:pt x="241" y="148"/>
                      <a:pt x="241" y="140"/>
                    </a:cubicBezTo>
                    <a:cubicBezTo>
                      <a:pt x="245" y="141"/>
                      <a:pt x="250" y="142"/>
                      <a:pt x="251" y="146"/>
                    </a:cubicBezTo>
                    <a:cubicBezTo>
                      <a:pt x="252" y="150"/>
                      <a:pt x="251" y="154"/>
                      <a:pt x="254" y="158"/>
                    </a:cubicBezTo>
                    <a:cubicBezTo>
                      <a:pt x="256" y="161"/>
                      <a:pt x="259" y="164"/>
                      <a:pt x="263" y="167"/>
                    </a:cubicBezTo>
                    <a:cubicBezTo>
                      <a:pt x="266" y="171"/>
                      <a:pt x="269" y="176"/>
                      <a:pt x="271" y="182"/>
                    </a:cubicBezTo>
                    <a:cubicBezTo>
                      <a:pt x="271" y="183"/>
                      <a:pt x="273" y="184"/>
                      <a:pt x="273" y="185"/>
                    </a:cubicBezTo>
                    <a:cubicBezTo>
                      <a:pt x="273" y="189"/>
                      <a:pt x="271" y="190"/>
                      <a:pt x="271" y="194"/>
                    </a:cubicBezTo>
                    <a:cubicBezTo>
                      <a:pt x="271" y="198"/>
                      <a:pt x="272" y="201"/>
                      <a:pt x="276" y="201"/>
                    </a:cubicBezTo>
                    <a:cubicBezTo>
                      <a:pt x="284" y="201"/>
                      <a:pt x="286" y="193"/>
                      <a:pt x="291" y="188"/>
                    </a:cubicBezTo>
                    <a:cubicBezTo>
                      <a:pt x="292" y="190"/>
                      <a:pt x="292" y="191"/>
                      <a:pt x="293" y="192"/>
                    </a:cubicBezTo>
                    <a:cubicBezTo>
                      <a:pt x="294" y="193"/>
                      <a:pt x="296" y="192"/>
                      <a:pt x="297" y="194"/>
                    </a:cubicBezTo>
                    <a:cubicBezTo>
                      <a:pt x="300" y="198"/>
                      <a:pt x="295" y="207"/>
                      <a:pt x="299" y="207"/>
                    </a:cubicBezTo>
                    <a:cubicBezTo>
                      <a:pt x="299" y="216"/>
                      <a:pt x="306" y="223"/>
                      <a:pt x="306" y="235"/>
                    </a:cubicBezTo>
                    <a:cubicBezTo>
                      <a:pt x="306" y="239"/>
                      <a:pt x="304" y="245"/>
                      <a:pt x="306" y="246"/>
                    </a:cubicBezTo>
                    <a:cubicBezTo>
                      <a:pt x="306" y="246"/>
                      <a:pt x="306" y="246"/>
                      <a:pt x="306" y="246"/>
                    </a:cubicBezTo>
                    <a:cubicBezTo>
                      <a:pt x="308" y="241"/>
                      <a:pt x="309" y="238"/>
                      <a:pt x="312" y="233"/>
                    </a:cubicBezTo>
                    <a:cubicBezTo>
                      <a:pt x="312" y="232"/>
                      <a:pt x="314" y="231"/>
                      <a:pt x="314" y="230"/>
                    </a:cubicBezTo>
                    <a:cubicBezTo>
                      <a:pt x="314" y="228"/>
                      <a:pt x="310" y="214"/>
                      <a:pt x="308" y="212"/>
                    </a:cubicBezTo>
                    <a:cubicBezTo>
                      <a:pt x="306" y="210"/>
                      <a:pt x="303" y="209"/>
                      <a:pt x="303" y="206"/>
                    </a:cubicBezTo>
                    <a:cubicBezTo>
                      <a:pt x="303" y="206"/>
                      <a:pt x="303" y="206"/>
                      <a:pt x="303" y="206"/>
                    </a:cubicBezTo>
                    <a:cubicBezTo>
                      <a:pt x="303" y="206"/>
                      <a:pt x="303" y="206"/>
                      <a:pt x="303" y="206"/>
                    </a:cubicBezTo>
                    <a:cubicBezTo>
                      <a:pt x="303" y="205"/>
                      <a:pt x="303" y="204"/>
                      <a:pt x="303" y="203"/>
                    </a:cubicBezTo>
                    <a:cubicBezTo>
                      <a:pt x="303" y="204"/>
                      <a:pt x="303" y="204"/>
                      <a:pt x="303" y="204"/>
                    </a:cubicBezTo>
                    <a:cubicBezTo>
                      <a:pt x="304" y="203"/>
                      <a:pt x="306" y="200"/>
                      <a:pt x="306" y="198"/>
                    </a:cubicBezTo>
                    <a:cubicBezTo>
                      <a:pt x="306" y="194"/>
                      <a:pt x="306" y="188"/>
                      <a:pt x="304" y="185"/>
                    </a:cubicBezTo>
                    <a:cubicBezTo>
                      <a:pt x="302" y="183"/>
                      <a:pt x="298" y="183"/>
                      <a:pt x="298" y="178"/>
                    </a:cubicBezTo>
                    <a:cubicBezTo>
                      <a:pt x="298" y="178"/>
                      <a:pt x="298" y="178"/>
                      <a:pt x="298" y="178"/>
                    </a:cubicBezTo>
                    <a:cubicBezTo>
                      <a:pt x="298" y="178"/>
                      <a:pt x="298" y="178"/>
                      <a:pt x="298" y="178"/>
                    </a:cubicBezTo>
                    <a:cubicBezTo>
                      <a:pt x="298" y="172"/>
                      <a:pt x="300" y="168"/>
                      <a:pt x="303" y="166"/>
                    </a:cubicBezTo>
                    <a:cubicBezTo>
                      <a:pt x="304" y="164"/>
                      <a:pt x="308" y="165"/>
                      <a:pt x="310" y="163"/>
                    </a:cubicBezTo>
                    <a:cubicBezTo>
                      <a:pt x="317" y="159"/>
                      <a:pt x="321" y="157"/>
                      <a:pt x="327" y="148"/>
                    </a:cubicBezTo>
                    <a:cubicBezTo>
                      <a:pt x="325" y="148"/>
                      <a:pt x="324" y="149"/>
                      <a:pt x="322" y="149"/>
                    </a:cubicBezTo>
                    <a:cubicBezTo>
                      <a:pt x="316" y="149"/>
                      <a:pt x="313" y="142"/>
                      <a:pt x="313" y="137"/>
                    </a:cubicBezTo>
                    <a:cubicBezTo>
                      <a:pt x="310" y="136"/>
                      <a:pt x="309" y="128"/>
                      <a:pt x="307" y="128"/>
                    </a:cubicBezTo>
                    <a:cubicBezTo>
                      <a:pt x="305" y="128"/>
                      <a:pt x="303" y="130"/>
                      <a:pt x="301" y="130"/>
                    </a:cubicBezTo>
                    <a:cubicBezTo>
                      <a:pt x="300" y="130"/>
                      <a:pt x="300" y="128"/>
                      <a:pt x="300" y="127"/>
                    </a:cubicBezTo>
                    <a:cubicBezTo>
                      <a:pt x="300" y="127"/>
                      <a:pt x="300" y="127"/>
                      <a:pt x="300" y="127"/>
                    </a:cubicBezTo>
                    <a:cubicBezTo>
                      <a:pt x="300" y="127"/>
                      <a:pt x="300" y="127"/>
                      <a:pt x="300" y="127"/>
                    </a:cubicBezTo>
                    <a:cubicBezTo>
                      <a:pt x="300" y="116"/>
                      <a:pt x="307" y="116"/>
                      <a:pt x="307" y="105"/>
                    </a:cubicBezTo>
                    <a:cubicBezTo>
                      <a:pt x="307" y="99"/>
                      <a:pt x="303" y="97"/>
                      <a:pt x="301" y="93"/>
                    </a:cubicBezTo>
                    <a:cubicBezTo>
                      <a:pt x="294" y="89"/>
                      <a:pt x="288" y="90"/>
                      <a:pt x="286" y="81"/>
                    </a:cubicBezTo>
                    <a:cubicBezTo>
                      <a:pt x="284" y="81"/>
                      <a:pt x="284" y="81"/>
                      <a:pt x="284" y="81"/>
                    </a:cubicBezTo>
                    <a:cubicBezTo>
                      <a:pt x="281" y="83"/>
                      <a:pt x="281" y="83"/>
                      <a:pt x="281" y="83"/>
                    </a:cubicBezTo>
                    <a:cubicBezTo>
                      <a:pt x="281" y="83"/>
                      <a:pt x="281" y="83"/>
                      <a:pt x="281" y="83"/>
                    </a:cubicBezTo>
                    <a:cubicBezTo>
                      <a:pt x="281" y="83"/>
                      <a:pt x="281" y="83"/>
                      <a:pt x="281" y="83"/>
                    </a:cubicBezTo>
                    <a:cubicBezTo>
                      <a:pt x="281" y="83"/>
                      <a:pt x="281" y="83"/>
                      <a:pt x="281" y="83"/>
                    </a:cubicBezTo>
                    <a:cubicBezTo>
                      <a:pt x="281" y="83"/>
                      <a:pt x="281" y="83"/>
                      <a:pt x="281" y="83"/>
                    </a:cubicBezTo>
                    <a:cubicBezTo>
                      <a:pt x="281" y="83"/>
                      <a:pt x="281" y="83"/>
                      <a:pt x="281" y="83"/>
                    </a:cubicBezTo>
                    <a:cubicBezTo>
                      <a:pt x="281" y="83"/>
                      <a:pt x="281" y="83"/>
                      <a:pt x="281" y="83"/>
                    </a:cubicBezTo>
                    <a:cubicBezTo>
                      <a:pt x="281" y="83"/>
                      <a:pt x="281" y="83"/>
                      <a:pt x="281" y="83"/>
                    </a:cubicBezTo>
                    <a:cubicBezTo>
                      <a:pt x="281" y="84"/>
                      <a:pt x="280" y="84"/>
                      <a:pt x="280" y="84"/>
                    </a:cubicBezTo>
                    <a:cubicBezTo>
                      <a:pt x="280" y="84"/>
                      <a:pt x="280" y="84"/>
                      <a:pt x="280" y="84"/>
                    </a:cubicBezTo>
                    <a:cubicBezTo>
                      <a:pt x="280" y="84"/>
                      <a:pt x="280" y="84"/>
                      <a:pt x="280" y="84"/>
                    </a:cubicBezTo>
                    <a:cubicBezTo>
                      <a:pt x="280" y="84"/>
                      <a:pt x="280" y="84"/>
                      <a:pt x="280" y="84"/>
                    </a:cubicBezTo>
                    <a:cubicBezTo>
                      <a:pt x="280" y="84"/>
                      <a:pt x="280" y="84"/>
                      <a:pt x="280" y="84"/>
                    </a:cubicBezTo>
                    <a:cubicBezTo>
                      <a:pt x="279" y="84"/>
                      <a:pt x="278" y="83"/>
                      <a:pt x="277" y="83"/>
                    </a:cubicBezTo>
                    <a:cubicBezTo>
                      <a:pt x="277" y="83"/>
                      <a:pt x="277" y="83"/>
                      <a:pt x="277" y="83"/>
                    </a:cubicBezTo>
                    <a:cubicBezTo>
                      <a:pt x="277" y="83"/>
                      <a:pt x="277" y="83"/>
                      <a:pt x="277" y="83"/>
                    </a:cubicBezTo>
                    <a:cubicBezTo>
                      <a:pt x="277" y="83"/>
                      <a:pt x="277" y="83"/>
                      <a:pt x="277" y="83"/>
                    </a:cubicBezTo>
                    <a:cubicBezTo>
                      <a:pt x="277" y="83"/>
                      <a:pt x="277" y="83"/>
                      <a:pt x="277" y="83"/>
                    </a:cubicBezTo>
                    <a:cubicBezTo>
                      <a:pt x="276" y="83"/>
                      <a:pt x="275" y="83"/>
                      <a:pt x="274" y="83"/>
                    </a:cubicBezTo>
                    <a:cubicBezTo>
                      <a:pt x="274" y="83"/>
                      <a:pt x="274" y="83"/>
                      <a:pt x="274" y="83"/>
                    </a:cubicBezTo>
                    <a:cubicBezTo>
                      <a:pt x="274" y="83"/>
                      <a:pt x="274" y="83"/>
                      <a:pt x="274" y="83"/>
                    </a:cubicBezTo>
                    <a:cubicBezTo>
                      <a:pt x="273" y="83"/>
                      <a:pt x="273" y="83"/>
                      <a:pt x="272" y="84"/>
                    </a:cubicBezTo>
                    <a:cubicBezTo>
                      <a:pt x="272" y="84"/>
                      <a:pt x="272" y="84"/>
                      <a:pt x="272" y="84"/>
                    </a:cubicBezTo>
                    <a:cubicBezTo>
                      <a:pt x="272" y="84"/>
                      <a:pt x="272" y="84"/>
                      <a:pt x="272" y="84"/>
                    </a:cubicBezTo>
                    <a:cubicBezTo>
                      <a:pt x="272" y="84"/>
                      <a:pt x="272" y="84"/>
                      <a:pt x="272" y="84"/>
                    </a:cubicBezTo>
                    <a:cubicBezTo>
                      <a:pt x="271" y="85"/>
                      <a:pt x="270" y="86"/>
                      <a:pt x="269" y="87"/>
                    </a:cubicBezTo>
                    <a:cubicBezTo>
                      <a:pt x="267" y="88"/>
                      <a:pt x="257" y="96"/>
                      <a:pt x="253" y="96"/>
                    </a:cubicBezTo>
                    <a:cubicBezTo>
                      <a:pt x="249" y="96"/>
                      <a:pt x="246" y="93"/>
                      <a:pt x="239" y="93"/>
                    </a:cubicBezTo>
                    <a:cubicBezTo>
                      <a:pt x="232" y="93"/>
                      <a:pt x="231" y="98"/>
                      <a:pt x="227" y="100"/>
                    </a:cubicBezTo>
                    <a:cubicBezTo>
                      <a:pt x="227" y="98"/>
                      <a:pt x="226" y="94"/>
                      <a:pt x="225" y="94"/>
                    </a:cubicBezTo>
                    <a:cubicBezTo>
                      <a:pt x="223" y="94"/>
                      <a:pt x="222" y="95"/>
                      <a:pt x="219" y="95"/>
                    </a:cubicBezTo>
                    <a:cubicBezTo>
                      <a:pt x="215" y="95"/>
                      <a:pt x="211" y="95"/>
                      <a:pt x="208" y="95"/>
                    </a:cubicBezTo>
                    <a:cubicBezTo>
                      <a:pt x="201" y="95"/>
                      <a:pt x="198" y="91"/>
                      <a:pt x="194" y="88"/>
                    </a:cubicBezTo>
                    <a:cubicBezTo>
                      <a:pt x="194" y="88"/>
                      <a:pt x="194" y="88"/>
                      <a:pt x="194" y="88"/>
                    </a:cubicBezTo>
                    <a:cubicBezTo>
                      <a:pt x="194" y="88"/>
                      <a:pt x="194" y="88"/>
                      <a:pt x="194" y="88"/>
                    </a:cubicBezTo>
                    <a:cubicBezTo>
                      <a:pt x="194" y="88"/>
                      <a:pt x="194" y="88"/>
                      <a:pt x="194" y="88"/>
                    </a:cubicBezTo>
                    <a:cubicBezTo>
                      <a:pt x="194" y="88"/>
                      <a:pt x="194" y="88"/>
                      <a:pt x="194" y="88"/>
                    </a:cubicBezTo>
                    <a:cubicBezTo>
                      <a:pt x="194" y="88"/>
                      <a:pt x="194" y="88"/>
                      <a:pt x="193" y="88"/>
                    </a:cubicBezTo>
                    <a:cubicBezTo>
                      <a:pt x="193" y="88"/>
                      <a:pt x="193" y="88"/>
                      <a:pt x="193" y="88"/>
                    </a:cubicBezTo>
                    <a:cubicBezTo>
                      <a:pt x="193" y="88"/>
                      <a:pt x="193" y="88"/>
                      <a:pt x="193" y="88"/>
                    </a:cubicBezTo>
                    <a:cubicBezTo>
                      <a:pt x="193" y="88"/>
                      <a:pt x="193" y="88"/>
                      <a:pt x="192" y="88"/>
                    </a:cubicBezTo>
                    <a:cubicBezTo>
                      <a:pt x="192" y="88"/>
                      <a:pt x="192" y="88"/>
                      <a:pt x="192" y="88"/>
                    </a:cubicBezTo>
                    <a:cubicBezTo>
                      <a:pt x="192" y="88"/>
                      <a:pt x="192" y="88"/>
                      <a:pt x="192" y="88"/>
                    </a:cubicBezTo>
                    <a:cubicBezTo>
                      <a:pt x="192" y="88"/>
                      <a:pt x="192" y="88"/>
                      <a:pt x="192" y="88"/>
                    </a:cubicBezTo>
                    <a:cubicBezTo>
                      <a:pt x="192" y="88"/>
                      <a:pt x="192" y="88"/>
                      <a:pt x="192" y="88"/>
                    </a:cubicBezTo>
                    <a:cubicBezTo>
                      <a:pt x="192" y="88"/>
                      <a:pt x="192" y="88"/>
                      <a:pt x="192" y="88"/>
                    </a:cubicBezTo>
                    <a:cubicBezTo>
                      <a:pt x="192" y="88"/>
                      <a:pt x="192" y="88"/>
                      <a:pt x="192" y="88"/>
                    </a:cubicBezTo>
                    <a:cubicBezTo>
                      <a:pt x="192" y="88"/>
                      <a:pt x="191" y="88"/>
                      <a:pt x="191" y="88"/>
                    </a:cubicBezTo>
                    <a:cubicBezTo>
                      <a:pt x="191" y="88"/>
                      <a:pt x="191" y="88"/>
                      <a:pt x="191" y="88"/>
                    </a:cubicBezTo>
                    <a:cubicBezTo>
                      <a:pt x="191" y="88"/>
                      <a:pt x="191" y="88"/>
                      <a:pt x="191" y="88"/>
                    </a:cubicBezTo>
                    <a:cubicBezTo>
                      <a:pt x="191" y="88"/>
                      <a:pt x="191" y="88"/>
                      <a:pt x="191" y="88"/>
                    </a:cubicBezTo>
                    <a:cubicBezTo>
                      <a:pt x="191" y="88"/>
                      <a:pt x="191" y="88"/>
                      <a:pt x="191" y="88"/>
                    </a:cubicBezTo>
                    <a:cubicBezTo>
                      <a:pt x="190" y="88"/>
                      <a:pt x="190" y="88"/>
                      <a:pt x="190" y="87"/>
                    </a:cubicBezTo>
                    <a:cubicBezTo>
                      <a:pt x="190" y="87"/>
                      <a:pt x="190" y="87"/>
                      <a:pt x="190" y="87"/>
                    </a:cubicBezTo>
                    <a:cubicBezTo>
                      <a:pt x="190" y="87"/>
                      <a:pt x="190" y="87"/>
                      <a:pt x="190" y="87"/>
                    </a:cubicBezTo>
                    <a:cubicBezTo>
                      <a:pt x="189" y="85"/>
                      <a:pt x="189" y="83"/>
                      <a:pt x="186" y="82"/>
                    </a:cubicBezTo>
                    <a:cubicBezTo>
                      <a:pt x="182" y="80"/>
                      <a:pt x="179" y="81"/>
                      <a:pt x="176" y="78"/>
                    </a:cubicBezTo>
                    <a:cubicBezTo>
                      <a:pt x="172" y="74"/>
                      <a:pt x="169" y="76"/>
                      <a:pt x="163" y="75"/>
                    </a:cubicBezTo>
                    <a:cubicBezTo>
                      <a:pt x="158" y="73"/>
                      <a:pt x="157" y="70"/>
                      <a:pt x="152" y="68"/>
                    </a:cubicBezTo>
                    <a:cubicBezTo>
                      <a:pt x="150" y="68"/>
                      <a:pt x="148" y="68"/>
                      <a:pt x="147" y="66"/>
                    </a:cubicBezTo>
                    <a:cubicBezTo>
                      <a:pt x="146" y="63"/>
                      <a:pt x="146" y="61"/>
                      <a:pt x="145" y="57"/>
                    </a:cubicBezTo>
                    <a:cubicBezTo>
                      <a:pt x="145" y="55"/>
                      <a:pt x="145" y="55"/>
                      <a:pt x="145" y="55"/>
                    </a:cubicBezTo>
                    <a:cubicBezTo>
                      <a:pt x="145" y="55"/>
                      <a:pt x="145" y="55"/>
                      <a:pt x="145" y="55"/>
                    </a:cubicBezTo>
                    <a:cubicBezTo>
                      <a:pt x="146" y="55"/>
                      <a:pt x="146" y="55"/>
                      <a:pt x="147" y="55"/>
                    </a:cubicBezTo>
                    <a:cubicBezTo>
                      <a:pt x="147" y="55"/>
                      <a:pt x="147" y="55"/>
                      <a:pt x="148" y="55"/>
                    </a:cubicBezTo>
                    <a:cubicBezTo>
                      <a:pt x="148" y="55"/>
                      <a:pt x="148" y="55"/>
                      <a:pt x="148" y="55"/>
                    </a:cubicBezTo>
                    <a:cubicBezTo>
                      <a:pt x="148" y="55"/>
                      <a:pt x="148" y="55"/>
                      <a:pt x="148" y="55"/>
                    </a:cubicBezTo>
                    <a:cubicBezTo>
                      <a:pt x="150" y="55"/>
                      <a:pt x="152" y="54"/>
                      <a:pt x="152" y="52"/>
                    </a:cubicBezTo>
                    <a:cubicBezTo>
                      <a:pt x="152" y="49"/>
                      <a:pt x="148" y="48"/>
                      <a:pt x="148" y="45"/>
                    </a:cubicBezTo>
                    <a:cubicBezTo>
                      <a:pt x="148" y="45"/>
                      <a:pt x="148" y="45"/>
                      <a:pt x="148" y="45"/>
                    </a:cubicBezTo>
                    <a:cubicBezTo>
                      <a:pt x="148" y="45"/>
                      <a:pt x="148" y="45"/>
                      <a:pt x="148" y="45"/>
                    </a:cubicBezTo>
                    <a:cubicBezTo>
                      <a:pt x="148" y="37"/>
                      <a:pt x="158" y="38"/>
                      <a:pt x="158" y="31"/>
                    </a:cubicBezTo>
                    <a:cubicBezTo>
                      <a:pt x="158" y="28"/>
                      <a:pt x="152" y="23"/>
                      <a:pt x="149" y="23"/>
                    </a:cubicBezTo>
                    <a:cubicBezTo>
                      <a:pt x="144" y="23"/>
                      <a:pt x="142" y="27"/>
                      <a:pt x="137" y="28"/>
                    </a:cubicBezTo>
                    <a:cubicBezTo>
                      <a:pt x="132" y="26"/>
                      <a:pt x="129" y="26"/>
                      <a:pt x="125" y="22"/>
                    </a:cubicBezTo>
                    <a:cubicBezTo>
                      <a:pt x="123" y="20"/>
                      <a:pt x="124" y="17"/>
                      <a:pt x="121" y="16"/>
                    </a:cubicBezTo>
                    <a:cubicBezTo>
                      <a:pt x="117" y="14"/>
                      <a:pt x="115" y="16"/>
                      <a:pt x="115" y="11"/>
                    </a:cubicBezTo>
                    <a:cubicBezTo>
                      <a:pt x="111" y="10"/>
                      <a:pt x="109" y="10"/>
                      <a:pt x="105" y="10"/>
                    </a:cubicBezTo>
                    <a:cubicBezTo>
                      <a:pt x="99" y="10"/>
                      <a:pt x="97" y="15"/>
                      <a:pt x="90" y="15"/>
                    </a:cubicBezTo>
                    <a:cubicBezTo>
                      <a:pt x="88" y="15"/>
                      <a:pt x="87" y="12"/>
                      <a:pt x="87" y="8"/>
                    </a:cubicBezTo>
                    <a:cubicBezTo>
                      <a:pt x="87" y="8"/>
                      <a:pt x="87" y="7"/>
                      <a:pt x="87" y="6"/>
                    </a:cubicBezTo>
                    <a:cubicBezTo>
                      <a:pt x="87" y="3"/>
                      <a:pt x="87" y="0"/>
                      <a:pt x="85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23" name="Freeform 10"/>
              <p:cNvSpPr>
                <a:spLocks/>
              </p:cNvSpPr>
              <p:nvPr/>
            </p:nvSpPr>
            <p:spPr bwMode="auto">
              <a:xfrm>
                <a:off x="7189788" y="3592513"/>
                <a:ext cx="184150" cy="200025"/>
              </a:xfrm>
              <a:custGeom>
                <a:avLst/>
                <a:gdLst>
                  <a:gd name="T0" fmla="*/ 1 w 85"/>
                  <a:gd name="T1" fmla="*/ 0 h 92"/>
                  <a:gd name="T2" fmla="*/ 0 w 85"/>
                  <a:gd name="T3" fmla="*/ 0 h 92"/>
                  <a:gd name="T4" fmla="*/ 0 w 85"/>
                  <a:gd name="T5" fmla="*/ 2 h 92"/>
                  <a:gd name="T6" fmla="*/ 7 w 85"/>
                  <a:gd name="T7" fmla="*/ 14 h 92"/>
                  <a:gd name="T8" fmla="*/ 14 w 85"/>
                  <a:gd name="T9" fmla="*/ 16 h 92"/>
                  <a:gd name="T10" fmla="*/ 18 w 85"/>
                  <a:gd name="T11" fmla="*/ 25 h 92"/>
                  <a:gd name="T12" fmla="*/ 28 w 85"/>
                  <a:gd name="T13" fmla="*/ 34 h 92"/>
                  <a:gd name="T14" fmla="*/ 32 w 85"/>
                  <a:gd name="T15" fmla="*/ 44 h 92"/>
                  <a:gd name="T16" fmla="*/ 37 w 85"/>
                  <a:gd name="T17" fmla="*/ 45 h 92"/>
                  <a:gd name="T18" fmla="*/ 38 w 85"/>
                  <a:gd name="T19" fmla="*/ 48 h 92"/>
                  <a:gd name="T20" fmla="*/ 42 w 85"/>
                  <a:gd name="T21" fmla="*/ 55 h 92"/>
                  <a:gd name="T22" fmla="*/ 54 w 85"/>
                  <a:gd name="T23" fmla="*/ 72 h 92"/>
                  <a:gd name="T24" fmla="*/ 69 w 85"/>
                  <a:gd name="T25" fmla="*/ 85 h 92"/>
                  <a:gd name="T26" fmla="*/ 76 w 85"/>
                  <a:gd name="T27" fmla="*/ 92 h 92"/>
                  <a:gd name="T28" fmla="*/ 83 w 85"/>
                  <a:gd name="T29" fmla="*/ 88 h 92"/>
                  <a:gd name="T30" fmla="*/ 85 w 85"/>
                  <a:gd name="T31" fmla="*/ 81 h 92"/>
                  <a:gd name="T32" fmla="*/ 85 w 85"/>
                  <a:gd name="T33" fmla="*/ 68 h 92"/>
                  <a:gd name="T34" fmla="*/ 79 w 85"/>
                  <a:gd name="T35" fmla="*/ 63 h 92"/>
                  <a:gd name="T36" fmla="*/ 73 w 85"/>
                  <a:gd name="T37" fmla="*/ 52 h 92"/>
                  <a:gd name="T38" fmla="*/ 67 w 85"/>
                  <a:gd name="T39" fmla="*/ 48 h 92"/>
                  <a:gd name="T40" fmla="*/ 69 w 85"/>
                  <a:gd name="T41" fmla="*/ 45 h 92"/>
                  <a:gd name="T42" fmla="*/ 66 w 85"/>
                  <a:gd name="T43" fmla="*/ 42 h 92"/>
                  <a:gd name="T44" fmla="*/ 64 w 85"/>
                  <a:gd name="T45" fmla="*/ 42 h 92"/>
                  <a:gd name="T46" fmla="*/ 64 w 85"/>
                  <a:gd name="T47" fmla="*/ 41 h 92"/>
                  <a:gd name="T48" fmla="*/ 55 w 85"/>
                  <a:gd name="T49" fmla="*/ 34 h 92"/>
                  <a:gd name="T50" fmla="*/ 39 w 85"/>
                  <a:gd name="T51" fmla="*/ 22 h 92"/>
                  <a:gd name="T52" fmla="*/ 30 w 85"/>
                  <a:gd name="T53" fmla="*/ 15 h 92"/>
                  <a:gd name="T54" fmla="*/ 27 w 85"/>
                  <a:gd name="T55" fmla="*/ 13 h 92"/>
                  <a:gd name="T56" fmla="*/ 16 w 85"/>
                  <a:gd name="T57" fmla="*/ 3 h 92"/>
                  <a:gd name="T58" fmla="*/ 7 w 85"/>
                  <a:gd name="T59" fmla="*/ 3 h 92"/>
                  <a:gd name="T60" fmla="*/ 1 w 85"/>
                  <a:gd name="T61" fmla="*/ 0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85" h="92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5"/>
                      <a:pt x="5" y="13"/>
                      <a:pt x="7" y="14"/>
                    </a:cubicBezTo>
                    <a:cubicBezTo>
                      <a:pt x="10" y="14"/>
                      <a:pt x="13" y="14"/>
                      <a:pt x="14" y="16"/>
                    </a:cubicBezTo>
                    <a:cubicBezTo>
                      <a:pt x="15" y="19"/>
                      <a:pt x="16" y="21"/>
                      <a:pt x="18" y="25"/>
                    </a:cubicBezTo>
                    <a:cubicBezTo>
                      <a:pt x="20" y="29"/>
                      <a:pt x="26" y="27"/>
                      <a:pt x="28" y="34"/>
                    </a:cubicBezTo>
                    <a:cubicBezTo>
                      <a:pt x="29" y="36"/>
                      <a:pt x="31" y="43"/>
                      <a:pt x="32" y="44"/>
                    </a:cubicBezTo>
                    <a:cubicBezTo>
                      <a:pt x="33" y="44"/>
                      <a:pt x="37" y="45"/>
                      <a:pt x="37" y="45"/>
                    </a:cubicBezTo>
                    <a:cubicBezTo>
                      <a:pt x="37" y="46"/>
                      <a:pt x="37" y="48"/>
                      <a:pt x="38" y="48"/>
                    </a:cubicBezTo>
                    <a:cubicBezTo>
                      <a:pt x="39" y="48"/>
                      <a:pt x="42" y="53"/>
                      <a:pt x="42" y="55"/>
                    </a:cubicBezTo>
                    <a:cubicBezTo>
                      <a:pt x="46" y="61"/>
                      <a:pt x="48" y="66"/>
                      <a:pt x="54" y="72"/>
                    </a:cubicBezTo>
                    <a:cubicBezTo>
                      <a:pt x="59" y="77"/>
                      <a:pt x="64" y="79"/>
                      <a:pt x="69" y="85"/>
                    </a:cubicBezTo>
                    <a:cubicBezTo>
                      <a:pt x="69" y="85"/>
                      <a:pt x="74" y="92"/>
                      <a:pt x="76" y="92"/>
                    </a:cubicBezTo>
                    <a:cubicBezTo>
                      <a:pt x="78" y="92"/>
                      <a:pt x="83" y="92"/>
                      <a:pt x="83" y="88"/>
                    </a:cubicBezTo>
                    <a:cubicBezTo>
                      <a:pt x="83" y="86"/>
                      <a:pt x="82" y="82"/>
                      <a:pt x="85" y="81"/>
                    </a:cubicBezTo>
                    <a:cubicBezTo>
                      <a:pt x="85" y="74"/>
                      <a:pt x="85" y="72"/>
                      <a:pt x="85" y="68"/>
                    </a:cubicBezTo>
                    <a:cubicBezTo>
                      <a:pt x="85" y="66"/>
                      <a:pt x="81" y="65"/>
                      <a:pt x="79" y="63"/>
                    </a:cubicBezTo>
                    <a:cubicBezTo>
                      <a:pt x="76" y="60"/>
                      <a:pt x="73" y="58"/>
                      <a:pt x="73" y="52"/>
                    </a:cubicBezTo>
                    <a:cubicBezTo>
                      <a:pt x="70" y="52"/>
                      <a:pt x="67" y="51"/>
                      <a:pt x="67" y="48"/>
                    </a:cubicBezTo>
                    <a:cubicBezTo>
                      <a:pt x="69" y="45"/>
                      <a:pt x="69" y="45"/>
                      <a:pt x="69" y="45"/>
                    </a:cubicBezTo>
                    <a:cubicBezTo>
                      <a:pt x="68" y="44"/>
                      <a:pt x="67" y="42"/>
                      <a:pt x="66" y="42"/>
                    </a:cubicBezTo>
                    <a:cubicBezTo>
                      <a:pt x="65" y="42"/>
                      <a:pt x="65" y="42"/>
                      <a:pt x="64" y="42"/>
                    </a:cubicBezTo>
                    <a:cubicBezTo>
                      <a:pt x="64" y="41"/>
                      <a:pt x="64" y="41"/>
                      <a:pt x="64" y="41"/>
                    </a:cubicBezTo>
                    <a:cubicBezTo>
                      <a:pt x="64" y="37"/>
                      <a:pt x="59" y="35"/>
                      <a:pt x="55" y="34"/>
                    </a:cubicBezTo>
                    <a:cubicBezTo>
                      <a:pt x="47" y="31"/>
                      <a:pt x="44" y="28"/>
                      <a:pt x="39" y="22"/>
                    </a:cubicBezTo>
                    <a:cubicBezTo>
                      <a:pt x="36" y="19"/>
                      <a:pt x="34" y="16"/>
                      <a:pt x="30" y="15"/>
                    </a:cubicBezTo>
                    <a:cubicBezTo>
                      <a:pt x="29" y="14"/>
                      <a:pt x="27" y="15"/>
                      <a:pt x="27" y="13"/>
                    </a:cubicBezTo>
                    <a:cubicBezTo>
                      <a:pt x="24" y="9"/>
                      <a:pt x="22" y="4"/>
                      <a:pt x="16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5" y="1"/>
                      <a:pt x="4" y="0"/>
                      <a:pt x="1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24" name="Freeform 11"/>
              <p:cNvSpPr>
                <a:spLocks/>
              </p:cNvSpPr>
              <p:nvPr/>
            </p:nvSpPr>
            <p:spPr bwMode="auto">
              <a:xfrm>
                <a:off x="7429500" y="3567113"/>
                <a:ext cx="177800" cy="196850"/>
              </a:xfrm>
              <a:custGeom>
                <a:avLst/>
                <a:gdLst>
                  <a:gd name="T0" fmla="*/ 65 w 82"/>
                  <a:gd name="T1" fmla="*/ 0 h 91"/>
                  <a:gd name="T2" fmla="*/ 52 w 82"/>
                  <a:gd name="T3" fmla="*/ 16 h 91"/>
                  <a:gd name="T4" fmla="*/ 42 w 82"/>
                  <a:gd name="T5" fmla="*/ 19 h 91"/>
                  <a:gd name="T6" fmla="*/ 40 w 82"/>
                  <a:gd name="T7" fmla="*/ 21 h 91"/>
                  <a:gd name="T8" fmla="*/ 38 w 82"/>
                  <a:gd name="T9" fmla="*/ 23 h 91"/>
                  <a:gd name="T10" fmla="*/ 36 w 82"/>
                  <a:gd name="T11" fmla="*/ 27 h 91"/>
                  <a:gd name="T12" fmla="*/ 29 w 82"/>
                  <a:gd name="T13" fmla="*/ 33 h 91"/>
                  <a:gd name="T14" fmla="*/ 21 w 82"/>
                  <a:gd name="T15" fmla="*/ 35 h 91"/>
                  <a:gd name="T16" fmla="*/ 10 w 82"/>
                  <a:gd name="T17" fmla="*/ 48 h 91"/>
                  <a:gd name="T18" fmla="*/ 4 w 82"/>
                  <a:gd name="T19" fmla="*/ 47 h 91"/>
                  <a:gd name="T20" fmla="*/ 0 w 82"/>
                  <a:gd name="T21" fmla="*/ 51 h 91"/>
                  <a:gd name="T22" fmla="*/ 4 w 82"/>
                  <a:gd name="T23" fmla="*/ 63 h 91"/>
                  <a:gd name="T24" fmla="*/ 8 w 82"/>
                  <a:gd name="T25" fmla="*/ 64 h 91"/>
                  <a:gd name="T26" fmla="*/ 7 w 82"/>
                  <a:gd name="T27" fmla="*/ 66 h 91"/>
                  <a:gd name="T28" fmla="*/ 17 w 82"/>
                  <a:gd name="T29" fmla="*/ 81 h 91"/>
                  <a:gd name="T30" fmla="*/ 22 w 82"/>
                  <a:gd name="T31" fmla="*/ 80 h 91"/>
                  <a:gd name="T32" fmla="*/ 23 w 82"/>
                  <a:gd name="T33" fmla="*/ 80 h 91"/>
                  <a:gd name="T34" fmla="*/ 24 w 82"/>
                  <a:gd name="T35" fmla="*/ 84 h 91"/>
                  <a:gd name="T36" fmla="*/ 26 w 82"/>
                  <a:gd name="T37" fmla="*/ 85 h 91"/>
                  <a:gd name="T38" fmla="*/ 33 w 82"/>
                  <a:gd name="T39" fmla="*/ 82 h 91"/>
                  <a:gd name="T40" fmla="*/ 45 w 82"/>
                  <a:gd name="T41" fmla="*/ 87 h 91"/>
                  <a:gd name="T42" fmla="*/ 49 w 82"/>
                  <a:gd name="T43" fmla="*/ 91 h 91"/>
                  <a:gd name="T44" fmla="*/ 58 w 82"/>
                  <a:gd name="T45" fmla="*/ 86 h 91"/>
                  <a:gd name="T46" fmla="*/ 61 w 82"/>
                  <a:gd name="T47" fmla="*/ 77 h 91"/>
                  <a:gd name="T48" fmla="*/ 60 w 82"/>
                  <a:gd name="T49" fmla="*/ 73 h 91"/>
                  <a:gd name="T50" fmla="*/ 66 w 82"/>
                  <a:gd name="T51" fmla="*/ 66 h 91"/>
                  <a:gd name="T52" fmla="*/ 70 w 82"/>
                  <a:gd name="T53" fmla="*/ 54 h 91"/>
                  <a:gd name="T54" fmla="*/ 71 w 82"/>
                  <a:gd name="T55" fmla="*/ 51 h 91"/>
                  <a:gd name="T56" fmla="*/ 74 w 82"/>
                  <a:gd name="T57" fmla="*/ 50 h 91"/>
                  <a:gd name="T58" fmla="*/ 77 w 82"/>
                  <a:gd name="T59" fmla="*/ 50 h 91"/>
                  <a:gd name="T60" fmla="*/ 80 w 82"/>
                  <a:gd name="T61" fmla="*/ 47 h 91"/>
                  <a:gd name="T62" fmla="*/ 67 w 82"/>
                  <a:gd name="T63" fmla="*/ 29 h 91"/>
                  <a:gd name="T64" fmla="*/ 69 w 82"/>
                  <a:gd name="T65" fmla="*/ 27 h 91"/>
                  <a:gd name="T66" fmla="*/ 68 w 82"/>
                  <a:gd name="T67" fmla="*/ 24 h 91"/>
                  <a:gd name="T68" fmla="*/ 76 w 82"/>
                  <a:gd name="T69" fmla="*/ 20 h 91"/>
                  <a:gd name="T70" fmla="*/ 75 w 82"/>
                  <a:gd name="T71" fmla="*/ 19 h 91"/>
                  <a:gd name="T72" fmla="*/ 82 w 82"/>
                  <a:gd name="T73" fmla="*/ 16 h 91"/>
                  <a:gd name="T74" fmla="*/ 70 w 82"/>
                  <a:gd name="T75" fmla="*/ 7 h 91"/>
                  <a:gd name="T76" fmla="*/ 65 w 82"/>
                  <a:gd name="T77" fmla="*/ 0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2" h="91">
                    <a:moveTo>
                      <a:pt x="65" y="0"/>
                    </a:moveTo>
                    <a:cubicBezTo>
                      <a:pt x="61" y="0"/>
                      <a:pt x="55" y="11"/>
                      <a:pt x="52" y="16"/>
                    </a:cubicBezTo>
                    <a:cubicBezTo>
                      <a:pt x="51" y="18"/>
                      <a:pt x="45" y="16"/>
                      <a:pt x="42" y="19"/>
                    </a:cubicBezTo>
                    <a:cubicBezTo>
                      <a:pt x="42" y="20"/>
                      <a:pt x="41" y="21"/>
                      <a:pt x="40" y="21"/>
                    </a:cubicBezTo>
                    <a:cubicBezTo>
                      <a:pt x="39" y="22"/>
                      <a:pt x="39" y="22"/>
                      <a:pt x="38" y="23"/>
                    </a:cubicBezTo>
                    <a:cubicBezTo>
                      <a:pt x="38" y="23"/>
                      <a:pt x="35" y="26"/>
                      <a:pt x="36" y="27"/>
                    </a:cubicBezTo>
                    <a:cubicBezTo>
                      <a:pt x="33" y="29"/>
                      <a:pt x="33" y="32"/>
                      <a:pt x="29" y="33"/>
                    </a:cubicBezTo>
                    <a:cubicBezTo>
                      <a:pt x="26" y="33"/>
                      <a:pt x="23" y="33"/>
                      <a:pt x="21" y="35"/>
                    </a:cubicBezTo>
                    <a:cubicBezTo>
                      <a:pt x="17" y="39"/>
                      <a:pt x="18" y="48"/>
                      <a:pt x="10" y="48"/>
                    </a:cubicBezTo>
                    <a:cubicBezTo>
                      <a:pt x="8" y="48"/>
                      <a:pt x="6" y="47"/>
                      <a:pt x="4" y="47"/>
                    </a:cubicBezTo>
                    <a:cubicBezTo>
                      <a:pt x="2" y="47"/>
                      <a:pt x="0" y="48"/>
                      <a:pt x="0" y="51"/>
                    </a:cubicBezTo>
                    <a:cubicBezTo>
                      <a:pt x="0" y="52"/>
                      <a:pt x="3" y="62"/>
                      <a:pt x="4" y="63"/>
                    </a:cubicBezTo>
                    <a:cubicBezTo>
                      <a:pt x="5" y="63"/>
                      <a:pt x="7" y="63"/>
                      <a:pt x="8" y="64"/>
                    </a:cubicBezTo>
                    <a:cubicBezTo>
                      <a:pt x="7" y="66"/>
                      <a:pt x="7" y="66"/>
                      <a:pt x="7" y="66"/>
                    </a:cubicBezTo>
                    <a:cubicBezTo>
                      <a:pt x="11" y="71"/>
                      <a:pt x="7" y="81"/>
                      <a:pt x="17" y="81"/>
                    </a:cubicBezTo>
                    <a:cubicBezTo>
                      <a:pt x="19" y="81"/>
                      <a:pt x="20" y="80"/>
                      <a:pt x="22" y="80"/>
                    </a:cubicBezTo>
                    <a:cubicBezTo>
                      <a:pt x="23" y="80"/>
                      <a:pt x="23" y="80"/>
                      <a:pt x="23" y="80"/>
                    </a:cubicBezTo>
                    <a:cubicBezTo>
                      <a:pt x="23" y="81"/>
                      <a:pt x="23" y="84"/>
                      <a:pt x="24" y="84"/>
                    </a:cubicBezTo>
                    <a:cubicBezTo>
                      <a:pt x="24" y="84"/>
                      <a:pt x="25" y="85"/>
                      <a:pt x="26" y="85"/>
                    </a:cubicBezTo>
                    <a:cubicBezTo>
                      <a:pt x="29" y="85"/>
                      <a:pt x="31" y="82"/>
                      <a:pt x="33" y="82"/>
                    </a:cubicBezTo>
                    <a:cubicBezTo>
                      <a:pt x="38" y="82"/>
                      <a:pt x="41" y="86"/>
                      <a:pt x="45" y="87"/>
                    </a:cubicBezTo>
                    <a:cubicBezTo>
                      <a:pt x="45" y="89"/>
                      <a:pt x="46" y="91"/>
                      <a:pt x="49" y="91"/>
                    </a:cubicBezTo>
                    <a:cubicBezTo>
                      <a:pt x="53" y="91"/>
                      <a:pt x="53" y="87"/>
                      <a:pt x="58" y="86"/>
                    </a:cubicBezTo>
                    <a:cubicBezTo>
                      <a:pt x="58" y="83"/>
                      <a:pt x="61" y="79"/>
                      <a:pt x="61" y="77"/>
                    </a:cubicBezTo>
                    <a:cubicBezTo>
                      <a:pt x="61" y="75"/>
                      <a:pt x="60" y="75"/>
                      <a:pt x="60" y="73"/>
                    </a:cubicBezTo>
                    <a:cubicBezTo>
                      <a:pt x="60" y="71"/>
                      <a:pt x="63" y="67"/>
                      <a:pt x="66" y="66"/>
                    </a:cubicBezTo>
                    <a:cubicBezTo>
                      <a:pt x="66" y="61"/>
                      <a:pt x="68" y="60"/>
                      <a:pt x="70" y="54"/>
                    </a:cubicBezTo>
                    <a:cubicBezTo>
                      <a:pt x="71" y="51"/>
                      <a:pt x="71" y="51"/>
                      <a:pt x="71" y="51"/>
                    </a:cubicBezTo>
                    <a:cubicBezTo>
                      <a:pt x="72" y="50"/>
                      <a:pt x="73" y="50"/>
                      <a:pt x="74" y="50"/>
                    </a:cubicBezTo>
                    <a:cubicBezTo>
                      <a:pt x="75" y="50"/>
                      <a:pt x="76" y="50"/>
                      <a:pt x="77" y="50"/>
                    </a:cubicBezTo>
                    <a:cubicBezTo>
                      <a:pt x="79" y="50"/>
                      <a:pt x="80" y="50"/>
                      <a:pt x="80" y="47"/>
                    </a:cubicBezTo>
                    <a:cubicBezTo>
                      <a:pt x="75" y="47"/>
                      <a:pt x="67" y="33"/>
                      <a:pt x="67" y="29"/>
                    </a:cubicBezTo>
                    <a:cubicBezTo>
                      <a:pt x="67" y="28"/>
                      <a:pt x="68" y="27"/>
                      <a:pt x="69" y="27"/>
                    </a:cubicBezTo>
                    <a:cubicBezTo>
                      <a:pt x="69" y="26"/>
                      <a:pt x="68" y="25"/>
                      <a:pt x="68" y="24"/>
                    </a:cubicBezTo>
                    <a:cubicBezTo>
                      <a:pt x="68" y="24"/>
                      <a:pt x="76" y="21"/>
                      <a:pt x="76" y="20"/>
                    </a:cubicBezTo>
                    <a:cubicBezTo>
                      <a:pt x="76" y="20"/>
                      <a:pt x="75" y="20"/>
                      <a:pt x="75" y="19"/>
                    </a:cubicBezTo>
                    <a:cubicBezTo>
                      <a:pt x="75" y="16"/>
                      <a:pt x="82" y="18"/>
                      <a:pt x="82" y="16"/>
                    </a:cubicBezTo>
                    <a:cubicBezTo>
                      <a:pt x="82" y="10"/>
                      <a:pt x="70" y="13"/>
                      <a:pt x="70" y="7"/>
                    </a:cubicBezTo>
                    <a:cubicBezTo>
                      <a:pt x="70" y="3"/>
                      <a:pt x="70" y="0"/>
                      <a:pt x="65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25" name="Freeform 12"/>
              <p:cNvSpPr>
                <a:spLocks/>
              </p:cNvSpPr>
              <p:nvPr/>
            </p:nvSpPr>
            <p:spPr bwMode="auto">
              <a:xfrm>
                <a:off x="7600950" y="3662363"/>
                <a:ext cx="109537" cy="128588"/>
              </a:xfrm>
              <a:custGeom>
                <a:avLst/>
                <a:gdLst>
                  <a:gd name="T0" fmla="*/ 51 w 51"/>
                  <a:gd name="T1" fmla="*/ 0 h 59"/>
                  <a:gd name="T2" fmla="*/ 49 w 51"/>
                  <a:gd name="T3" fmla="*/ 0 h 59"/>
                  <a:gd name="T4" fmla="*/ 40 w 51"/>
                  <a:gd name="T5" fmla="*/ 6 h 59"/>
                  <a:gd name="T6" fmla="*/ 38 w 51"/>
                  <a:gd name="T7" fmla="*/ 6 h 59"/>
                  <a:gd name="T8" fmla="*/ 18 w 51"/>
                  <a:gd name="T9" fmla="*/ 3 h 59"/>
                  <a:gd name="T10" fmla="*/ 7 w 51"/>
                  <a:gd name="T11" fmla="*/ 19 h 59"/>
                  <a:gd name="T12" fmla="*/ 5 w 51"/>
                  <a:gd name="T13" fmla="*/ 23 h 59"/>
                  <a:gd name="T14" fmla="*/ 0 w 51"/>
                  <a:gd name="T15" fmla="*/ 38 h 59"/>
                  <a:gd name="T16" fmla="*/ 5 w 51"/>
                  <a:gd name="T17" fmla="*/ 42 h 59"/>
                  <a:gd name="T18" fmla="*/ 5 w 51"/>
                  <a:gd name="T19" fmla="*/ 56 h 59"/>
                  <a:gd name="T20" fmla="*/ 10 w 51"/>
                  <a:gd name="T21" fmla="*/ 59 h 59"/>
                  <a:gd name="T22" fmla="*/ 14 w 51"/>
                  <a:gd name="T23" fmla="*/ 48 h 59"/>
                  <a:gd name="T24" fmla="*/ 12 w 51"/>
                  <a:gd name="T25" fmla="*/ 39 h 59"/>
                  <a:gd name="T26" fmla="*/ 16 w 51"/>
                  <a:gd name="T27" fmla="*/ 35 h 59"/>
                  <a:gd name="T28" fmla="*/ 17 w 51"/>
                  <a:gd name="T29" fmla="*/ 35 h 59"/>
                  <a:gd name="T30" fmla="*/ 18 w 51"/>
                  <a:gd name="T31" fmla="*/ 35 h 59"/>
                  <a:gd name="T32" fmla="*/ 17 w 51"/>
                  <a:gd name="T33" fmla="*/ 41 h 59"/>
                  <a:gd name="T34" fmla="*/ 21 w 51"/>
                  <a:gd name="T35" fmla="*/ 50 h 59"/>
                  <a:gd name="T36" fmla="*/ 21 w 51"/>
                  <a:gd name="T37" fmla="*/ 53 h 59"/>
                  <a:gd name="T38" fmla="*/ 25 w 51"/>
                  <a:gd name="T39" fmla="*/ 53 h 59"/>
                  <a:gd name="T40" fmla="*/ 31 w 51"/>
                  <a:gd name="T41" fmla="*/ 47 h 59"/>
                  <a:gd name="T42" fmla="*/ 27 w 51"/>
                  <a:gd name="T43" fmla="*/ 41 h 59"/>
                  <a:gd name="T44" fmla="*/ 29 w 51"/>
                  <a:gd name="T45" fmla="*/ 40 h 59"/>
                  <a:gd name="T46" fmla="*/ 21 w 51"/>
                  <a:gd name="T47" fmla="*/ 28 h 59"/>
                  <a:gd name="T48" fmla="*/ 36 w 51"/>
                  <a:gd name="T49" fmla="*/ 20 h 59"/>
                  <a:gd name="T50" fmla="*/ 36 w 51"/>
                  <a:gd name="T51" fmla="*/ 17 h 59"/>
                  <a:gd name="T52" fmla="*/ 36 w 51"/>
                  <a:gd name="T53" fmla="*/ 17 h 59"/>
                  <a:gd name="T54" fmla="*/ 19 w 51"/>
                  <a:gd name="T55" fmla="*/ 23 h 59"/>
                  <a:gd name="T56" fmla="*/ 20 w 51"/>
                  <a:gd name="T57" fmla="*/ 21 h 59"/>
                  <a:gd name="T58" fmla="*/ 17 w 51"/>
                  <a:gd name="T59" fmla="*/ 24 h 59"/>
                  <a:gd name="T60" fmla="*/ 11 w 51"/>
                  <a:gd name="T61" fmla="*/ 15 h 59"/>
                  <a:gd name="T62" fmla="*/ 16 w 51"/>
                  <a:gd name="T63" fmla="*/ 10 h 59"/>
                  <a:gd name="T64" fmla="*/ 20 w 51"/>
                  <a:gd name="T65" fmla="*/ 10 h 59"/>
                  <a:gd name="T66" fmla="*/ 31 w 51"/>
                  <a:gd name="T67" fmla="*/ 9 h 59"/>
                  <a:gd name="T68" fmla="*/ 41 w 51"/>
                  <a:gd name="T69" fmla="*/ 11 h 59"/>
                  <a:gd name="T70" fmla="*/ 49 w 51"/>
                  <a:gd name="T71" fmla="*/ 2 h 59"/>
                  <a:gd name="T72" fmla="*/ 51 w 51"/>
                  <a:gd name="T73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1" h="59">
                    <a:moveTo>
                      <a:pt x="51" y="0"/>
                    </a:moveTo>
                    <a:cubicBezTo>
                      <a:pt x="49" y="0"/>
                      <a:pt x="49" y="0"/>
                      <a:pt x="49" y="0"/>
                    </a:cubicBezTo>
                    <a:cubicBezTo>
                      <a:pt x="46" y="2"/>
                      <a:pt x="42" y="4"/>
                      <a:pt x="40" y="6"/>
                    </a:cubicBezTo>
                    <a:cubicBezTo>
                      <a:pt x="38" y="6"/>
                      <a:pt x="38" y="6"/>
                      <a:pt x="38" y="6"/>
                    </a:cubicBezTo>
                    <a:cubicBezTo>
                      <a:pt x="18" y="3"/>
                      <a:pt x="18" y="3"/>
                      <a:pt x="18" y="3"/>
                    </a:cubicBezTo>
                    <a:cubicBezTo>
                      <a:pt x="11" y="3"/>
                      <a:pt x="7" y="12"/>
                      <a:pt x="7" y="19"/>
                    </a:cubicBezTo>
                    <a:cubicBezTo>
                      <a:pt x="7" y="21"/>
                      <a:pt x="5" y="22"/>
                      <a:pt x="5" y="23"/>
                    </a:cubicBezTo>
                    <a:cubicBezTo>
                      <a:pt x="3" y="30"/>
                      <a:pt x="0" y="32"/>
                      <a:pt x="0" y="38"/>
                    </a:cubicBezTo>
                    <a:cubicBezTo>
                      <a:pt x="0" y="42"/>
                      <a:pt x="4" y="42"/>
                      <a:pt x="5" y="42"/>
                    </a:cubicBezTo>
                    <a:cubicBezTo>
                      <a:pt x="5" y="47"/>
                      <a:pt x="5" y="53"/>
                      <a:pt x="5" y="56"/>
                    </a:cubicBezTo>
                    <a:cubicBezTo>
                      <a:pt x="5" y="57"/>
                      <a:pt x="8" y="59"/>
                      <a:pt x="10" y="59"/>
                    </a:cubicBezTo>
                    <a:cubicBezTo>
                      <a:pt x="13" y="59"/>
                      <a:pt x="14" y="49"/>
                      <a:pt x="14" y="48"/>
                    </a:cubicBezTo>
                    <a:cubicBezTo>
                      <a:pt x="14" y="44"/>
                      <a:pt x="12" y="42"/>
                      <a:pt x="12" y="39"/>
                    </a:cubicBezTo>
                    <a:cubicBezTo>
                      <a:pt x="12" y="37"/>
                      <a:pt x="14" y="35"/>
                      <a:pt x="16" y="35"/>
                    </a:cubicBezTo>
                    <a:cubicBezTo>
                      <a:pt x="16" y="35"/>
                      <a:pt x="17" y="35"/>
                      <a:pt x="17" y="35"/>
                    </a:cubicBezTo>
                    <a:cubicBezTo>
                      <a:pt x="18" y="35"/>
                      <a:pt x="18" y="35"/>
                      <a:pt x="18" y="35"/>
                    </a:cubicBezTo>
                    <a:cubicBezTo>
                      <a:pt x="17" y="41"/>
                      <a:pt x="17" y="41"/>
                      <a:pt x="17" y="41"/>
                    </a:cubicBezTo>
                    <a:cubicBezTo>
                      <a:pt x="17" y="45"/>
                      <a:pt x="21" y="46"/>
                      <a:pt x="21" y="50"/>
                    </a:cubicBezTo>
                    <a:cubicBezTo>
                      <a:pt x="21" y="51"/>
                      <a:pt x="22" y="52"/>
                      <a:pt x="21" y="53"/>
                    </a:cubicBezTo>
                    <a:cubicBezTo>
                      <a:pt x="25" y="53"/>
                      <a:pt x="25" y="53"/>
                      <a:pt x="25" y="53"/>
                    </a:cubicBezTo>
                    <a:cubicBezTo>
                      <a:pt x="25" y="49"/>
                      <a:pt x="31" y="50"/>
                      <a:pt x="31" y="47"/>
                    </a:cubicBezTo>
                    <a:cubicBezTo>
                      <a:pt x="30" y="46"/>
                      <a:pt x="27" y="43"/>
                      <a:pt x="27" y="41"/>
                    </a:cubicBezTo>
                    <a:cubicBezTo>
                      <a:pt x="27" y="41"/>
                      <a:pt x="28" y="40"/>
                      <a:pt x="29" y="40"/>
                    </a:cubicBezTo>
                    <a:cubicBezTo>
                      <a:pt x="27" y="39"/>
                      <a:pt x="21" y="29"/>
                      <a:pt x="21" y="28"/>
                    </a:cubicBezTo>
                    <a:cubicBezTo>
                      <a:pt x="29" y="28"/>
                      <a:pt x="30" y="22"/>
                      <a:pt x="36" y="20"/>
                    </a:cubicBezTo>
                    <a:cubicBezTo>
                      <a:pt x="36" y="17"/>
                      <a:pt x="36" y="17"/>
                      <a:pt x="36" y="17"/>
                    </a:cubicBezTo>
                    <a:cubicBezTo>
                      <a:pt x="36" y="17"/>
                      <a:pt x="36" y="17"/>
                      <a:pt x="36" y="17"/>
                    </a:cubicBezTo>
                    <a:cubicBezTo>
                      <a:pt x="34" y="17"/>
                      <a:pt x="20" y="22"/>
                      <a:pt x="19" y="23"/>
                    </a:cubicBezTo>
                    <a:cubicBezTo>
                      <a:pt x="20" y="21"/>
                      <a:pt x="20" y="21"/>
                      <a:pt x="20" y="21"/>
                    </a:cubicBezTo>
                    <a:cubicBezTo>
                      <a:pt x="19" y="23"/>
                      <a:pt x="19" y="24"/>
                      <a:pt x="17" y="24"/>
                    </a:cubicBezTo>
                    <a:cubicBezTo>
                      <a:pt x="13" y="24"/>
                      <a:pt x="11" y="19"/>
                      <a:pt x="11" y="15"/>
                    </a:cubicBezTo>
                    <a:cubicBezTo>
                      <a:pt x="11" y="11"/>
                      <a:pt x="13" y="10"/>
                      <a:pt x="16" y="10"/>
                    </a:cubicBezTo>
                    <a:cubicBezTo>
                      <a:pt x="18" y="10"/>
                      <a:pt x="19" y="10"/>
                      <a:pt x="20" y="10"/>
                    </a:cubicBezTo>
                    <a:cubicBezTo>
                      <a:pt x="25" y="10"/>
                      <a:pt x="27" y="9"/>
                      <a:pt x="31" y="9"/>
                    </a:cubicBezTo>
                    <a:cubicBezTo>
                      <a:pt x="35" y="9"/>
                      <a:pt x="37" y="11"/>
                      <a:pt x="41" y="11"/>
                    </a:cubicBezTo>
                    <a:cubicBezTo>
                      <a:pt x="47" y="11"/>
                      <a:pt x="49" y="6"/>
                      <a:pt x="49" y="2"/>
                    </a:cubicBezTo>
                    <a:cubicBezTo>
                      <a:pt x="50" y="2"/>
                      <a:pt x="51" y="0"/>
                      <a:pt x="51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26" name="Freeform 13"/>
              <p:cNvSpPr>
                <a:spLocks/>
              </p:cNvSpPr>
              <p:nvPr/>
            </p:nvSpPr>
            <p:spPr bwMode="auto">
              <a:xfrm>
                <a:off x="7367588" y="3792538"/>
                <a:ext cx="177800" cy="52388"/>
              </a:xfrm>
              <a:custGeom>
                <a:avLst/>
                <a:gdLst>
                  <a:gd name="T0" fmla="*/ 14 w 82"/>
                  <a:gd name="T1" fmla="*/ 0 h 24"/>
                  <a:gd name="T2" fmla="*/ 9 w 82"/>
                  <a:gd name="T3" fmla="*/ 2 h 24"/>
                  <a:gd name="T4" fmla="*/ 7 w 82"/>
                  <a:gd name="T5" fmla="*/ 1 h 24"/>
                  <a:gd name="T6" fmla="*/ 0 w 82"/>
                  <a:gd name="T7" fmla="*/ 7 h 24"/>
                  <a:gd name="T8" fmla="*/ 9 w 82"/>
                  <a:gd name="T9" fmla="*/ 13 h 24"/>
                  <a:gd name="T10" fmla="*/ 13 w 82"/>
                  <a:gd name="T11" fmla="*/ 14 h 24"/>
                  <a:gd name="T12" fmla="*/ 15 w 82"/>
                  <a:gd name="T13" fmla="*/ 14 h 24"/>
                  <a:gd name="T14" fmla="*/ 18 w 82"/>
                  <a:gd name="T15" fmla="*/ 14 h 24"/>
                  <a:gd name="T16" fmla="*/ 20 w 82"/>
                  <a:gd name="T17" fmla="*/ 15 h 24"/>
                  <a:gd name="T18" fmla="*/ 36 w 82"/>
                  <a:gd name="T19" fmla="*/ 17 h 24"/>
                  <a:gd name="T20" fmla="*/ 43 w 82"/>
                  <a:gd name="T21" fmla="*/ 20 h 24"/>
                  <a:gd name="T22" fmla="*/ 73 w 82"/>
                  <a:gd name="T23" fmla="*/ 24 h 24"/>
                  <a:gd name="T24" fmla="*/ 73 w 82"/>
                  <a:gd name="T25" fmla="*/ 22 h 24"/>
                  <a:gd name="T26" fmla="*/ 79 w 82"/>
                  <a:gd name="T27" fmla="*/ 24 h 24"/>
                  <a:gd name="T28" fmla="*/ 82 w 82"/>
                  <a:gd name="T29" fmla="*/ 20 h 24"/>
                  <a:gd name="T30" fmla="*/ 78 w 82"/>
                  <a:gd name="T31" fmla="*/ 18 h 24"/>
                  <a:gd name="T32" fmla="*/ 76 w 82"/>
                  <a:gd name="T33" fmla="*/ 18 h 24"/>
                  <a:gd name="T34" fmla="*/ 74 w 82"/>
                  <a:gd name="T35" fmla="*/ 18 h 24"/>
                  <a:gd name="T36" fmla="*/ 73 w 82"/>
                  <a:gd name="T37" fmla="*/ 18 h 24"/>
                  <a:gd name="T38" fmla="*/ 71 w 82"/>
                  <a:gd name="T39" fmla="*/ 17 h 24"/>
                  <a:gd name="T40" fmla="*/ 68 w 82"/>
                  <a:gd name="T41" fmla="*/ 15 h 24"/>
                  <a:gd name="T42" fmla="*/ 57 w 82"/>
                  <a:gd name="T43" fmla="*/ 11 h 24"/>
                  <a:gd name="T44" fmla="*/ 57 w 82"/>
                  <a:gd name="T45" fmla="*/ 11 h 24"/>
                  <a:gd name="T46" fmla="*/ 67 w 82"/>
                  <a:gd name="T47" fmla="*/ 9 h 24"/>
                  <a:gd name="T48" fmla="*/ 65 w 82"/>
                  <a:gd name="T49" fmla="*/ 9 h 24"/>
                  <a:gd name="T50" fmla="*/ 56 w 82"/>
                  <a:gd name="T51" fmla="*/ 10 h 24"/>
                  <a:gd name="T52" fmla="*/ 44 w 82"/>
                  <a:gd name="T53" fmla="*/ 5 h 24"/>
                  <a:gd name="T54" fmla="*/ 35 w 82"/>
                  <a:gd name="T55" fmla="*/ 9 h 24"/>
                  <a:gd name="T56" fmla="*/ 14 w 82"/>
                  <a:gd name="T57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82" h="24">
                    <a:moveTo>
                      <a:pt x="14" y="0"/>
                    </a:moveTo>
                    <a:cubicBezTo>
                      <a:pt x="12" y="0"/>
                      <a:pt x="11" y="2"/>
                      <a:pt x="9" y="2"/>
                    </a:cubicBezTo>
                    <a:cubicBezTo>
                      <a:pt x="8" y="2"/>
                      <a:pt x="8" y="1"/>
                      <a:pt x="7" y="1"/>
                    </a:cubicBezTo>
                    <a:cubicBezTo>
                      <a:pt x="5" y="1"/>
                      <a:pt x="0" y="6"/>
                      <a:pt x="0" y="7"/>
                    </a:cubicBezTo>
                    <a:cubicBezTo>
                      <a:pt x="4" y="7"/>
                      <a:pt x="6" y="10"/>
                      <a:pt x="9" y="13"/>
                    </a:cubicBezTo>
                    <a:cubicBezTo>
                      <a:pt x="10" y="14"/>
                      <a:pt x="11" y="14"/>
                      <a:pt x="13" y="14"/>
                    </a:cubicBezTo>
                    <a:cubicBezTo>
                      <a:pt x="14" y="14"/>
                      <a:pt x="14" y="14"/>
                      <a:pt x="15" y="14"/>
                    </a:cubicBezTo>
                    <a:cubicBezTo>
                      <a:pt x="16" y="14"/>
                      <a:pt x="17" y="14"/>
                      <a:pt x="18" y="14"/>
                    </a:cubicBezTo>
                    <a:cubicBezTo>
                      <a:pt x="18" y="14"/>
                      <a:pt x="19" y="14"/>
                      <a:pt x="20" y="15"/>
                    </a:cubicBezTo>
                    <a:cubicBezTo>
                      <a:pt x="26" y="16"/>
                      <a:pt x="31" y="17"/>
                      <a:pt x="36" y="17"/>
                    </a:cubicBezTo>
                    <a:cubicBezTo>
                      <a:pt x="39" y="17"/>
                      <a:pt x="40" y="20"/>
                      <a:pt x="43" y="20"/>
                    </a:cubicBezTo>
                    <a:cubicBezTo>
                      <a:pt x="54" y="20"/>
                      <a:pt x="64" y="21"/>
                      <a:pt x="73" y="24"/>
                    </a:cubicBezTo>
                    <a:cubicBezTo>
                      <a:pt x="73" y="24"/>
                      <a:pt x="72" y="22"/>
                      <a:pt x="73" y="22"/>
                    </a:cubicBezTo>
                    <a:cubicBezTo>
                      <a:pt x="76" y="22"/>
                      <a:pt x="76" y="24"/>
                      <a:pt x="79" y="24"/>
                    </a:cubicBezTo>
                    <a:cubicBezTo>
                      <a:pt x="80" y="24"/>
                      <a:pt x="82" y="22"/>
                      <a:pt x="82" y="20"/>
                    </a:cubicBezTo>
                    <a:cubicBezTo>
                      <a:pt x="80" y="20"/>
                      <a:pt x="80" y="19"/>
                      <a:pt x="78" y="18"/>
                    </a:cubicBezTo>
                    <a:cubicBezTo>
                      <a:pt x="77" y="18"/>
                      <a:pt x="77" y="18"/>
                      <a:pt x="76" y="18"/>
                    </a:cubicBezTo>
                    <a:cubicBezTo>
                      <a:pt x="76" y="18"/>
                      <a:pt x="75" y="18"/>
                      <a:pt x="74" y="18"/>
                    </a:cubicBezTo>
                    <a:cubicBezTo>
                      <a:pt x="74" y="18"/>
                      <a:pt x="73" y="18"/>
                      <a:pt x="73" y="18"/>
                    </a:cubicBezTo>
                    <a:cubicBezTo>
                      <a:pt x="72" y="18"/>
                      <a:pt x="71" y="18"/>
                      <a:pt x="71" y="17"/>
                    </a:cubicBezTo>
                    <a:cubicBezTo>
                      <a:pt x="70" y="17"/>
                      <a:pt x="70" y="15"/>
                      <a:pt x="68" y="15"/>
                    </a:cubicBezTo>
                    <a:cubicBezTo>
                      <a:pt x="63" y="15"/>
                      <a:pt x="60" y="14"/>
                      <a:pt x="57" y="11"/>
                    </a:cubicBezTo>
                    <a:cubicBezTo>
                      <a:pt x="57" y="11"/>
                      <a:pt x="57" y="11"/>
                      <a:pt x="57" y="11"/>
                    </a:cubicBezTo>
                    <a:cubicBezTo>
                      <a:pt x="59" y="11"/>
                      <a:pt x="67" y="10"/>
                      <a:pt x="67" y="9"/>
                    </a:cubicBezTo>
                    <a:cubicBezTo>
                      <a:pt x="65" y="9"/>
                      <a:pt x="65" y="9"/>
                      <a:pt x="65" y="9"/>
                    </a:cubicBezTo>
                    <a:cubicBezTo>
                      <a:pt x="56" y="10"/>
                      <a:pt x="56" y="10"/>
                      <a:pt x="56" y="10"/>
                    </a:cubicBezTo>
                    <a:cubicBezTo>
                      <a:pt x="51" y="10"/>
                      <a:pt x="49" y="5"/>
                      <a:pt x="44" y="5"/>
                    </a:cubicBezTo>
                    <a:cubicBezTo>
                      <a:pt x="40" y="5"/>
                      <a:pt x="39" y="9"/>
                      <a:pt x="35" y="9"/>
                    </a:cubicBezTo>
                    <a:cubicBezTo>
                      <a:pt x="26" y="9"/>
                      <a:pt x="22" y="0"/>
                      <a:pt x="14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27" name="Freeform 14"/>
              <p:cNvSpPr>
                <a:spLocks/>
              </p:cNvSpPr>
              <p:nvPr/>
            </p:nvSpPr>
            <p:spPr bwMode="auto">
              <a:xfrm>
                <a:off x="7620000" y="3836988"/>
                <a:ext cx="53975" cy="9525"/>
              </a:xfrm>
              <a:custGeom>
                <a:avLst/>
                <a:gdLst>
                  <a:gd name="T0" fmla="*/ 25 w 25"/>
                  <a:gd name="T1" fmla="*/ 0 h 5"/>
                  <a:gd name="T2" fmla="*/ 16 w 25"/>
                  <a:gd name="T3" fmla="*/ 2 h 5"/>
                  <a:gd name="T4" fmla="*/ 5 w 25"/>
                  <a:gd name="T5" fmla="*/ 0 h 5"/>
                  <a:gd name="T6" fmla="*/ 4 w 25"/>
                  <a:gd name="T7" fmla="*/ 0 h 5"/>
                  <a:gd name="T8" fmla="*/ 0 w 25"/>
                  <a:gd name="T9" fmla="*/ 2 h 5"/>
                  <a:gd name="T10" fmla="*/ 5 w 25"/>
                  <a:gd name="T11" fmla="*/ 5 h 5"/>
                  <a:gd name="T12" fmla="*/ 6 w 25"/>
                  <a:gd name="T13" fmla="*/ 5 h 5"/>
                  <a:gd name="T14" fmla="*/ 16 w 25"/>
                  <a:gd name="T15" fmla="*/ 5 h 5"/>
                  <a:gd name="T16" fmla="*/ 25 w 25"/>
                  <a:gd name="T1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" h="5">
                    <a:moveTo>
                      <a:pt x="25" y="0"/>
                    </a:moveTo>
                    <a:cubicBezTo>
                      <a:pt x="22" y="1"/>
                      <a:pt x="21" y="2"/>
                      <a:pt x="16" y="2"/>
                    </a:cubicBezTo>
                    <a:cubicBezTo>
                      <a:pt x="12" y="2"/>
                      <a:pt x="10" y="0"/>
                      <a:pt x="5" y="0"/>
                    </a:cubicBezTo>
                    <a:cubicBezTo>
                      <a:pt x="5" y="0"/>
                      <a:pt x="4" y="0"/>
                      <a:pt x="4" y="0"/>
                    </a:cubicBezTo>
                    <a:cubicBezTo>
                      <a:pt x="2" y="0"/>
                      <a:pt x="0" y="1"/>
                      <a:pt x="0" y="2"/>
                    </a:cubicBezTo>
                    <a:cubicBezTo>
                      <a:pt x="0" y="5"/>
                      <a:pt x="3" y="5"/>
                      <a:pt x="5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8" y="5"/>
                      <a:pt x="12" y="5"/>
                      <a:pt x="16" y="5"/>
                    </a:cubicBezTo>
                    <a:cubicBezTo>
                      <a:pt x="20" y="4"/>
                      <a:pt x="23" y="3"/>
                      <a:pt x="25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28" name="Freeform 15"/>
              <p:cNvSpPr>
                <a:spLocks/>
              </p:cNvSpPr>
              <p:nvPr/>
            </p:nvSpPr>
            <p:spPr bwMode="auto">
              <a:xfrm>
                <a:off x="7566025" y="3838575"/>
                <a:ext cx="38100" cy="12700"/>
              </a:xfrm>
              <a:custGeom>
                <a:avLst/>
                <a:gdLst>
                  <a:gd name="T0" fmla="*/ 18 w 18"/>
                  <a:gd name="T1" fmla="*/ 0 h 6"/>
                  <a:gd name="T2" fmla="*/ 11 w 18"/>
                  <a:gd name="T3" fmla="*/ 0 h 6"/>
                  <a:gd name="T4" fmla="*/ 11 w 18"/>
                  <a:gd name="T5" fmla="*/ 2 h 6"/>
                  <a:gd name="T6" fmla="*/ 5 w 18"/>
                  <a:gd name="T7" fmla="*/ 1 h 6"/>
                  <a:gd name="T8" fmla="*/ 4 w 18"/>
                  <a:gd name="T9" fmla="*/ 1 h 6"/>
                  <a:gd name="T10" fmla="*/ 0 w 18"/>
                  <a:gd name="T11" fmla="*/ 4 h 6"/>
                  <a:gd name="T12" fmla="*/ 6 w 18"/>
                  <a:gd name="T13" fmla="*/ 6 h 6"/>
                  <a:gd name="T14" fmla="*/ 13 w 18"/>
                  <a:gd name="T15" fmla="*/ 3 h 6"/>
                  <a:gd name="T16" fmla="*/ 15 w 18"/>
                  <a:gd name="T17" fmla="*/ 4 h 6"/>
                  <a:gd name="T18" fmla="*/ 18 w 18"/>
                  <a:gd name="T19" fmla="*/ 4 h 6"/>
                  <a:gd name="T20" fmla="*/ 18 w 18"/>
                  <a:gd name="T21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" h="6">
                    <a:moveTo>
                      <a:pt x="18" y="0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11" y="1"/>
                      <a:pt x="11" y="1"/>
                      <a:pt x="11" y="2"/>
                    </a:cubicBezTo>
                    <a:cubicBezTo>
                      <a:pt x="9" y="1"/>
                      <a:pt x="8" y="1"/>
                      <a:pt x="5" y="1"/>
                    </a:cubicBezTo>
                    <a:cubicBezTo>
                      <a:pt x="5" y="1"/>
                      <a:pt x="4" y="1"/>
                      <a:pt x="4" y="1"/>
                    </a:cubicBezTo>
                    <a:cubicBezTo>
                      <a:pt x="2" y="1"/>
                      <a:pt x="0" y="1"/>
                      <a:pt x="0" y="4"/>
                    </a:cubicBezTo>
                    <a:cubicBezTo>
                      <a:pt x="0" y="5"/>
                      <a:pt x="4" y="6"/>
                      <a:pt x="6" y="6"/>
                    </a:cubicBezTo>
                    <a:cubicBezTo>
                      <a:pt x="9" y="6"/>
                      <a:pt x="10" y="4"/>
                      <a:pt x="13" y="3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7" y="3"/>
                      <a:pt x="18" y="2"/>
                      <a:pt x="18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29" name="Freeform 16"/>
              <p:cNvSpPr>
                <a:spLocks/>
              </p:cNvSpPr>
              <p:nvPr/>
            </p:nvSpPr>
            <p:spPr bwMode="auto">
              <a:xfrm>
                <a:off x="7607300" y="3856038"/>
                <a:ext cx="25400" cy="17463"/>
              </a:xfrm>
              <a:custGeom>
                <a:avLst/>
                <a:gdLst>
                  <a:gd name="T0" fmla="*/ 3 w 12"/>
                  <a:gd name="T1" fmla="*/ 0 h 8"/>
                  <a:gd name="T2" fmla="*/ 0 w 12"/>
                  <a:gd name="T3" fmla="*/ 1 h 8"/>
                  <a:gd name="T4" fmla="*/ 7 w 12"/>
                  <a:gd name="T5" fmla="*/ 5 h 8"/>
                  <a:gd name="T6" fmla="*/ 9 w 12"/>
                  <a:gd name="T7" fmla="*/ 8 h 8"/>
                  <a:gd name="T8" fmla="*/ 10 w 12"/>
                  <a:gd name="T9" fmla="*/ 8 h 8"/>
                  <a:gd name="T10" fmla="*/ 12 w 12"/>
                  <a:gd name="T11" fmla="*/ 6 h 8"/>
                  <a:gd name="T12" fmla="*/ 8 w 12"/>
                  <a:gd name="T13" fmla="*/ 0 h 8"/>
                  <a:gd name="T14" fmla="*/ 5 w 12"/>
                  <a:gd name="T15" fmla="*/ 0 h 8"/>
                  <a:gd name="T16" fmla="*/ 3 w 12"/>
                  <a:gd name="T1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" h="8">
                    <a:moveTo>
                      <a:pt x="3" y="0"/>
                    </a:moveTo>
                    <a:cubicBezTo>
                      <a:pt x="1" y="0"/>
                      <a:pt x="0" y="0"/>
                      <a:pt x="0" y="1"/>
                    </a:cubicBezTo>
                    <a:cubicBezTo>
                      <a:pt x="0" y="4"/>
                      <a:pt x="4" y="5"/>
                      <a:pt x="7" y="5"/>
                    </a:cubicBezTo>
                    <a:cubicBezTo>
                      <a:pt x="7" y="5"/>
                      <a:pt x="7" y="8"/>
                      <a:pt x="9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1" y="8"/>
                      <a:pt x="12" y="7"/>
                      <a:pt x="12" y="6"/>
                    </a:cubicBezTo>
                    <a:cubicBezTo>
                      <a:pt x="12" y="3"/>
                      <a:pt x="8" y="4"/>
                      <a:pt x="8" y="0"/>
                    </a:cubicBezTo>
                    <a:cubicBezTo>
                      <a:pt x="7" y="0"/>
                      <a:pt x="6" y="0"/>
                      <a:pt x="5" y="0"/>
                    </a:cubicBezTo>
                    <a:cubicBezTo>
                      <a:pt x="5" y="0"/>
                      <a:pt x="4" y="0"/>
                      <a:pt x="3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30" name="Freeform 17"/>
              <p:cNvSpPr>
                <a:spLocks/>
              </p:cNvSpPr>
              <p:nvPr/>
            </p:nvSpPr>
            <p:spPr bwMode="auto">
              <a:xfrm>
                <a:off x="7553325" y="3836988"/>
                <a:ext cx="9525" cy="9525"/>
              </a:xfrm>
              <a:custGeom>
                <a:avLst/>
                <a:gdLst>
                  <a:gd name="T0" fmla="*/ 2 w 5"/>
                  <a:gd name="T1" fmla="*/ 0 h 5"/>
                  <a:gd name="T2" fmla="*/ 0 w 5"/>
                  <a:gd name="T3" fmla="*/ 0 h 5"/>
                  <a:gd name="T4" fmla="*/ 0 w 5"/>
                  <a:gd name="T5" fmla="*/ 3 h 5"/>
                  <a:gd name="T6" fmla="*/ 2 w 5"/>
                  <a:gd name="T7" fmla="*/ 5 h 5"/>
                  <a:gd name="T8" fmla="*/ 5 w 5"/>
                  <a:gd name="T9" fmla="*/ 2 h 5"/>
                  <a:gd name="T10" fmla="*/ 2 w 5"/>
                  <a:gd name="T11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5">
                    <a:moveTo>
                      <a:pt x="2" y="0"/>
                    </a:moveTo>
                    <a:cubicBezTo>
                      <a:pt x="2" y="0"/>
                      <a:pt x="1" y="0"/>
                      <a:pt x="0" y="0"/>
                    </a:cubicBezTo>
                    <a:cubicBezTo>
                      <a:pt x="0" y="1"/>
                      <a:pt x="0" y="2"/>
                      <a:pt x="0" y="3"/>
                    </a:cubicBezTo>
                    <a:cubicBezTo>
                      <a:pt x="0" y="4"/>
                      <a:pt x="1" y="5"/>
                      <a:pt x="2" y="5"/>
                    </a:cubicBezTo>
                    <a:cubicBezTo>
                      <a:pt x="4" y="5"/>
                      <a:pt x="5" y="4"/>
                      <a:pt x="5" y="2"/>
                    </a:cubicBezTo>
                    <a:cubicBezTo>
                      <a:pt x="4" y="2"/>
                      <a:pt x="4" y="0"/>
                      <a:pt x="2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31" name="Freeform 18"/>
              <p:cNvSpPr>
                <a:spLocks/>
              </p:cNvSpPr>
              <p:nvPr/>
            </p:nvSpPr>
            <p:spPr bwMode="auto">
              <a:xfrm>
                <a:off x="7683500" y="3840163"/>
                <a:ext cx="61912" cy="34925"/>
              </a:xfrm>
              <a:custGeom>
                <a:avLst/>
                <a:gdLst>
                  <a:gd name="T0" fmla="*/ 24 w 29"/>
                  <a:gd name="T1" fmla="*/ 0 h 16"/>
                  <a:gd name="T2" fmla="*/ 11 w 29"/>
                  <a:gd name="T3" fmla="*/ 3 h 16"/>
                  <a:gd name="T4" fmla="*/ 10 w 29"/>
                  <a:gd name="T5" fmla="*/ 6 h 16"/>
                  <a:gd name="T6" fmla="*/ 0 w 29"/>
                  <a:gd name="T7" fmla="*/ 13 h 16"/>
                  <a:gd name="T8" fmla="*/ 2 w 29"/>
                  <a:gd name="T9" fmla="*/ 16 h 16"/>
                  <a:gd name="T10" fmla="*/ 11 w 29"/>
                  <a:gd name="T11" fmla="*/ 11 h 16"/>
                  <a:gd name="T12" fmla="*/ 12 w 29"/>
                  <a:gd name="T13" fmla="*/ 7 h 16"/>
                  <a:gd name="T14" fmla="*/ 29 w 29"/>
                  <a:gd name="T15" fmla="*/ 1 h 16"/>
                  <a:gd name="T16" fmla="*/ 24 w 29"/>
                  <a:gd name="T17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6">
                    <a:moveTo>
                      <a:pt x="24" y="0"/>
                    </a:moveTo>
                    <a:cubicBezTo>
                      <a:pt x="19" y="0"/>
                      <a:pt x="13" y="1"/>
                      <a:pt x="11" y="3"/>
                    </a:cubicBezTo>
                    <a:cubicBezTo>
                      <a:pt x="11" y="4"/>
                      <a:pt x="11" y="5"/>
                      <a:pt x="10" y="6"/>
                    </a:cubicBezTo>
                    <a:cubicBezTo>
                      <a:pt x="5" y="7"/>
                      <a:pt x="0" y="7"/>
                      <a:pt x="0" y="13"/>
                    </a:cubicBezTo>
                    <a:cubicBezTo>
                      <a:pt x="0" y="14"/>
                      <a:pt x="1" y="16"/>
                      <a:pt x="2" y="16"/>
                    </a:cubicBezTo>
                    <a:cubicBezTo>
                      <a:pt x="5" y="16"/>
                      <a:pt x="10" y="12"/>
                      <a:pt x="11" y="11"/>
                    </a:cubicBezTo>
                    <a:cubicBezTo>
                      <a:pt x="12" y="10"/>
                      <a:pt x="11" y="7"/>
                      <a:pt x="12" y="7"/>
                    </a:cubicBezTo>
                    <a:cubicBezTo>
                      <a:pt x="17" y="7"/>
                      <a:pt x="26" y="5"/>
                      <a:pt x="29" y="1"/>
                    </a:cubicBezTo>
                    <a:cubicBezTo>
                      <a:pt x="28" y="0"/>
                      <a:pt x="26" y="0"/>
                      <a:pt x="24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32" name="Freeform 20"/>
              <p:cNvSpPr>
                <a:spLocks/>
              </p:cNvSpPr>
              <p:nvPr/>
            </p:nvSpPr>
            <p:spPr bwMode="auto">
              <a:xfrm>
                <a:off x="7726363" y="3744913"/>
                <a:ext cx="17462" cy="15875"/>
              </a:xfrm>
              <a:custGeom>
                <a:avLst/>
                <a:gdLst>
                  <a:gd name="T0" fmla="*/ 3 w 8"/>
                  <a:gd name="T1" fmla="*/ 0 h 7"/>
                  <a:gd name="T2" fmla="*/ 0 w 8"/>
                  <a:gd name="T3" fmla="*/ 2 h 7"/>
                  <a:gd name="T4" fmla="*/ 6 w 8"/>
                  <a:gd name="T5" fmla="*/ 7 h 7"/>
                  <a:gd name="T6" fmla="*/ 8 w 8"/>
                  <a:gd name="T7" fmla="*/ 3 h 7"/>
                  <a:gd name="T8" fmla="*/ 3 w 8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7">
                    <a:moveTo>
                      <a:pt x="3" y="0"/>
                    </a:moveTo>
                    <a:cubicBezTo>
                      <a:pt x="2" y="0"/>
                      <a:pt x="0" y="0"/>
                      <a:pt x="0" y="2"/>
                    </a:cubicBezTo>
                    <a:cubicBezTo>
                      <a:pt x="0" y="4"/>
                      <a:pt x="4" y="7"/>
                      <a:pt x="6" y="7"/>
                    </a:cubicBezTo>
                    <a:cubicBezTo>
                      <a:pt x="6" y="7"/>
                      <a:pt x="8" y="4"/>
                      <a:pt x="8" y="3"/>
                    </a:cubicBezTo>
                    <a:cubicBezTo>
                      <a:pt x="8" y="1"/>
                      <a:pt x="5" y="0"/>
                      <a:pt x="3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33" name="Freeform 21"/>
              <p:cNvSpPr>
                <a:spLocks/>
              </p:cNvSpPr>
              <p:nvPr/>
            </p:nvSpPr>
            <p:spPr bwMode="auto">
              <a:xfrm>
                <a:off x="7758113" y="3743325"/>
                <a:ext cx="50800" cy="12700"/>
              </a:xfrm>
              <a:custGeom>
                <a:avLst/>
                <a:gdLst>
                  <a:gd name="T0" fmla="*/ 15 w 23"/>
                  <a:gd name="T1" fmla="*/ 0 h 6"/>
                  <a:gd name="T2" fmla="*/ 2 w 23"/>
                  <a:gd name="T3" fmla="*/ 0 h 6"/>
                  <a:gd name="T4" fmla="*/ 0 w 23"/>
                  <a:gd name="T5" fmla="*/ 3 h 6"/>
                  <a:gd name="T6" fmla="*/ 5 w 23"/>
                  <a:gd name="T7" fmla="*/ 4 h 6"/>
                  <a:gd name="T8" fmla="*/ 12 w 23"/>
                  <a:gd name="T9" fmla="*/ 4 h 6"/>
                  <a:gd name="T10" fmla="*/ 22 w 23"/>
                  <a:gd name="T11" fmla="*/ 6 h 6"/>
                  <a:gd name="T12" fmla="*/ 23 w 23"/>
                  <a:gd name="T13" fmla="*/ 6 h 6"/>
                  <a:gd name="T14" fmla="*/ 20 w 23"/>
                  <a:gd name="T15" fmla="*/ 1 h 6"/>
                  <a:gd name="T16" fmla="*/ 19 w 23"/>
                  <a:gd name="T17" fmla="*/ 1 h 6"/>
                  <a:gd name="T18" fmla="*/ 17 w 23"/>
                  <a:gd name="T19" fmla="*/ 1 h 6"/>
                  <a:gd name="T20" fmla="*/ 15 w 23"/>
                  <a:gd name="T21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6">
                    <a:moveTo>
                      <a:pt x="15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0" y="1"/>
                      <a:pt x="0" y="3"/>
                    </a:cubicBezTo>
                    <a:cubicBezTo>
                      <a:pt x="0" y="3"/>
                      <a:pt x="4" y="4"/>
                      <a:pt x="5" y="4"/>
                    </a:cubicBezTo>
                    <a:cubicBezTo>
                      <a:pt x="8" y="4"/>
                      <a:pt x="9" y="4"/>
                      <a:pt x="12" y="4"/>
                    </a:cubicBezTo>
                    <a:cubicBezTo>
                      <a:pt x="16" y="4"/>
                      <a:pt x="18" y="6"/>
                      <a:pt x="22" y="6"/>
                    </a:cubicBezTo>
                    <a:cubicBezTo>
                      <a:pt x="22" y="6"/>
                      <a:pt x="23" y="6"/>
                      <a:pt x="23" y="6"/>
                    </a:cubicBezTo>
                    <a:cubicBezTo>
                      <a:pt x="23" y="4"/>
                      <a:pt x="20" y="3"/>
                      <a:pt x="20" y="1"/>
                    </a:cubicBezTo>
                    <a:cubicBezTo>
                      <a:pt x="19" y="1"/>
                      <a:pt x="19" y="1"/>
                      <a:pt x="19" y="1"/>
                    </a:cubicBezTo>
                    <a:cubicBezTo>
                      <a:pt x="18" y="1"/>
                      <a:pt x="17" y="1"/>
                      <a:pt x="17" y="1"/>
                    </a:cubicBezTo>
                    <a:cubicBezTo>
                      <a:pt x="16" y="1"/>
                      <a:pt x="15" y="1"/>
                      <a:pt x="15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34" name="Freeform 22"/>
              <p:cNvSpPr>
                <a:spLocks/>
              </p:cNvSpPr>
              <p:nvPr/>
            </p:nvSpPr>
            <p:spPr bwMode="auto">
              <a:xfrm>
                <a:off x="7751763" y="3651250"/>
                <a:ext cx="20637" cy="47625"/>
              </a:xfrm>
              <a:custGeom>
                <a:avLst/>
                <a:gdLst>
                  <a:gd name="T0" fmla="*/ 2 w 9"/>
                  <a:gd name="T1" fmla="*/ 0 h 22"/>
                  <a:gd name="T2" fmla="*/ 0 w 9"/>
                  <a:gd name="T3" fmla="*/ 5 h 22"/>
                  <a:gd name="T4" fmla="*/ 2 w 9"/>
                  <a:gd name="T5" fmla="*/ 13 h 22"/>
                  <a:gd name="T6" fmla="*/ 2 w 9"/>
                  <a:gd name="T7" fmla="*/ 17 h 22"/>
                  <a:gd name="T8" fmla="*/ 5 w 9"/>
                  <a:gd name="T9" fmla="*/ 22 h 22"/>
                  <a:gd name="T10" fmla="*/ 2 w 9"/>
                  <a:gd name="T11" fmla="*/ 17 h 22"/>
                  <a:gd name="T12" fmla="*/ 2 w 9"/>
                  <a:gd name="T13" fmla="*/ 15 h 22"/>
                  <a:gd name="T14" fmla="*/ 9 w 9"/>
                  <a:gd name="T15" fmla="*/ 15 h 22"/>
                  <a:gd name="T16" fmla="*/ 7 w 9"/>
                  <a:gd name="T17" fmla="*/ 11 h 22"/>
                  <a:gd name="T18" fmla="*/ 9 w 9"/>
                  <a:gd name="T19" fmla="*/ 7 h 22"/>
                  <a:gd name="T20" fmla="*/ 2 w 9"/>
                  <a:gd name="T21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" h="22">
                    <a:moveTo>
                      <a:pt x="2" y="0"/>
                    </a:moveTo>
                    <a:cubicBezTo>
                      <a:pt x="0" y="1"/>
                      <a:pt x="0" y="3"/>
                      <a:pt x="0" y="5"/>
                    </a:cubicBezTo>
                    <a:cubicBezTo>
                      <a:pt x="0" y="9"/>
                      <a:pt x="2" y="10"/>
                      <a:pt x="2" y="13"/>
                    </a:cubicBezTo>
                    <a:cubicBezTo>
                      <a:pt x="2" y="16"/>
                      <a:pt x="2" y="15"/>
                      <a:pt x="2" y="17"/>
                    </a:cubicBezTo>
                    <a:cubicBezTo>
                      <a:pt x="2" y="18"/>
                      <a:pt x="3" y="22"/>
                      <a:pt x="5" y="22"/>
                    </a:cubicBezTo>
                    <a:cubicBezTo>
                      <a:pt x="4" y="20"/>
                      <a:pt x="3" y="19"/>
                      <a:pt x="2" y="17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5" y="15"/>
                      <a:pt x="8" y="15"/>
                      <a:pt x="9" y="15"/>
                    </a:cubicBezTo>
                    <a:cubicBezTo>
                      <a:pt x="9" y="13"/>
                      <a:pt x="7" y="12"/>
                      <a:pt x="7" y="11"/>
                    </a:cubicBezTo>
                    <a:cubicBezTo>
                      <a:pt x="7" y="9"/>
                      <a:pt x="9" y="9"/>
                      <a:pt x="9" y="7"/>
                    </a:cubicBezTo>
                    <a:cubicBezTo>
                      <a:pt x="5" y="6"/>
                      <a:pt x="3" y="4"/>
                      <a:pt x="2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35" name="Freeform 41"/>
              <p:cNvSpPr>
                <a:spLocks/>
              </p:cNvSpPr>
              <p:nvPr/>
            </p:nvSpPr>
            <p:spPr bwMode="auto">
              <a:xfrm>
                <a:off x="7659688" y="3519488"/>
                <a:ext cx="79375" cy="73025"/>
              </a:xfrm>
              <a:custGeom>
                <a:avLst/>
                <a:gdLst>
                  <a:gd name="T0" fmla="*/ 27 w 37"/>
                  <a:gd name="T1" fmla="*/ 0 h 34"/>
                  <a:gd name="T2" fmla="*/ 26 w 37"/>
                  <a:gd name="T3" fmla="*/ 5 h 34"/>
                  <a:gd name="T4" fmla="*/ 20 w 37"/>
                  <a:gd name="T5" fmla="*/ 9 h 34"/>
                  <a:gd name="T6" fmla="*/ 18 w 37"/>
                  <a:gd name="T7" fmla="*/ 12 h 34"/>
                  <a:gd name="T8" fmla="*/ 16 w 37"/>
                  <a:gd name="T9" fmla="*/ 12 h 34"/>
                  <a:gd name="T10" fmla="*/ 12 w 37"/>
                  <a:gd name="T11" fmla="*/ 8 h 34"/>
                  <a:gd name="T12" fmla="*/ 12 w 37"/>
                  <a:gd name="T13" fmla="*/ 8 h 34"/>
                  <a:gd name="T14" fmla="*/ 8 w 37"/>
                  <a:gd name="T15" fmla="*/ 11 h 34"/>
                  <a:gd name="T16" fmla="*/ 3 w 37"/>
                  <a:gd name="T17" fmla="*/ 14 h 34"/>
                  <a:gd name="T18" fmla="*/ 3 w 37"/>
                  <a:gd name="T19" fmla="*/ 14 h 34"/>
                  <a:gd name="T20" fmla="*/ 1 w 37"/>
                  <a:gd name="T21" fmla="*/ 20 h 34"/>
                  <a:gd name="T22" fmla="*/ 2 w 37"/>
                  <a:gd name="T23" fmla="*/ 23 h 34"/>
                  <a:gd name="T24" fmla="*/ 2 w 37"/>
                  <a:gd name="T25" fmla="*/ 28 h 34"/>
                  <a:gd name="T26" fmla="*/ 2 w 37"/>
                  <a:gd name="T27" fmla="*/ 28 h 34"/>
                  <a:gd name="T28" fmla="*/ 7 w 37"/>
                  <a:gd name="T29" fmla="*/ 18 h 34"/>
                  <a:gd name="T30" fmla="*/ 10 w 37"/>
                  <a:gd name="T31" fmla="*/ 20 h 34"/>
                  <a:gd name="T32" fmla="*/ 11 w 37"/>
                  <a:gd name="T33" fmla="*/ 19 h 34"/>
                  <a:gd name="T34" fmla="*/ 13 w 37"/>
                  <a:gd name="T35" fmla="*/ 20 h 34"/>
                  <a:gd name="T36" fmla="*/ 13 w 37"/>
                  <a:gd name="T37" fmla="*/ 18 h 34"/>
                  <a:gd name="T38" fmla="*/ 17 w 37"/>
                  <a:gd name="T39" fmla="*/ 18 h 34"/>
                  <a:gd name="T40" fmla="*/ 18 w 37"/>
                  <a:gd name="T41" fmla="*/ 20 h 34"/>
                  <a:gd name="T42" fmla="*/ 16 w 37"/>
                  <a:gd name="T43" fmla="*/ 23 h 34"/>
                  <a:gd name="T44" fmla="*/ 23 w 37"/>
                  <a:gd name="T45" fmla="*/ 32 h 34"/>
                  <a:gd name="T46" fmla="*/ 24 w 37"/>
                  <a:gd name="T47" fmla="*/ 32 h 34"/>
                  <a:gd name="T48" fmla="*/ 26 w 37"/>
                  <a:gd name="T49" fmla="*/ 32 h 34"/>
                  <a:gd name="T50" fmla="*/ 27 w 37"/>
                  <a:gd name="T51" fmla="*/ 34 h 34"/>
                  <a:gd name="T52" fmla="*/ 27 w 37"/>
                  <a:gd name="T53" fmla="*/ 34 h 34"/>
                  <a:gd name="T54" fmla="*/ 30 w 37"/>
                  <a:gd name="T55" fmla="*/ 30 h 34"/>
                  <a:gd name="T56" fmla="*/ 27 w 37"/>
                  <a:gd name="T57" fmla="*/ 25 h 34"/>
                  <a:gd name="T58" fmla="*/ 29 w 37"/>
                  <a:gd name="T59" fmla="*/ 22 h 34"/>
                  <a:gd name="T60" fmla="*/ 31 w 37"/>
                  <a:gd name="T61" fmla="*/ 24 h 34"/>
                  <a:gd name="T62" fmla="*/ 31 w 37"/>
                  <a:gd name="T63" fmla="*/ 23 h 34"/>
                  <a:gd name="T64" fmla="*/ 34 w 37"/>
                  <a:gd name="T65" fmla="*/ 29 h 34"/>
                  <a:gd name="T66" fmla="*/ 37 w 37"/>
                  <a:gd name="T67" fmla="*/ 21 h 34"/>
                  <a:gd name="T68" fmla="*/ 31 w 37"/>
                  <a:gd name="T69" fmla="*/ 2 h 34"/>
                  <a:gd name="T70" fmla="*/ 27 w 37"/>
                  <a:gd name="T71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7" h="34">
                    <a:moveTo>
                      <a:pt x="27" y="0"/>
                    </a:moveTo>
                    <a:cubicBezTo>
                      <a:pt x="26" y="0"/>
                      <a:pt x="27" y="4"/>
                      <a:pt x="26" y="5"/>
                    </a:cubicBezTo>
                    <a:cubicBezTo>
                      <a:pt x="25" y="7"/>
                      <a:pt x="20" y="6"/>
                      <a:pt x="20" y="9"/>
                    </a:cubicBezTo>
                    <a:cubicBezTo>
                      <a:pt x="19" y="10"/>
                      <a:pt x="18" y="11"/>
                      <a:pt x="18" y="12"/>
                    </a:cubicBezTo>
                    <a:cubicBezTo>
                      <a:pt x="17" y="12"/>
                      <a:pt x="17" y="12"/>
                      <a:pt x="16" y="12"/>
                    </a:cubicBezTo>
                    <a:cubicBezTo>
                      <a:pt x="15" y="12"/>
                      <a:pt x="15" y="8"/>
                      <a:pt x="12" y="8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9" y="8"/>
                      <a:pt x="9" y="10"/>
                      <a:pt x="8" y="11"/>
                    </a:cubicBezTo>
                    <a:cubicBezTo>
                      <a:pt x="7" y="12"/>
                      <a:pt x="6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2" y="16"/>
                      <a:pt x="1" y="18"/>
                      <a:pt x="1" y="20"/>
                    </a:cubicBezTo>
                    <a:cubicBezTo>
                      <a:pt x="1" y="21"/>
                      <a:pt x="2" y="22"/>
                      <a:pt x="2" y="23"/>
                    </a:cubicBezTo>
                    <a:cubicBezTo>
                      <a:pt x="2" y="24"/>
                      <a:pt x="0" y="28"/>
                      <a:pt x="2" y="28"/>
                    </a:cubicBezTo>
                    <a:cubicBezTo>
                      <a:pt x="2" y="28"/>
                      <a:pt x="2" y="28"/>
                      <a:pt x="2" y="28"/>
                    </a:cubicBezTo>
                    <a:cubicBezTo>
                      <a:pt x="5" y="28"/>
                      <a:pt x="5" y="20"/>
                      <a:pt x="7" y="18"/>
                    </a:cubicBezTo>
                    <a:cubicBezTo>
                      <a:pt x="7" y="18"/>
                      <a:pt x="9" y="20"/>
                      <a:pt x="10" y="20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1" y="19"/>
                      <a:pt x="12" y="20"/>
                      <a:pt x="13" y="20"/>
                    </a:cubicBezTo>
                    <a:cubicBezTo>
                      <a:pt x="13" y="19"/>
                      <a:pt x="13" y="19"/>
                      <a:pt x="13" y="18"/>
                    </a:cubicBezTo>
                    <a:cubicBezTo>
                      <a:pt x="17" y="18"/>
                      <a:pt x="17" y="18"/>
                      <a:pt x="17" y="18"/>
                    </a:cubicBezTo>
                    <a:cubicBezTo>
                      <a:pt x="17" y="19"/>
                      <a:pt x="18" y="20"/>
                      <a:pt x="18" y="20"/>
                    </a:cubicBezTo>
                    <a:cubicBezTo>
                      <a:pt x="17" y="21"/>
                      <a:pt x="17" y="22"/>
                      <a:pt x="16" y="23"/>
                    </a:cubicBezTo>
                    <a:cubicBezTo>
                      <a:pt x="16" y="28"/>
                      <a:pt x="19" y="32"/>
                      <a:pt x="23" y="32"/>
                    </a:cubicBezTo>
                    <a:cubicBezTo>
                      <a:pt x="23" y="32"/>
                      <a:pt x="24" y="32"/>
                      <a:pt x="24" y="32"/>
                    </a:cubicBezTo>
                    <a:cubicBezTo>
                      <a:pt x="25" y="32"/>
                      <a:pt x="25" y="32"/>
                      <a:pt x="26" y="32"/>
                    </a:cubicBezTo>
                    <a:cubicBezTo>
                      <a:pt x="26" y="33"/>
                      <a:pt x="26" y="34"/>
                      <a:pt x="27" y="34"/>
                    </a:cubicBezTo>
                    <a:cubicBezTo>
                      <a:pt x="27" y="34"/>
                      <a:pt x="27" y="34"/>
                      <a:pt x="27" y="34"/>
                    </a:cubicBezTo>
                    <a:cubicBezTo>
                      <a:pt x="29" y="34"/>
                      <a:pt x="30" y="32"/>
                      <a:pt x="30" y="30"/>
                    </a:cubicBezTo>
                    <a:cubicBezTo>
                      <a:pt x="30" y="28"/>
                      <a:pt x="27" y="27"/>
                      <a:pt x="27" y="25"/>
                    </a:cubicBezTo>
                    <a:cubicBezTo>
                      <a:pt x="27" y="24"/>
                      <a:pt x="28" y="23"/>
                      <a:pt x="29" y="22"/>
                    </a:cubicBezTo>
                    <a:cubicBezTo>
                      <a:pt x="30" y="23"/>
                      <a:pt x="30" y="23"/>
                      <a:pt x="31" y="24"/>
                    </a:cubicBezTo>
                    <a:cubicBezTo>
                      <a:pt x="31" y="23"/>
                      <a:pt x="31" y="23"/>
                      <a:pt x="31" y="23"/>
                    </a:cubicBezTo>
                    <a:cubicBezTo>
                      <a:pt x="31" y="25"/>
                      <a:pt x="33" y="29"/>
                      <a:pt x="34" y="29"/>
                    </a:cubicBezTo>
                    <a:cubicBezTo>
                      <a:pt x="34" y="25"/>
                      <a:pt x="37" y="23"/>
                      <a:pt x="37" y="21"/>
                    </a:cubicBezTo>
                    <a:cubicBezTo>
                      <a:pt x="37" y="18"/>
                      <a:pt x="33" y="4"/>
                      <a:pt x="31" y="2"/>
                    </a:cubicBezTo>
                    <a:cubicBezTo>
                      <a:pt x="30" y="1"/>
                      <a:pt x="28" y="0"/>
                      <a:pt x="27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36" name="Freeform 42"/>
              <p:cNvSpPr>
                <a:spLocks/>
              </p:cNvSpPr>
              <p:nvPr/>
            </p:nvSpPr>
            <p:spPr bwMode="auto">
              <a:xfrm>
                <a:off x="7585075" y="3498850"/>
                <a:ext cx="39687" cy="39688"/>
              </a:xfrm>
              <a:custGeom>
                <a:avLst/>
                <a:gdLst>
                  <a:gd name="T0" fmla="*/ 16 w 18"/>
                  <a:gd name="T1" fmla="*/ 0 h 18"/>
                  <a:gd name="T2" fmla="*/ 15 w 18"/>
                  <a:gd name="T3" fmla="*/ 3 h 18"/>
                  <a:gd name="T4" fmla="*/ 0 w 18"/>
                  <a:gd name="T5" fmla="*/ 18 h 18"/>
                  <a:gd name="T6" fmla="*/ 2 w 18"/>
                  <a:gd name="T7" fmla="*/ 18 h 18"/>
                  <a:gd name="T8" fmla="*/ 11 w 18"/>
                  <a:gd name="T9" fmla="*/ 8 h 18"/>
                  <a:gd name="T10" fmla="*/ 12 w 18"/>
                  <a:gd name="T11" fmla="*/ 8 h 18"/>
                  <a:gd name="T12" fmla="*/ 16 w 18"/>
                  <a:gd name="T13" fmla="*/ 5 h 18"/>
                  <a:gd name="T14" fmla="*/ 16 w 18"/>
                  <a:gd name="T15" fmla="*/ 5 h 18"/>
                  <a:gd name="T16" fmla="*/ 18 w 18"/>
                  <a:gd name="T17" fmla="*/ 4 h 18"/>
                  <a:gd name="T18" fmla="*/ 16 w 18"/>
                  <a:gd name="T1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8" h="18">
                    <a:moveTo>
                      <a:pt x="16" y="0"/>
                    </a:moveTo>
                    <a:cubicBezTo>
                      <a:pt x="15" y="0"/>
                      <a:pt x="15" y="2"/>
                      <a:pt x="15" y="3"/>
                    </a:cubicBezTo>
                    <a:cubicBezTo>
                      <a:pt x="12" y="8"/>
                      <a:pt x="3" y="11"/>
                      <a:pt x="0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5" y="16"/>
                      <a:pt x="10" y="13"/>
                      <a:pt x="11" y="8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4" y="8"/>
                      <a:pt x="15" y="7"/>
                      <a:pt x="16" y="5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7" y="5"/>
                      <a:pt x="17" y="4"/>
                      <a:pt x="18" y="4"/>
                    </a:cubicBezTo>
                    <a:cubicBezTo>
                      <a:pt x="17" y="3"/>
                      <a:pt x="16" y="2"/>
                      <a:pt x="16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37" name="Freeform 43"/>
              <p:cNvSpPr>
                <a:spLocks/>
              </p:cNvSpPr>
              <p:nvPr/>
            </p:nvSpPr>
            <p:spPr bwMode="auto">
              <a:xfrm>
                <a:off x="7615238" y="3365500"/>
                <a:ext cx="76200" cy="106363"/>
              </a:xfrm>
              <a:custGeom>
                <a:avLst/>
                <a:gdLst>
                  <a:gd name="T0" fmla="*/ 6 w 35"/>
                  <a:gd name="T1" fmla="*/ 0 h 49"/>
                  <a:gd name="T2" fmla="*/ 3 w 35"/>
                  <a:gd name="T3" fmla="*/ 5 h 49"/>
                  <a:gd name="T4" fmla="*/ 4 w 35"/>
                  <a:gd name="T5" fmla="*/ 13 h 49"/>
                  <a:gd name="T6" fmla="*/ 2 w 35"/>
                  <a:gd name="T7" fmla="*/ 20 h 49"/>
                  <a:gd name="T8" fmla="*/ 2 w 35"/>
                  <a:gd name="T9" fmla="*/ 20 h 49"/>
                  <a:gd name="T10" fmla="*/ 1 w 35"/>
                  <a:gd name="T11" fmla="*/ 28 h 49"/>
                  <a:gd name="T12" fmla="*/ 6 w 35"/>
                  <a:gd name="T13" fmla="*/ 33 h 49"/>
                  <a:gd name="T14" fmla="*/ 6 w 35"/>
                  <a:gd name="T15" fmla="*/ 33 h 49"/>
                  <a:gd name="T16" fmla="*/ 8 w 35"/>
                  <a:gd name="T17" fmla="*/ 31 h 49"/>
                  <a:gd name="T18" fmla="*/ 10 w 35"/>
                  <a:gd name="T19" fmla="*/ 31 h 49"/>
                  <a:gd name="T20" fmla="*/ 10 w 35"/>
                  <a:gd name="T21" fmla="*/ 34 h 49"/>
                  <a:gd name="T22" fmla="*/ 8 w 35"/>
                  <a:gd name="T23" fmla="*/ 36 h 49"/>
                  <a:gd name="T24" fmla="*/ 12 w 35"/>
                  <a:gd name="T25" fmla="*/ 40 h 49"/>
                  <a:gd name="T26" fmla="*/ 12 w 35"/>
                  <a:gd name="T27" fmla="*/ 40 h 49"/>
                  <a:gd name="T28" fmla="*/ 14 w 35"/>
                  <a:gd name="T29" fmla="*/ 39 h 49"/>
                  <a:gd name="T30" fmla="*/ 16 w 35"/>
                  <a:gd name="T31" fmla="*/ 39 h 49"/>
                  <a:gd name="T32" fmla="*/ 16 w 35"/>
                  <a:gd name="T33" fmla="*/ 39 h 49"/>
                  <a:gd name="T34" fmla="*/ 23 w 35"/>
                  <a:gd name="T35" fmla="*/ 44 h 49"/>
                  <a:gd name="T36" fmla="*/ 23 w 35"/>
                  <a:gd name="T37" fmla="*/ 39 h 49"/>
                  <a:gd name="T38" fmla="*/ 32 w 35"/>
                  <a:gd name="T39" fmla="*/ 47 h 49"/>
                  <a:gd name="T40" fmla="*/ 34 w 35"/>
                  <a:gd name="T41" fmla="*/ 49 h 49"/>
                  <a:gd name="T42" fmla="*/ 34 w 35"/>
                  <a:gd name="T43" fmla="*/ 49 h 49"/>
                  <a:gd name="T44" fmla="*/ 35 w 35"/>
                  <a:gd name="T45" fmla="*/ 48 h 49"/>
                  <a:gd name="T46" fmla="*/ 35 w 35"/>
                  <a:gd name="T47" fmla="*/ 46 h 49"/>
                  <a:gd name="T48" fmla="*/ 31 w 35"/>
                  <a:gd name="T49" fmla="*/ 43 h 49"/>
                  <a:gd name="T50" fmla="*/ 30 w 35"/>
                  <a:gd name="T51" fmla="*/ 43 h 49"/>
                  <a:gd name="T52" fmla="*/ 30 w 35"/>
                  <a:gd name="T53" fmla="*/ 42 h 49"/>
                  <a:gd name="T54" fmla="*/ 31 w 35"/>
                  <a:gd name="T55" fmla="*/ 40 h 49"/>
                  <a:gd name="T56" fmla="*/ 30 w 35"/>
                  <a:gd name="T57" fmla="*/ 39 h 49"/>
                  <a:gd name="T58" fmla="*/ 30 w 35"/>
                  <a:gd name="T59" fmla="*/ 39 h 49"/>
                  <a:gd name="T60" fmla="*/ 29 w 35"/>
                  <a:gd name="T61" fmla="*/ 40 h 49"/>
                  <a:gd name="T62" fmla="*/ 27 w 35"/>
                  <a:gd name="T63" fmla="*/ 41 h 49"/>
                  <a:gd name="T64" fmla="*/ 27 w 35"/>
                  <a:gd name="T65" fmla="*/ 41 h 49"/>
                  <a:gd name="T66" fmla="*/ 22 w 35"/>
                  <a:gd name="T67" fmla="*/ 35 h 49"/>
                  <a:gd name="T68" fmla="*/ 22 w 35"/>
                  <a:gd name="T69" fmla="*/ 35 h 49"/>
                  <a:gd name="T70" fmla="*/ 19 w 35"/>
                  <a:gd name="T71" fmla="*/ 37 h 49"/>
                  <a:gd name="T72" fmla="*/ 19 w 35"/>
                  <a:gd name="T73" fmla="*/ 38 h 49"/>
                  <a:gd name="T74" fmla="*/ 13 w 35"/>
                  <a:gd name="T75" fmla="*/ 27 h 49"/>
                  <a:gd name="T76" fmla="*/ 18 w 35"/>
                  <a:gd name="T77" fmla="*/ 16 h 49"/>
                  <a:gd name="T78" fmla="*/ 15 w 35"/>
                  <a:gd name="T79" fmla="*/ 5 h 49"/>
                  <a:gd name="T80" fmla="*/ 14 w 35"/>
                  <a:gd name="T81" fmla="*/ 3 h 49"/>
                  <a:gd name="T82" fmla="*/ 14 w 35"/>
                  <a:gd name="T83" fmla="*/ 2 h 49"/>
                  <a:gd name="T84" fmla="*/ 10 w 35"/>
                  <a:gd name="T85" fmla="*/ 4 h 49"/>
                  <a:gd name="T86" fmla="*/ 10 w 35"/>
                  <a:gd name="T87" fmla="*/ 4 h 49"/>
                  <a:gd name="T88" fmla="*/ 6 w 35"/>
                  <a:gd name="T89" fmla="*/ 0 h 49"/>
                  <a:gd name="T90" fmla="*/ 6 w 35"/>
                  <a:gd name="T91" fmla="*/ 0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35" h="49">
                    <a:moveTo>
                      <a:pt x="6" y="0"/>
                    </a:moveTo>
                    <a:cubicBezTo>
                      <a:pt x="4" y="0"/>
                      <a:pt x="3" y="2"/>
                      <a:pt x="3" y="5"/>
                    </a:cubicBezTo>
                    <a:cubicBezTo>
                      <a:pt x="3" y="8"/>
                      <a:pt x="4" y="10"/>
                      <a:pt x="4" y="13"/>
                    </a:cubicBezTo>
                    <a:cubicBezTo>
                      <a:pt x="4" y="15"/>
                      <a:pt x="3" y="18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0" y="20"/>
                      <a:pt x="1" y="25"/>
                      <a:pt x="1" y="28"/>
                    </a:cubicBezTo>
                    <a:cubicBezTo>
                      <a:pt x="1" y="30"/>
                      <a:pt x="5" y="33"/>
                      <a:pt x="6" y="33"/>
                    </a:cubicBezTo>
                    <a:cubicBezTo>
                      <a:pt x="6" y="33"/>
                      <a:pt x="6" y="33"/>
                      <a:pt x="6" y="33"/>
                    </a:cubicBezTo>
                    <a:cubicBezTo>
                      <a:pt x="7" y="33"/>
                      <a:pt x="8" y="32"/>
                      <a:pt x="8" y="31"/>
                    </a:cubicBezTo>
                    <a:cubicBezTo>
                      <a:pt x="10" y="31"/>
                      <a:pt x="10" y="31"/>
                      <a:pt x="10" y="31"/>
                    </a:cubicBezTo>
                    <a:cubicBezTo>
                      <a:pt x="10" y="34"/>
                      <a:pt x="10" y="34"/>
                      <a:pt x="10" y="34"/>
                    </a:cubicBezTo>
                    <a:cubicBezTo>
                      <a:pt x="9" y="34"/>
                      <a:pt x="8" y="35"/>
                      <a:pt x="8" y="36"/>
                    </a:cubicBezTo>
                    <a:cubicBezTo>
                      <a:pt x="8" y="38"/>
                      <a:pt x="10" y="40"/>
                      <a:pt x="12" y="40"/>
                    </a:cubicBezTo>
                    <a:cubicBezTo>
                      <a:pt x="12" y="40"/>
                      <a:pt x="12" y="40"/>
                      <a:pt x="12" y="40"/>
                    </a:cubicBezTo>
                    <a:cubicBezTo>
                      <a:pt x="13" y="40"/>
                      <a:pt x="13" y="40"/>
                      <a:pt x="14" y="39"/>
                    </a:cubicBezTo>
                    <a:cubicBezTo>
                      <a:pt x="15" y="39"/>
                      <a:pt x="15" y="39"/>
                      <a:pt x="16" y="39"/>
                    </a:cubicBezTo>
                    <a:cubicBezTo>
                      <a:pt x="16" y="39"/>
                      <a:pt x="16" y="39"/>
                      <a:pt x="16" y="39"/>
                    </a:cubicBezTo>
                    <a:cubicBezTo>
                      <a:pt x="20" y="39"/>
                      <a:pt x="20" y="44"/>
                      <a:pt x="23" y="44"/>
                    </a:cubicBezTo>
                    <a:cubicBezTo>
                      <a:pt x="23" y="42"/>
                      <a:pt x="22" y="41"/>
                      <a:pt x="23" y="39"/>
                    </a:cubicBezTo>
                    <a:cubicBezTo>
                      <a:pt x="25" y="42"/>
                      <a:pt x="31" y="44"/>
                      <a:pt x="32" y="47"/>
                    </a:cubicBezTo>
                    <a:cubicBezTo>
                      <a:pt x="33" y="48"/>
                      <a:pt x="33" y="49"/>
                      <a:pt x="34" y="49"/>
                    </a:cubicBezTo>
                    <a:cubicBezTo>
                      <a:pt x="34" y="49"/>
                      <a:pt x="34" y="49"/>
                      <a:pt x="34" y="49"/>
                    </a:cubicBezTo>
                    <a:cubicBezTo>
                      <a:pt x="34" y="49"/>
                      <a:pt x="35" y="48"/>
                      <a:pt x="35" y="48"/>
                    </a:cubicBezTo>
                    <a:cubicBezTo>
                      <a:pt x="35" y="47"/>
                      <a:pt x="35" y="46"/>
                      <a:pt x="35" y="46"/>
                    </a:cubicBezTo>
                    <a:cubicBezTo>
                      <a:pt x="33" y="46"/>
                      <a:pt x="31" y="44"/>
                      <a:pt x="31" y="43"/>
                    </a:cubicBezTo>
                    <a:cubicBezTo>
                      <a:pt x="31" y="43"/>
                      <a:pt x="31" y="43"/>
                      <a:pt x="30" y="43"/>
                    </a:cubicBezTo>
                    <a:cubicBezTo>
                      <a:pt x="30" y="43"/>
                      <a:pt x="30" y="43"/>
                      <a:pt x="30" y="42"/>
                    </a:cubicBezTo>
                    <a:cubicBezTo>
                      <a:pt x="30" y="41"/>
                      <a:pt x="31" y="41"/>
                      <a:pt x="31" y="40"/>
                    </a:cubicBezTo>
                    <a:cubicBezTo>
                      <a:pt x="31" y="40"/>
                      <a:pt x="30" y="39"/>
                      <a:pt x="30" y="39"/>
                    </a:cubicBezTo>
                    <a:cubicBezTo>
                      <a:pt x="30" y="39"/>
                      <a:pt x="30" y="39"/>
                      <a:pt x="30" y="39"/>
                    </a:cubicBezTo>
                    <a:cubicBezTo>
                      <a:pt x="29" y="39"/>
                      <a:pt x="29" y="39"/>
                      <a:pt x="29" y="40"/>
                    </a:cubicBezTo>
                    <a:cubicBezTo>
                      <a:pt x="28" y="40"/>
                      <a:pt x="28" y="41"/>
                      <a:pt x="27" y="41"/>
                    </a:cubicBezTo>
                    <a:cubicBezTo>
                      <a:pt x="27" y="41"/>
                      <a:pt x="27" y="41"/>
                      <a:pt x="27" y="41"/>
                    </a:cubicBezTo>
                    <a:cubicBezTo>
                      <a:pt x="26" y="41"/>
                      <a:pt x="25" y="35"/>
                      <a:pt x="22" y="35"/>
                    </a:cubicBezTo>
                    <a:cubicBezTo>
                      <a:pt x="22" y="35"/>
                      <a:pt x="22" y="35"/>
                      <a:pt x="22" y="35"/>
                    </a:cubicBezTo>
                    <a:cubicBezTo>
                      <a:pt x="20" y="35"/>
                      <a:pt x="19" y="36"/>
                      <a:pt x="19" y="37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16" y="37"/>
                      <a:pt x="13" y="31"/>
                      <a:pt x="13" y="27"/>
                    </a:cubicBezTo>
                    <a:cubicBezTo>
                      <a:pt x="13" y="22"/>
                      <a:pt x="18" y="21"/>
                      <a:pt x="18" y="16"/>
                    </a:cubicBezTo>
                    <a:cubicBezTo>
                      <a:pt x="18" y="12"/>
                      <a:pt x="15" y="8"/>
                      <a:pt x="15" y="5"/>
                    </a:cubicBezTo>
                    <a:cubicBezTo>
                      <a:pt x="15" y="4"/>
                      <a:pt x="14" y="4"/>
                      <a:pt x="14" y="3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3" y="2"/>
                      <a:pt x="12" y="4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8" y="4"/>
                      <a:pt x="8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38" name="Freeform 44"/>
              <p:cNvSpPr>
                <a:spLocks/>
              </p:cNvSpPr>
              <p:nvPr/>
            </p:nvSpPr>
            <p:spPr bwMode="auto">
              <a:xfrm>
                <a:off x="7693025" y="3473450"/>
                <a:ext cx="23812" cy="41275"/>
              </a:xfrm>
              <a:custGeom>
                <a:avLst/>
                <a:gdLst>
                  <a:gd name="T0" fmla="*/ 2 w 11"/>
                  <a:gd name="T1" fmla="*/ 0 h 19"/>
                  <a:gd name="T2" fmla="*/ 0 w 11"/>
                  <a:gd name="T3" fmla="*/ 0 h 19"/>
                  <a:gd name="T4" fmla="*/ 6 w 11"/>
                  <a:gd name="T5" fmla="*/ 8 h 19"/>
                  <a:gd name="T6" fmla="*/ 5 w 11"/>
                  <a:gd name="T7" fmla="*/ 9 h 19"/>
                  <a:gd name="T8" fmla="*/ 1 w 11"/>
                  <a:gd name="T9" fmla="*/ 9 h 19"/>
                  <a:gd name="T10" fmla="*/ 1 w 11"/>
                  <a:gd name="T11" fmla="*/ 11 h 19"/>
                  <a:gd name="T12" fmla="*/ 5 w 11"/>
                  <a:gd name="T13" fmla="*/ 14 h 19"/>
                  <a:gd name="T14" fmla="*/ 5 w 11"/>
                  <a:gd name="T15" fmla="*/ 15 h 19"/>
                  <a:gd name="T16" fmla="*/ 6 w 11"/>
                  <a:gd name="T17" fmla="*/ 19 h 19"/>
                  <a:gd name="T18" fmla="*/ 9 w 11"/>
                  <a:gd name="T19" fmla="*/ 19 h 19"/>
                  <a:gd name="T20" fmla="*/ 9 w 11"/>
                  <a:gd name="T21" fmla="*/ 17 h 19"/>
                  <a:gd name="T22" fmla="*/ 6 w 11"/>
                  <a:gd name="T23" fmla="*/ 12 h 19"/>
                  <a:gd name="T24" fmla="*/ 10 w 11"/>
                  <a:gd name="T25" fmla="*/ 12 h 19"/>
                  <a:gd name="T26" fmla="*/ 11 w 11"/>
                  <a:gd name="T27" fmla="*/ 9 h 19"/>
                  <a:gd name="T28" fmla="*/ 9 w 11"/>
                  <a:gd name="T29" fmla="*/ 7 h 19"/>
                  <a:gd name="T30" fmla="*/ 9 w 11"/>
                  <a:gd name="T31" fmla="*/ 3 h 19"/>
                  <a:gd name="T32" fmla="*/ 8 w 11"/>
                  <a:gd name="T33" fmla="*/ 3 h 19"/>
                  <a:gd name="T34" fmla="*/ 8 w 11"/>
                  <a:gd name="T35" fmla="*/ 1 h 19"/>
                  <a:gd name="T36" fmla="*/ 2 w 11"/>
                  <a:gd name="T37" fmla="*/ 0 h 19"/>
                  <a:gd name="T38" fmla="*/ 2 w 11"/>
                  <a:gd name="T3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1" h="19">
                    <a:moveTo>
                      <a:pt x="2" y="0"/>
                    </a:moveTo>
                    <a:cubicBezTo>
                      <a:pt x="2" y="0"/>
                      <a:pt x="1" y="0"/>
                      <a:pt x="0" y="0"/>
                    </a:cubicBezTo>
                    <a:cubicBezTo>
                      <a:pt x="0" y="2"/>
                      <a:pt x="6" y="4"/>
                      <a:pt x="6" y="8"/>
                    </a:cubicBezTo>
                    <a:cubicBezTo>
                      <a:pt x="6" y="8"/>
                      <a:pt x="5" y="9"/>
                      <a:pt x="5" y="9"/>
                    </a:cubicBezTo>
                    <a:cubicBezTo>
                      <a:pt x="4" y="9"/>
                      <a:pt x="3" y="9"/>
                      <a:pt x="1" y="9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2" y="11"/>
                      <a:pt x="3" y="14"/>
                      <a:pt x="5" y="14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4" y="17"/>
                      <a:pt x="5" y="19"/>
                      <a:pt x="6" y="19"/>
                    </a:cubicBezTo>
                    <a:cubicBezTo>
                      <a:pt x="7" y="19"/>
                      <a:pt x="8" y="19"/>
                      <a:pt x="9" y="19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7" y="14"/>
                      <a:pt x="6" y="12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11" y="11"/>
                      <a:pt x="11" y="11"/>
                      <a:pt x="11" y="9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7"/>
                      <a:pt x="10" y="5"/>
                      <a:pt x="9" y="3"/>
                    </a:cubicBezTo>
                    <a:cubicBezTo>
                      <a:pt x="9" y="3"/>
                      <a:pt x="8" y="3"/>
                      <a:pt x="8" y="3"/>
                    </a:cubicBezTo>
                    <a:cubicBezTo>
                      <a:pt x="8" y="2"/>
                      <a:pt x="8" y="1"/>
                      <a:pt x="8" y="1"/>
                    </a:cubicBezTo>
                    <a:cubicBezTo>
                      <a:pt x="6" y="1"/>
                      <a:pt x="4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39" name="Freeform 45"/>
              <p:cNvSpPr>
                <a:spLocks noEditPoints="1"/>
              </p:cNvSpPr>
              <p:nvPr/>
            </p:nvSpPr>
            <p:spPr bwMode="auto">
              <a:xfrm>
                <a:off x="7656513" y="3484563"/>
                <a:ext cx="19050" cy="25400"/>
              </a:xfrm>
              <a:custGeom>
                <a:avLst/>
                <a:gdLst>
                  <a:gd name="T0" fmla="*/ 2 w 9"/>
                  <a:gd name="T1" fmla="*/ 0 h 12"/>
                  <a:gd name="T2" fmla="*/ 2 w 9"/>
                  <a:gd name="T3" fmla="*/ 0 h 12"/>
                  <a:gd name="T4" fmla="*/ 2 w 9"/>
                  <a:gd name="T5" fmla="*/ 0 h 12"/>
                  <a:gd name="T6" fmla="*/ 2 w 9"/>
                  <a:gd name="T7" fmla="*/ 0 h 12"/>
                  <a:gd name="T8" fmla="*/ 0 w 9"/>
                  <a:gd name="T9" fmla="*/ 1 h 12"/>
                  <a:gd name="T10" fmla="*/ 1 w 9"/>
                  <a:gd name="T11" fmla="*/ 12 h 12"/>
                  <a:gd name="T12" fmla="*/ 9 w 9"/>
                  <a:gd name="T13" fmla="*/ 4 h 12"/>
                  <a:gd name="T14" fmla="*/ 3 w 9"/>
                  <a:gd name="T15" fmla="*/ 0 h 12"/>
                  <a:gd name="T16" fmla="*/ 2 w 9"/>
                  <a:gd name="T1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" h="12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moveTo>
                      <a:pt x="2" y="0"/>
                    </a:moveTo>
                    <a:cubicBezTo>
                      <a:pt x="1" y="0"/>
                      <a:pt x="0" y="0"/>
                      <a:pt x="0" y="1"/>
                    </a:cubicBezTo>
                    <a:cubicBezTo>
                      <a:pt x="0" y="3"/>
                      <a:pt x="1" y="8"/>
                      <a:pt x="1" y="12"/>
                    </a:cubicBezTo>
                    <a:cubicBezTo>
                      <a:pt x="3" y="10"/>
                      <a:pt x="9" y="8"/>
                      <a:pt x="9" y="4"/>
                    </a:cubicBezTo>
                    <a:cubicBezTo>
                      <a:pt x="9" y="2"/>
                      <a:pt x="5" y="1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40" name="Freeform 46"/>
              <p:cNvSpPr>
                <a:spLocks/>
              </p:cNvSpPr>
              <p:nvPr/>
            </p:nvSpPr>
            <p:spPr bwMode="auto">
              <a:xfrm>
                <a:off x="7667625" y="3502025"/>
                <a:ext cx="19050" cy="31750"/>
              </a:xfrm>
              <a:custGeom>
                <a:avLst/>
                <a:gdLst>
                  <a:gd name="T0" fmla="*/ 7 w 9"/>
                  <a:gd name="T1" fmla="*/ 0 h 15"/>
                  <a:gd name="T2" fmla="*/ 6 w 9"/>
                  <a:gd name="T3" fmla="*/ 0 h 15"/>
                  <a:gd name="T4" fmla="*/ 3 w 9"/>
                  <a:gd name="T5" fmla="*/ 7 h 15"/>
                  <a:gd name="T6" fmla="*/ 3 w 9"/>
                  <a:gd name="T7" fmla="*/ 7 h 15"/>
                  <a:gd name="T8" fmla="*/ 1 w 9"/>
                  <a:gd name="T9" fmla="*/ 8 h 15"/>
                  <a:gd name="T10" fmla="*/ 6 w 9"/>
                  <a:gd name="T11" fmla="*/ 15 h 15"/>
                  <a:gd name="T12" fmla="*/ 8 w 9"/>
                  <a:gd name="T13" fmla="*/ 13 h 15"/>
                  <a:gd name="T14" fmla="*/ 6 w 9"/>
                  <a:gd name="T15" fmla="*/ 10 h 15"/>
                  <a:gd name="T16" fmla="*/ 9 w 9"/>
                  <a:gd name="T17" fmla="*/ 2 h 15"/>
                  <a:gd name="T18" fmla="*/ 7 w 9"/>
                  <a:gd name="T1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" h="15">
                    <a:moveTo>
                      <a:pt x="7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4" y="0"/>
                      <a:pt x="3" y="6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7"/>
                      <a:pt x="1" y="7"/>
                      <a:pt x="1" y="8"/>
                    </a:cubicBezTo>
                    <a:cubicBezTo>
                      <a:pt x="0" y="10"/>
                      <a:pt x="5" y="15"/>
                      <a:pt x="6" y="15"/>
                    </a:cubicBezTo>
                    <a:cubicBezTo>
                      <a:pt x="7" y="15"/>
                      <a:pt x="8" y="14"/>
                      <a:pt x="8" y="13"/>
                    </a:cubicBezTo>
                    <a:cubicBezTo>
                      <a:pt x="8" y="12"/>
                      <a:pt x="6" y="12"/>
                      <a:pt x="6" y="10"/>
                    </a:cubicBezTo>
                    <a:cubicBezTo>
                      <a:pt x="6" y="7"/>
                      <a:pt x="9" y="5"/>
                      <a:pt x="9" y="2"/>
                    </a:cubicBezTo>
                    <a:cubicBezTo>
                      <a:pt x="9" y="1"/>
                      <a:pt x="8" y="0"/>
                      <a:pt x="7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41" name="Freeform 47"/>
              <p:cNvSpPr>
                <a:spLocks/>
              </p:cNvSpPr>
              <p:nvPr/>
            </p:nvSpPr>
            <p:spPr bwMode="auto">
              <a:xfrm>
                <a:off x="7685088" y="3502025"/>
                <a:ext cx="11112" cy="19050"/>
              </a:xfrm>
              <a:custGeom>
                <a:avLst/>
                <a:gdLst>
                  <a:gd name="T0" fmla="*/ 2 w 5"/>
                  <a:gd name="T1" fmla="*/ 0 h 9"/>
                  <a:gd name="T2" fmla="*/ 0 w 5"/>
                  <a:gd name="T3" fmla="*/ 9 h 9"/>
                  <a:gd name="T4" fmla="*/ 1 w 5"/>
                  <a:gd name="T5" fmla="*/ 9 h 9"/>
                  <a:gd name="T6" fmla="*/ 5 w 5"/>
                  <a:gd name="T7" fmla="*/ 0 h 9"/>
                  <a:gd name="T8" fmla="*/ 2 w 5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9">
                    <a:moveTo>
                      <a:pt x="2" y="0"/>
                    </a:moveTo>
                    <a:cubicBezTo>
                      <a:pt x="2" y="4"/>
                      <a:pt x="1" y="6"/>
                      <a:pt x="0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6"/>
                      <a:pt x="5" y="4"/>
                      <a:pt x="5" y="0"/>
                    </a:cubicBezTo>
                    <a:cubicBezTo>
                      <a:pt x="4" y="0"/>
                      <a:pt x="3" y="0"/>
                      <a:pt x="2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42" name="Freeform 48"/>
              <p:cNvSpPr>
                <a:spLocks/>
              </p:cNvSpPr>
              <p:nvPr/>
            </p:nvSpPr>
            <p:spPr bwMode="auto">
              <a:xfrm>
                <a:off x="7689850" y="3514725"/>
                <a:ext cx="12700" cy="11113"/>
              </a:xfrm>
              <a:custGeom>
                <a:avLst/>
                <a:gdLst>
                  <a:gd name="T0" fmla="*/ 3 w 6"/>
                  <a:gd name="T1" fmla="*/ 0 h 5"/>
                  <a:gd name="T2" fmla="*/ 0 w 6"/>
                  <a:gd name="T3" fmla="*/ 4 h 5"/>
                  <a:gd name="T4" fmla="*/ 2 w 6"/>
                  <a:gd name="T5" fmla="*/ 5 h 5"/>
                  <a:gd name="T6" fmla="*/ 2 w 6"/>
                  <a:gd name="T7" fmla="*/ 5 h 5"/>
                  <a:gd name="T8" fmla="*/ 6 w 6"/>
                  <a:gd name="T9" fmla="*/ 0 h 5"/>
                  <a:gd name="T10" fmla="*/ 5 w 6"/>
                  <a:gd name="T11" fmla="*/ 1 h 5"/>
                  <a:gd name="T12" fmla="*/ 3 w 6"/>
                  <a:gd name="T1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5">
                    <a:moveTo>
                      <a:pt x="3" y="0"/>
                    </a:moveTo>
                    <a:cubicBezTo>
                      <a:pt x="2" y="2"/>
                      <a:pt x="0" y="2"/>
                      <a:pt x="0" y="4"/>
                    </a:cubicBezTo>
                    <a:cubicBezTo>
                      <a:pt x="0" y="4"/>
                      <a:pt x="1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4" y="5"/>
                      <a:pt x="6" y="3"/>
                      <a:pt x="6" y="0"/>
                    </a:cubicBezTo>
                    <a:cubicBezTo>
                      <a:pt x="6" y="1"/>
                      <a:pt x="5" y="1"/>
                      <a:pt x="5" y="1"/>
                    </a:cubicBezTo>
                    <a:cubicBezTo>
                      <a:pt x="4" y="1"/>
                      <a:pt x="3" y="0"/>
                      <a:pt x="3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43" name="Freeform 49"/>
              <p:cNvSpPr>
                <a:spLocks/>
              </p:cNvSpPr>
              <p:nvPr/>
            </p:nvSpPr>
            <p:spPr bwMode="auto">
              <a:xfrm>
                <a:off x="7675563" y="3471863"/>
                <a:ext cx="15875" cy="14288"/>
              </a:xfrm>
              <a:custGeom>
                <a:avLst/>
                <a:gdLst>
                  <a:gd name="T0" fmla="*/ 0 w 7"/>
                  <a:gd name="T1" fmla="*/ 0 h 7"/>
                  <a:gd name="T2" fmla="*/ 0 w 7"/>
                  <a:gd name="T3" fmla="*/ 4 h 7"/>
                  <a:gd name="T4" fmla="*/ 0 w 7"/>
                  <a:gd name="T5" fmla="*/ 4 h 7"/>
                  <a:gd name="T6" fmla="*/ 1 w 7"/>
                  <a:gd name="T7" fmla="*/ 4 h 7"/>
                  <a:gd name="T8" fmla="*/ 2 w 7"/>
                  <a:gd name="T9" fmla="*/ 4 h 7"/>
                  <a:gd name="T10" fmla="*/ 4 w 7"/>
                  <a:gd name="T11" fmla="*/ 4 h 7"/>
                  <a:gd name="T12" fmla="*/ 6 w 7"/>
                  <a:gd name="T13" fmla="*/ 7 h 7"/>
                  <a:gd name="T14" fmla="*/ 7 w 7"/>
                  <a:gd name="T15" fmla="*/ 7 h 7"/>
                  <a:gd name="T16" fmla="*/ 3 w 7"/>
                  <a:gd name="T17" fmla="*/ 0 h 7"/>
                  <a:gd name="T18" fmla="*/ 0 w 7"/>
                  <a:gd name="T1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cubicBezTo>
                      <a:pt x="0" y="1"/>
                      <a:pt x="0" y="2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3" y="4"/>
                      <a:pt x="4" y="4"/>
                    </a:cubicBezTo>
                    <a:cubicBezTo>
                      <a:pt x="4" y="5"/>
                      <a:pt x="6" y="7"/>
                      <a:pt x="6" y="7"/>
                    </a:cubicBezTo>
                    <a:cubicBezTo>
                      <a:pt x="6" y="7"/>
                      <a:pt x="7" y="7"/>
                      <a:pt x="7" y="7"/>
                    </a:cubicBezTo>
                    <a:cubicBezTo>
                      <a:pt x="7" y="3"/>
                      <a:pt x="3" y="3"/>
                      <a:pt x="3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44" name="Freeform 50"/>
              <p:cNvSpPr>
                <a:spLocks/>
              </p:cNvSpPr>
              <p:nvPr/>
            </p:nvSpPr>
            <p:spPr bwMode="auto">
              <a:xfrm>
                <a:off x="7631113" y="3455988"/>
                <a:ext cx="19050" cy="19050"/>
              </a:xfrm>
              <a:custGeom>
                <a:avLst/>
                <a:gdLst>
                  <a:gd name="T0" fmla="*/ 0 w 9"/>
                  <a:gd name="T1" fmla="*/ 0 h 9"/>
                  <a:gd name="T2" fmla="*/ 7 w 9"/>
                  <a:gd name="T3" fmla="*/ 9 h 9"/>
                  <a:gd name="T4" fmla="*/ 9 w 9"/>
                  <a:gd name="T5" fmla="*/ 4 h 9"/>
                  <a:gd name="T6" fmla="*/ 2 w 9"/>
                  <a:gd name="T7" fmla="*/ 0 h 9"/>
                  <a:gd name="T8" fmla="*/ 0 w 9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9">
                    <a:moveTo>
                      <a:pt x="0" y="0"/>
                    </a:moveTo>
                    <a:cubicBezTo>
                      <a:pt x="0" y="0"/>
                      <a:pt x="5" y="9"/>
                      <a:pt x="7" y="9"/>
                    </a:cubicBezTo>
                    <a:cubicBezTo>
                      <a:pt x="8" y="9"/>
                      <a:pt x="9" y="6"/>
                      <a:pt x="9" y="4"/>
                    </a:cubicBezTo>
                    <a:cubicBezTo>
                      <a:pt x="8" y="1"/>
                      <a:pt x="5" y="2"/>
                      <a:pt x="2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45" name="Freeform 51"/>
              <p:cNvSpPr>
                <a:spLocks/>
              </p:cNvSpPr>
              <p:nvPr/>
            </p:nvSpPr>
            <p:spPr bwMode="auto">
              <a:xfrm>
                <a:off x="7651750" y="3457575"/>
                <a:ext cx="4762" cy="3175"/>
              </a:xfrm>
              <a:custGeom>
                <a:avLst/>
                <a:gdLst>
                  <a:gd name="T0" fmla="*/ 1 w 2"/>
                  <a:gd name="T1" fmla="*/ 0 h 1"/>
                  <a:gd name="T2" fmla="*/ 0 w 2"/>
                  <a:gd name="T3" fmla="*/ 0 h 1"/>
                  <a:gd name="T4" fmla="*/ 1 w 2"/>
                  <a:gd name="T5" fmla="*/ 1 h 1"/>
                  <a:gd name="T6" fmla="*/ 2 w 2"/>
                  <a:gd name="T7" fmla="*/ 0 h 1"/>
                  <a:gd name="T8" fmla="*/ 1 w 2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ubicBezTo>
                      <a:pt x="1" y="1"/>
                      <a:pt x="2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46" name="Freeform 52"/>
              <p:cNvSpPr>
                <a:spLocks/>
              </p:cNvSpPr>
              <p:nvPr/>
            </p:nvSpPr>
            <p:spPr bwMode="auto">
              <a:xfrm>
                <a:off x="7620000" y="3236913"/>
                <a:ext cx="39687" cy="53975"/>
              </a:xfrm>
              <a:custGeom>
                <a:avLst/>
                <a:gdLst>
                  <a:gd name="T0" fmla="*/ 11 w 18"/>
                  <a:gd name="T1" fmla="*/ 0 h 25"/>
                  <a:gd name="T2" fmla="*/ 1 w 18"/>
                  <a:gd name="T3" fmla="*/ 17 h 25"/>
                  <a:gd name="T4" fmla="*/ 5 w 18"/>
                  <a:gd name="T5" fmla="*/ 25 h 25"/>
                  <a:gd name="T6" fmla="*/ 11 w 18"/>
                  <a:gd name="T7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25">
                    <a:moveTo>
                      <a:pt x="11" y="0"/>
                    </a:moveTo>
                    <a:cubicBezTo>
                      <a:pt x="7" y="0"/>
                      <a:pt x="1" y="11"/>
                      <a:pt x="1" y="17"/>
                    </a:cubicBezTo>
                    <a:cubicBezTo>
                      <a:pt x="1" y="21"/>
                      <a:pt x="0" y="25"/>
                      <a:pt x="5" y="25"/>
                    </a:cubicBezTo>
                    <a:cubicBezTo>
                      <a:pt x="12" y="25"/>
                      <a:pt x="18" y="0"/>
                      <a:pt x="11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47" name="Freeform 53"/>
              <p:cNvSpPr>
                <a:spLocks/>
              </p:cNvSpPr>
              <p:nvPr/>
            </p:nvSpPr>
            <p:spPr bwMode="auto">
              <a:xfrm>
                <a:off x="7418388" y="3332163"/>
                <a:ext cx="44450" cy="36513"/>
              </a:xfrm>
              <a:custGeom>
                <a:avLst/>
                <a:gdLst>
                  <a:gd name="T0" fmla="*/ 17 w 21"/>
                  <a:gd name="T1" fmla="*/ 0 h 17"/>
                  <a:gd name="T2" fmla="*/ 2 w 21"/>
                  <a:gd name="T3" fmla="*/ 7 h 17"/>
                  <a:gd name="T4" fmla="*/ 2 w 21"/>
                  <a:gd name="T5" fmla="*/ 11 h 17"/>
                  <a:gd name="T6" fmla="*/ 8 w 21"/>
                  <a:gd name="T7" fmla="*/ 17 h 17"/>
                  <a:gd name="T8" fmla="*/ 21 w 21"/>
                  <a:gd name="T9" fmla="*/ 4 h 17"/>
                  <a:gd name="T10" fmla="*/ 17 w 21"/>
                  <a:gd name="T11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" h="17">
                    <a:moveTo>
                      <a:pt x="17" y="0"/>
                    </a:moveTo>
                    <a:cubicBezTo>
                      <a:pt x="14" y="0"/>
                      <a:pt x="4" y="7"/>
                      <a:pt x="2" y="7"/>
                    </a:cubicBezTo>
                    <a:cubicBezTo>
                      <a:pt x="0" y="7"/>
                      <a:pt x="2" y="9"/>
                      <a:pt x="2" y="11"/>
                    </a:cubicBezTo>
                    <a:cubicBezTo>
                      <a:pt x="2" y="15"/>
                      <a:pt x="4" y="17"/>
                      <a:pt x="8" y="17"/>
                    </a:cubicBezTo>
                    <a:cubicBezTo>
                      <a:pt x="12" y="17"/>
                      <a:pt x="21" y="8"/>
                      <a:pt x="21" y="4"/>
                    </a:cubicBezTo>
                    <a:cubicBezTo>
                      <a:pt x="21" y="2"/>
                      <a:pt x="19" y="0"/>
                      <a:pt x="17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48" name="Freeform 54"/>
              <p:cNvSpPr>
                <a:spLocks/>
              </p:cNvSpPr>
              <p:nvPr/>
            </p:nvSpPr>
            <p:spPr bwMode="auto">
              <a:xfrm>
                <a:off x="7231063" y="3273425"/>
                <a:ext cx="204787" cy="393700"/>
              </a:xfrm>
              <a:custGeom>
                <a:avLst/>
                <a:gdLst>
                  <a:gd name="T0" fmla="*/ 52 w 94"/>
                  <a:gd name="T1" fmla="*/ 4 h 181"/>
                  <a:gd name="T2" fmla="*/ 41 w 94"/>
                  <a:gd name="T3" fmla="*/ 4 h 181"/>
                  <a:gd name="T4" fmla="*/ 33 w 94"/>
                  <a:gd name="T5" fmla="*/ 5 h 181"/>
                  <a:gd name="T6" fmla="*/ 33 w 94"/>
                  <a:gd name="T7" fmla="*/ 13 h 181"/>
                  <a:gd name="T8" fmla="*/ 32 w 94"/>
                  <a:gd name="T9" fmla="*/ 15 h 181"/>
                  <a:gd name="T10" fmla="*/ 29 w 94"/>
                  <a:gd name="T11" fmla="*/ 12 h 181"/>
                  <a:gd name="T12" fmla="*/ 12 w 94"/>
                  <a:gd name="T13" fmla="*/ 27 h 181"/>
                  <a:gd name="T14" fmla="*/ 0 w 94"/>
                  <a:gd name="T15" fmla="*/ 42 h 181"/>
                  <a:gd name="T16" fmla="*/ 6 w 94"/>
                  <a:gd name="T17" fmla="*/ 49 h 181"/>
                  <a:gd name="T18" fmla="*/ 8 w 94"/>
                  <a:gd name="T19" fmla="*/ 62 h 181"/>
                  <a:gd name="T20" fmla="*/ 5 w 94"/>
                  <a:gd name="T21" fmla="*/ 67 h 181"/>
                  <a:gd name="T22" fmla="*/ 5 w 94"/>
                  <a:gd name="T23" fmla="*/ 70 h 181"/>
                  <a:gd name="T24" fmla="*/ 16 w 94"/>
                  <a:gd name="T25" fmla="*/ 94 h 181"/>
                  <a:gd name="T26" fmla="*/ 14 w 94"/>
                  <a:gd name="T27" fmla="*/ 97 h 181"/>
                  <a:gd name="T28" fmla="*/ 8 w 94"/>
                  <a:gd name="T29" fmla="*/ 110 h 181"/>
                  <a:gd name="T30" fmla="*/ 7 w 94"/>
                  <a:gd name="T31" fmla="*/ 110 h 181"/>
                  <a:gd name="T32" fmla="*/ 5 w 94"/>
                  <a:gd name="T33" fmla="*/ 123 h 181"/>
                  <a:gd name="T34" fmla="*/ 9 w 94"/>
                  <a:gd name="T35" fmla="*/ 123 h 181"/>
                  <a:gd name="T36" fmla="*/ 23 w 94"/>
                  <a:gd name="T37" fmla="*/ 157 h 181"/>
                  <a:gd name="T38" fmla="*/ 48 w 94"/>
                  <a:gd name="T39" fmla="*/ 181 h 181"/>
                  <a:gd name="T40" fmla="*/ 54 w 94"/>
                  <a:gd name="T41" fmla="*/ 179 h 181"/>
                  <a:gd name="T42" fmla="*/ 46 w 94"/>
                  <a:gd name="T43" fmla="*/ 161 h 181"/>
                  <a:gd name="T44" fmla="*/ 23 w 94"/>
                  <a:gd name="T45" fmla="*/ 132 h 181"/>
                  <a:gd name="T46" fmla="*/ 20 w 94"/>
                  <a:gd name="T47" fmla="*/ 123 h 181"/>
                  <a:gd name="T48" fmla="*/ 18 w 94"/>
                  <a:gd name="T49" fmla="*/ 91 h 181"/>
                  <a:gd name="T50" fmla="*/ 19 w 94"/>
                  <a:gd name="T51" fmla="*/ 83 h 181"/>
                  <a:gd name="T52" fmla="*/ 28 w 94"/>
                  <a:gd name="T53" fmla="*/ 90 h 181"/>
                  <a:gd name="T54" fmla="*/ 47 w 94"/>
                  <a:gd name="T55" fmla="*/ 103 h 181"/>
                  <a:gd name="T56" fmla="*/ 59 w 94"/>
                  <a:gd name="T57" fmla="*/ 113 h 181"/>
                  <a:gd name="T58" fmla="*/ 60 w 94"/>
                  <a:gd name="T59" fmla="*/ 123 h 181"/>
                  <a:gd name="T60" fmla="*/ 66 w 94"/>
                  <a:gd name="T61" fmla="*/ 113 h 181"/>
                  <a:gd name="T62" fmla="*/ 74 w 94"/>
                  <a:gd name="T63" fmla="*/ 109 h 181"/>
                  <a:gd name="T64" fmla="*/ 94 w 94"/>
                  <a:gd name="T65" fmla="*/ 86 h 181"/>
                  <a:gd name="T66" fmla="*/ 66 w 94"/>
                  <a:gd name="T67" fmla="*/ 41 h 181"/>
                  <a:gd name="T68" fmla="*/ 83 w 94"/>
                  <a:gd name="T69" fmla="*/ 14 h 181"/>
                  <a:gd name="T70" fmla="*/ 61 w 94"/>
                  <a:gd name="T71" fmla="*/ 0 h 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94" h="181">
                    <a:moveTo>
                      <a:pt x="61" y="0"/>
                    </a:moveTo>
                    <a:cubicBezTo>
                      <a:pt x="58" y="0"/>
                      <a:pt x="55" y="4"/>
                      <a:pt x="52" y="4"/>
                    </a:cubicBezTo>
                    <a:cubicBezTo>
                      <a:pt x="51" y="4"/>
                      <a:pt x="51" y="4"/>
                      <a:pt x="50" y="4"/>
                    </a:cubicBezTo>
                    <a:cubicBezTo>
                      <a:pt x="41" y="4"/>
                      <a:pt x="41" y="4"/>
                      <a:pt x="41" y="4"/>
                    </a:cubicBezTo>
                    <a:cubicBezTo>
                      <a:pt x="41" y="4"/>
                      <a:pt x="41" y="4"/>
                      <a:pt x="41" y="4"/>
                    </a:cubicBezTo>
                    <a:cubicBezTo>
                      <a:pt x="39" y="4"/>
                      <a:pt x="33" y="5"/>
                      <a:pt x="33" y="5"/>
                    </a:cubicBezTo>
                    <a:cubicBezTo>
                      <a:pt x="33" y="8"/>
                      <a:pt x="33" y="10"/>
                      <a:pt x="33" y="13"/>
                    </a:cubicBezTo>
                    <a:cubicBezTo>
                      <a:pt x="33" y="13"/>
                      <a:pt x="33" y="13"/>
                      <a:pt x="33" y="13"/>
                    </a:cubicBezTo>
                    <a:cubicBezTo>
                      <a:pt x="33" y="13"/>
                      <a:pt x="33" y="13"/>
                      <a:pt x="33" y="13"/>
                    </a:cubicBezTo>
                    <a:cubicBezTo>
                      <a:pt x="33" y="14"/>
                      <a:pt x="33" y="15"/>
                      <a:pt x="32" y="15"/>
                    </a:cubicBezTo>
                    <a:cubicBezTo>
                      <a:pt x="31" y="15"/>
                      <a:pt x="30" y="14"/>
                      <a:pt x="30" y="12"/>
                    </a:cubicBezTo>
                    <a:cubicBezTo>
                      <a:pt x="29" y="12"/>
                      <a:pt x="29" y="12"/>
                      <a:pt x="29" y="12"/>
                    </a:cubicBezTo>
                    <a:cubicBezTo>
                      <a:pt x="29" y="12"/>
                      <a:pt x="29" y="12"/>
                      <a:pt x="29" y="12"/>
                    </a:cubicBezTo>
                    <a:cubicBezTo>
                      <a:pt x="23" y="21"/>
                      <a:pt x="19" y="23"/>
                      <a:pt x="12" y="27"/>
                    </a:cubicBezTo>
                    <a:cubicBezTo>
                      <a:pt x="10" y="29"/>
                      <a:pt x="6" y="28"/>
                      <a:pt x="5" y="30"/>
                    </a:cubicBezTo>
                    <a:cubicBezTo>
                      <a:pt x="2" y="32"/>
                      <a:pt x="0" y="36"/>
                      <a:pt x="0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7"/>
                      <a:pt x="4" y="47"/>
                      <a:pt x="6" y="49"/>
                    </a:cubicBezTo>
                    <a:cubicBezTo>
                      <a:pt x="8" y="52"/>
                      <a:pt x="8" y="58"/>
                      <a:pt x="8" y="62"/>
                    </a:cubicBezTo>
                    <a:cubicBezTo>
                      <a:pt x="8" y="62"/>
                      <a:pt x="8" y="62"/>
                      <a:pt x="8" y="62"/>
                    </a:cubicBezTo>
                    <a:cubicBezTo>
                      <a:pt x="8" y="64"/>
                      <a:pt x="6" y="67"/>
                      <a:pt x="5" y="68"/>
                    </a:cubicBezTo>
                    <a:cubicBezTo>
                      <a:pt x="5" y="67"/>
                      <a:pt x="5" y="67"/>
                      <a:pt x="5" y="67"/>
                    </a:cubicBezTo>
                    <a:cubicBezTo>
                      <a:pt x="5" y="68"/>
                      <a:pt x="5" y="69"/>
                      <a:pt x="5" y="70"/>
                    </a:cubicBezTo>
                    <a:cubicBezTo>
                      <a:pt x="5" y="70"/>
                      <a:pt x="5" y="70"/>
                      <a:pt x="5" y="70"/>
                    </a:cubicBezTo>
                    <a:cubicBezTo>
                      <a:pt x="5" y="73"/>
                      <a:pt x="8" y="74"/>
                      <a:pt x="10" y="76"/>
                    </a:cubicBezTo>
                    <a:cubicBezTo>
                      <a:pt x="12" y="78"/>
                      <a:pt x="16" y="92"/>
                      <a:pt x="16" y="94"/>
                    </a:cubicBezTo>
                    <a:cubicBezTo>
                      <a:pt x="16" y="94"/>
                      <a:pt x="16" y="94"/>
                      <a:pt x="16" y="94"/>
                    </a:cubicBezTo>
                    <a:cubicBezTo>
                      <a:pt x="16" y="95"/>
                      <a:pt x="14" y="96"/>
                      <a:pt x="14" y="97"/>
                    </a:cubicBezTo>
                    <a:cubicBezTo>
                      <a:pt x="11" y="102"/>
                      <a:pt x="10" y="105"/>
                      <a:pt x="8" y="110"/>
                    </a:cubicBezTo>
                    <a:cubicBezTo>
                      <a:pt x="8" y="110"/>
                      <a:pt x="8" y="110"/>
                      <a:pt x="8" y="110"/>
                    </a:cubicBezTo>
                    <a:cubicBezTo>
                      <a:pt x="7" y="110"/>
                      <a:pt x="7" y="110"/>
                      <a:pt x="7" y="110"/>
                    </a:cubicBezTo>
                    <a:cubicBezTo>
                      <a:pt x="7" y="110"/>
                      <a:pt x="7" y="110"/>
                      <a:pt x="7" y="110"/>
                    </a:cubicBezTo>
                    <a:cubicBezTo>
                      <a:pt x="6" y="114"/>
                      <a:pt x="5" y="117"/>
                      <a:pt x="5" y="121"/>
                    </a:cubicBezTo>
                    <a:cubicBezTo>
                      <a:pt x="5" y="122"/>
                      <a:pt x="5" y="123"/>
                      <a:pt x="5" y="123"/>
                    </a:cubicBezTo>
                    <a:cubicBezTo>
                      <a:pt x="6" y="123"/>
                      <a:pt x="6" y="123"/>
                      <a:pt x="7" y="123"/>
                    </a:cubicBezTo>
                    <a:cubicBezTo>
                      <a:pt x="7" y="123"/>
                      <a:pt x="7" y="123"/>
                      <a:pt x="9" y="123"/>
                    </a:cubicBezTo>
                    <a:cubicBezTo>
                      <a:pt x="13" y="123"/>
                      <a:pt x="15" y="133"/>
                      <a:pt x="17" y="137"/>
                    </a:cubicBezTo>
                    <a:cubicBezTo>
                      <a:pt x="20" y="143"/>
                      <a:pt x="21" y="149"/>
                      <a:pt x="23" y="157"/>
                    </a:cubicBezTo>
                    <a:cubicBezTo>
                      <a:pt x="27" y="167"/>
                      <a:pt x="35" y="175"/>
                      <a:pt x="43" y="178"/>
                    </a:cubicBezTo>
                    <a:cubicBezTo>
                      <a:pt x="45" y="179"/>
                      <a:pt x="45" y="181"/>
                      <a:pt x="48" y="181"/>
                    </a:cubicBezTo>
                    <a:cubicBezTo>
                      <a:pt x="49" y="181"/>
                      <a:pt x="49" y="179"/>
                      <a:pt x="50" y="179"/>
                    </a:cubicBezTo>
                    <a:cubicBezTo>
                      <a:pt x="51" y="179"/>
                      <a:pt x="51" y="179"/>
                      <a:pt x="54" y="179"/>
                    </a:cubicBezTo>
                    <a:cubicBezTo>
                      <a:pt x="52" y="176"/>
                      <a:pt x="52" y="175"/>
                      <a:pt x="51" y="171"/>
                    </a:cubicBezTo>
                    <a:cubicBezTo>
                      <a:pt x="50" y="168"/>
                      <a:pt x="46" y="166"/>
                      <a:pt x="46" y="161"/>
                    </a:cubicBezTo>
                    <a:cubicBezTo>
                      <a:pt x="46" y="158"/>
                      <a:pt x="47" y="158"/>
                      <a:pt x="47" y="155"/>
                    </a:cubicBezTo>
                    <a:cubicBezTo>
                      <a:pt x="47" y="141"/>
                      <a:pt x="30" y="140"/>
                      <a:pt x="23" y="132"/>
                    </a:cubicBezTo>
                    <a:cubicBezTo>
                      <a:pt x="21" y="130"/>
                      <a:pt x="20" y="125"/>
                      <a:pt x="19" y="123"/>
                    </a:cubicBezTo>
                    <a:cubicBezTo>
                      <a:pt x="20" y="123"/>
                      <a:pt x="20" y="123"/>
                      <a:pt x="20" y="123"/>
                    </a:cubicBezTo>
                    <a:cubicBezTo>
                      <a:pt x="20" y="115"/>
                      <a:pt x="10" y="118"/>
                      <a:pt x="10" y="109"/>
                    </a:cubicBezTo>
                    <a:cubicBezTo>
                      <a:pt x="10" y="102"/>
                      <a:pt x="18" y="99"/>
                      <a:pt x="18" y="91"/>
                    </a:cubicBezTo>
                    <a:cubicBezTo>
                      <a:pt x="18" y="89"/>
                      <a:pt x="17" y="88"/>
                      <a:pt x="17" y="86"/>
                    </a:cubicBezTo>
                    <a:cubicBezTo>
                      <a:pt x="17" y="84"/>
                      <a:pt x="17" y="83"/>
                      <a:pt x="19" y="83"/>
                    </a:cubicBezTo>
                    <a:cubicBezTo>
                      <a:pt x="22" y="83"/>
                      <a:pt x="25" y="83"/>
                      <a:pt x="26" y="86"/>
                    </a:cubicBezTo>
                    <a:cubicBezTo>
                      <a:pt x="26" y="86"/>
                      <a:pt x="27" y="90"/>
                      <a:pt x="28" y="90"/>
                    </a:cubicBezTo>
                    <a:cubicBezTo>
                      <a:pt x="32" y="91"/>
                      <a:pt x="36" y="92"/>
                      <a:pt x="40" y="96"/>
                    </a:cubicBezTo>
                    <a:cubicBezTo>
                      <a:pt x="44" y="99"/>
                      <a:pt x="40" y="103"/>
                      <a:pt x="47" y="103"/>
                    </a:cubicBezTo>
                    <a:cubicBezTo>
                      <a:pt x="47" y="107"/>
                      <a:pt x="52" y="109"/>
                      <a:pt x="57" y="109"/>
                    </a:cubicBezTo>
                    <a:cubicBezTo>
                      <a:pt x="57" y="110"/>
                      <a:pt x="57" y="112"/>
                      <a:pt x="59" y="113"/>
                    </a:cubicBezTo>
                    <a:cubicBezTo>
                      <a:pt x="57" y="114"/>
                      <a:pt x="57" y="115"/>
                      <a:pt x="57" y="117"/>
                    </a:cubicBezTo>
                    <a:cubicBezTo>
                      <a:pt x="57" y="119"/>
                      <a:pt x="59" y="123"/>
                      <a:pt x="60" y="123"/>
                    </a:cubicBezTo>
                    <a:cubicBezTo>
                      <a:pt x="61" y="123"/>
                      <a:pt x="66" y="118"/>
                      <a:pt x="66" y="116"/>
                    </a:cubicBezTo>
                    <a:cubicBezTo>
                      <a:pt x="66" y="115"/>
                      <a:pt x="66" y="114"/>
                      <a:pt x="66" y="113"/>
                    </a:cubicBezTo>
                    <a:cubicBezTo>
                      <a:pt x="66" y="113"/>
                      <a:pt x="66" y="115"/>
                      <a:pt x="67" y="115"/>
                    </a:cubicBezTo>
                    <a:cubicBezTo>
                      <a:pt x="71" y="115"/>
                      <a:pt x="70" y="111"/>
                      <a:pt x="74" y="109"/>
                    </a:cubicBezTo>
                    <a:cubicBezTo>
                      <a:pt x="81" y="105"/>
                      <a:pt x="82" y="102"/>
                      <a:pt x="91" y="100"/>
                    </a:cubicBezTo>
                    <a:cubicBezTo>
                      <a:pt x="91" y="95"/>
                      <a:pt x="94" y="92"/>
                      <a:pt x="94" y="86"/>
                    </a:cubicBezTo>
                    <a:cubicBezTo>
                      <a:pt x="94" y="76"/>
                      <a:pt x="90" y="64"/>
                      <a:pt x="83" y="59"/>
                    </a:cubicBezTo>
                    <a:cubicBezTo>
                      <a:pt x="76" y="55"/>
                      <a:pt x="73" y="47"/>
                      <a:pt x="66" y="41"/>
                    </a:cubicBezTo>
                    <a:cubicBezTo>
                      <a:pt x="65" y="40"/>
                      <a:pt x="64" y="39"/>
                      <a:pt x="64" y="37"/>
                    </a:cubicBezTo>
                    <a:cubicBezTo>
                      <a:pt x="64" y="25"/>
                      <a:pt x="78" y="23"/>
                      <a:pt x="83" y="14"/>
                    </a:cubicBezTo>
                    <a:cubicBezTo>
                      <a:pt x="79" y="12"/>
                      <a:pt x="74" y="10"/>
                      <a:pt x="74" y="3"/>
                    </a:cubicBezTo>
                    <a:cubicBezTo>
                      <a:pt x="69" y="3"/>
                      <a:pt x="66" y="0"/>
                      <a:pt x="61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49" name="Freeform 55"/>
              <p:cNvSpPr>
                <a:spLocks/>
              </p:cNvSpPr>
              <p:nvPr/>
            </p:nvSpPr>
            <p:spPr bwMode="auto">
              <a:xfrm>
                <a:off x="7364413" y="3716338"/>
                <a:ext cx="26987" cy="26988"/>
              </a:xfrm>
              <a:custGeom>
                <a:avLst/>
                <a:gdLst>
                  <a:gd name="T0" fmla="*/ 6 w 13"/>
                  <a:gd name="T1" fmla="*/ 0 h 12"/>
                  <a:gd name="T2" fmla="*/ 0 w 13"/>
                  <a:gd name="T3" fmla="*/ 3 h 12"/>
                  <a:gd name="T4" fmla="*/ 5 w 13"/>
                  <a:gd name="T5" fmla="*/ 6 h 12"/>
                  <a:gd name="T6" fmla="*/ 7 w 13"/>
                  <a:gd name="T7" fmla="*/ 10 h 12"/>
                  <a:gd name="T8" fmla="*/ 11 w 13"/>
                  <a:gd name="T9" fmla="*/ 12 h 12"/>
                  <a:gd name="T10" fmla="*/ 13 w 13"/>
                  <a:gd name="T11" fmla="*/ 12 h 12"/>
                  <a:gd name="T12" fmla="*/ 13 w 13"/>
                  <a:gd name="T13" fmla="*/ 9 h 12"/>
                  <a:gd name="T14" fmla="*/ 6 w 13"/>
                  <a:gd name="T1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3" h="12">
                    <a:moveTo>
                      <a:pt x="6" y="0"/>
                    </a:moveTo>
                    <a:cubicBezTo>
                      <a:pt x="4" y="0"/>
                      <a:pt x="0" y="2"/>
                      <a:pt x="0" y="3"/>
                    </a:cubicBezTo>
                    <a:cubicBezTo>
                      <a:pt x="0" y="5"/>
                      <a:pt x="4" y="4"/>
                      <a:pt x="5" y="6"/>
                    </a:cubicBezTo>
                    <a:cubicBezTo>
                      <a:pt x="6" y="7"/>
                      <a:pt x="7" y="10"/>
                      <a:pt x="7" y="10"/>
                    </a:cubicBezTo>
                    <a:cubicBezTo>
                      <a:pt x="9" y="10"/>
                      <a:pt x="9" y="12"/>
                      <a:pt x="11" y="12"/>
                    </a:cubicBezTo>
                    <a:cubicBezTo>
                      <a:pt x="12" y="12"/>
                      <a:pt x="13" y="12"/>
                      <a:pt x="13" y="12"/>
                    </a:cubicBezTo>
                    <a:cubicBezTo>
                      <a:pt x="13" y="11"/>
                      <a:pt x="13" y="10"/>
                      <a:pt x="13" y="9"/>
                    </a:cubicBezTo>
                    <a:cubicBezTo>
                      <a:pt x="9" y="9"/>
                      <a:pt x="7" y="4"/>
                      <a:pt x="6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50" name="Freeform 56"/>
              <p:cNvSpPr>
                <a:spLocks/>
              </p:cNvSpPr>
              <p:nvPr/>
            </p:nvSpPr>
            <p:spPr bwMode="auto">
              <a:xfrm>
                <a:off x="7407275" y="3736975"/>
                <a:ext cx="12700" cy="9525"/>
              </a:xfrm>
              <a:custGeom>
                <a:avLst/>
                <a:gdLst>
                  <a:gd name="T0" fmla="*/ 3 w 6"/>
                  <a:gd name="T1" fmla="*/ 0 h 5"/>
                  <a:gd name="T2" fmla="*/ 0 w 6"/>
                  <a:gd name="T3" fmla="*/ 0 h 5"/>
                  <a:gd name="T4" fmla="*/ 0 w 6"/>
                  <a:gd name="T5" fmla="*/ 1 h 5"/>
                  <a:gd name="T6" fmla="*/ 2 w 6"/>
                  <a:gd name="T7" fmla="*/ 5 h 5"/>
                  <a:gd name="T8" fmla="*/ 6 w 6"/>
                  <a:gd name="T9" fmla="*/ 1 h 5"/>
                  <a:gd name="T10" fmla="*/ 3 w 6"/>
                  <a:gd name="T11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5">
                    <a:moveTo>
                      <a:pt x="3" y="0"/>
                    </a:moveTo>
                    <a:cubicBezTo>
                      <a:pt x="2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3"/>
                      <a:pt x="1" y="5"/>
                      <a:pt x="2" y="5"/>
                    </a:cubicBezTo>
                    <a:cubicBezTo>
                      <a:pt x="4" y="5"/>
                      <a:pt x="5" y="3"/>
                      <a:pt x="6" y="1"/>
                    </a:cubicBezTo>
                    <a:cubicBezTo>
                      <a:pt x="5" y="1"/>
                      <a:pt x="4" y="0"/>
                      <a:pt x="3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51" name="Freeform 57"/>
              <p:cNvSpPr>
                <a:spLocks/>
              </p:cNvSpPr>
              <p:nvPr/>
            </p:nvSpPr>
            <p:spPr bwMode="auto">
              <a:xfrm>
                <a:off x="7250113" y="3708400"/>
                <a:ext cx="14287" cy="17463"/>
              </a:xfrm>
              <a:custGeom>
                <a:avLst/>
                <a:gdLst>
                  <a:gd name="T0" fmla="*/ 3 w 6"/>
                  <a:gd name="T1" fmla="*/ 0 h 8"/>
                  <a:gd name="T2" fmla="*/ 1 w 6"/>
                  <a:gd name="T3" fmla="*/ 0 h 8"/>
                  <a:gd name="T4" fmla="*/ 1 w 6"/>
                  <a:gd name="T5" fmla="*/ 0 h 8"/>
                  <a:gd name="T6" fmla="*/ 0 w 6"/>
                  <a:gd name="T7" fmla="*/ 0 h 8"/>
                  <a:gd name="T8" fmla="*/ 0 w 6"/>
                  <a:gd name="T9" fmla="*/ 2 h 8"/>
                  <a:gd name="T10" fmla="*/ 5 w 6"/>
                  <a:gd name="T11" fmla="*/ 8 h 8"/>
                  <a:gd name="T12" fmla="*/ 3 w 6"/>
                  <a:gd name="T13" fmla="*/ 2 h 8"/>
                  <a:gd name="T14" fmla="*/ 3 w 6"/>
                  <a:gd name="T1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" h="8">
                    <a:moveTo>
                      <a:pt x="3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4" y="8"/>
                      <a:pt x="5" y="8"/>
                    </a:cubicBezTo>
                    <a:cubicBezTo>
                      <a:pt x="6" y="6"/>
                      <a:pt x="4" y="4"/>
                      <a:pt x="3" y="2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52" name="Freeform 58"/>
              <p:cNvSpPr>
                <a:spLocks/>
              </p:cNvSpPr>
              <p:nvPr/>
            </p:nvSpPr>
            <p:spPr bwMode="auto">
              <a:xfrm>
                <a:off x="7229475" y="3671888"/>
                <a:ext cx="17462" cy="14288"/>
              </a:xfrm>
              <a:custGeom>
                <a:avLst/>
                <a:gdLst>
                  <a:gd name="T0" fmla="*/ 2 w 8"/>
                  <a:gd name="T1" fmla="*/ 0 h 7"/>
                  <a:gd name="T2" fmla="*/ 0 w 8"/>
                  <a:gd name="T3" fmla="*/ 1 h 7"/>
                  <a:gd name="T4" fmla="*/ 0 w 8"/>
                  <a:gd name="T5" fmla="*/ 1 h 7"/>
                  <a:gd name="T6" fmla="*/ 6 w 8"/>
                  <a:gd name="T7" fmla="*/ 7 h 7"/>
                  <a:gd name="T8" fmla="*/ 2 w 8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7">
                    <a:moveTo>
                      <a:pt x="2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2"/>
                      <a:pt x="4" y="7"/>
                      <a:pt x="6" y="7"/>
                    </a:cubicBezTo>
                    <a:cubicBezTo>
                      <a:pt x="8" y="7"/>
                      <a:pt x="3" y="1"/>
                      <a:pt x="2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53" name="Freeform 59"/>
              <p:cNvSpPr>
                <a:spLocks/>
              </p:cNvSpPr>
              <p:nvPr/>
            </p:nvSpPr>
            <p:spPr bwMode="auto">
              <a:xfrm>
                <a:off x="7789863" y="3071813"/>
                <a:ext cx="41275" cy="52388"/>
              </a:xfrm>
              <a:custGeom>
                <a:avLst/>
                <a:gdLst>
                  <a:gd name="T0" fmla="*/ 9 w 19"/>
                  <a:gd name="T1" fmla="*/ 0 h 24"/>
                  <a:gd name="T2" fmla="*/ 0 w 19"/>
                  <a:gd name="T3" fmla="*/ 7 h 24"/>
                  <a:gd name="T4" fmla="*/ 3 w 19"/>
                  <a:gd name="T5" fmla="*/ 10 h 24"/>
                  <a:gd name="T6" fmla="*/ 7 w 19"/>
                  <a:gd name="T7" fmla="*/ 9 h 24"/>
                  <a:gd name="T8" fmla="*/ 7 w 19"/>
                  <a:gd name="T9" fmla="*/ 7 h 24"/>
                  <a:gd name="T10" fmla="*/ 9 w 19"/>
                  <a:gd name="T11" fmla="*/ 10 h 24"/>
                  <a:gd name="T12" fmla="*/ 8 w 19"/>
                  <a:gd name="T13" fmla="*/ 14 h 24"/>
                  <a:gd name="T14" fmla="*/ 5 w 19"/>
                  <a:gd name="T15" fmla="*/ 19 h 24"/>
                  <a:gd name="T16" fmla="*/ 9 w 19"/>
                  <a:gd name="T17" fmla="*/ 23 h 24"/>
                  <a:gd name="T18" fmla="*/ 9 w 19"/>
                  <a:gd name="T19" fmla="*/ 22 h 24"/>
                  <a:gd name="T20" fmla="*/ 10 w 19"/>
                  <a:gd name="T21" fmla="*/ 24 h 24"/>
                  <a:gd name="T22" fmla="*/ 17 w 19"/>
                  <a:gd name="T23" fmla="*/ 10 h 24"/>
                  <a:gd name="T24" fmla="*/ 18 w 19"/>
                  <a:gd name="T25" fmla="*/ 11 h 24"/>
                  <a:gd name="T26" fmla="*/ 19 w 19"/>
                  <a:gd name="T27" fmla="*/ 10 h 24"/>
                  <a:gd name="T28" fmla="*/ 19 w 19"/>
                  <a:gd name="T29" fmla="*/ 8 h 24"/>
                  <a:gd name="T30" fmla="*/ 17 w 19"/>
                  <a:gd name="T31" fmla="*/ 5 h 24"/>
                  <a:gd name="T32" fmla="*/ 16 w 19"/>
                  <a:gd name="T33" fmla="*/ 2 h 24"/>
                  <a:gd name="T34" fmla="*/ 9 w 19"/>
                  <a:gd name="T35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" h="24">
                    <a:moveTo>
                      <a:pt x="9" y="0"/>
                    </a:moveTo>
                    <a:cubicBezTo>
                      <a:pt x="8" y="0"/>
                      <a:pt x="0" y="6"/>
                      <a:pt x="0" y="7"/>
                    </a:cubicBezTo>
                    <a:cubicBezTo>
                      <a:pt x="0" y="9"/>
                      <a:pt x="2" y="10"/>
                      <a:pt x="3" y="10"/>
                    </a:cubicBezTo>
                    <a:cubicBezTo>
                      <a:pt x="4" y="10"/>
                      <a:pt x="5" y="9"/>
                      <a:pt x="7" y="9"/>
                    </a:cubicBezTo>
                    <a:cubicBezTo>
                      <a:pt x="6" y="8"/>
                      <a:pt x="7" y="8"/>
                      <a:pt x="7" y="7"/>
                    </a:cubicBezTo>
                    <a:cubicBezTo>
                      <a:pt x="7" y="8"/>
                      <a:pt x="7" y="10"/>
                      <a:pt x="9" y="10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8" y="14"/>
                      <a:pt x="5" y="18"/>
                      <a:pt x="5" y="19"/>
                    </a:cubicBezTo>
                    <a:cubicBezTo>
                      <a:pt x="5" y="20"/>
                      <a:pt x="7" y="23"/>
                      <a:pt x="9" y="23"/>
                    </a:cubicBezTo>
                    <a:cubicBezTo>
                      <a:pt x="9" y="22"/>
                      <a:pt x="9" y="22"/>
                      <a:pt x="9" y="22"/>
                    </a:cubicBezTo>
                    <a:cubicBezTo>
                      <a:pt x="9" y="23"/>
                      <a:pt x="9" y="24"/>
                      <a:pt x="10" y="24"/>
                    </a:cubicBezTo>
                    <a:cubicBezTo>
                      <a:pt x="14" y="24"/>
                      <a:pt x="16" y="15"/>
                      <a:pt x="17" y="10"/>
                    </a:cubicBezTo>
                    <a:cubicBezTo>
                      <a:pt x="17" y="11"/>
                      <a:pt x="17" y="11"/>
                      <a:pt x="18" y="11"/>
                    </a:cubicBezTo>
                    <a:cubicBezTo>
                      <a:pt x="18" y="11"/>
                      <a:pt x="19" y="10"/>
                      <a:pt x="19" y="10"/>
                    </a:cubicBezTo>
                    <a:cubicBezTo>
                      <a:pt x="19" y="10"/>
                      <a:pt x="19" y="8"/>
                      <a:pt x="19" y="8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16" y="5"/>
                      <a:pt x="16" y="3"/>
                      <a:pt x="16" y="2"/>
                    </a:cubicBezTo>
                    <a:cubicBezTo>
                      <a:pt x="13" y="2"/>
                      <a:pt x="11" y="0"/>
                      <a:pt x="9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54" name="Freeform 60"/>
              <p:cNvSpPr>
                <a:spLocks/>
              </p:cNvSpPr>
              <p:nvPr/>
            </p:nvSpPr>
            <p:spPr bwMode="auto">
              <a:xfrm>
                <a:off x="7837488" y="3060700"/>
                <a:ext cx="47625" cy="31750"/>
              </a:xfrm>
              <a:custGeom>
                <a:avLst/>
                <a:gdLst>
                  <a:gd name="T0" fmla="*/ 15 w 22"/>
                  <a:gd name="T1" fmla="*/ 0 h 15"/>
                  <a:gd name="T2" fmla="*/ 7 w 22"/>
                  <a:gd name="T3" fmla="*/ 3 h 15"/>
                  <a:gd name="T4" fmla="*/ 6 w 22"/>
                  <a:gd name="T5" fmla="*/ 3 h 15"/>
                  <a:gd name="T6" fmla="*/ 0 w 22"/>
                  <a:gd name="T7" fmla="*/ 7 h 15"/>
                  <a:gd name="T8" fmla="*/ 3 w 22"/>
                  <a:gd name="T9" fmla="*/ 10 h 15"/>
                  <a:gd name="T10" fmla="*/ 4 w 22"/>
                  <a:gd name="T11" fmla="*/ 15 h 15"/>
                  <a:gd name="T12" fmla="*/ 11 w 22"/>
                  <a:gd name="T13" fmla="*/ 7 h 15"/>
                  <a:gd name="T14" fmla="*/ 15 w 22"/>
                  <a:gd name="T15" fmla="*/ 9 h 15"/>
                  <a:gd name="T16" fmla="*/ 15 w 22"/>
                  <a:gd name="T17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2" h="15">
                    <a:moveTo>
                      <a:pt x="15" y="0"/>
                    </a:moveTo>
                    <a:cubicBezTo>
                      <a:pt x="12" y="0"/>
                      <a:pt x="11" y="3"/>
                      <a:pt x="7" y="3"/>
                    </a:cubicBezTo>
                    <a:cubicBezTo>
                      <a:pt x="7" y="3"/>
                      <a:pt x="6" y="3"/>
                      <a:pt x="6" y="3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9"/>
                      <a:pt x="1" y="9"/>
                      <a:pt x="3" y="10"/>
                    </a:cubicBezTo>
                    <a:cubicBezTo>
                      <a:pt x="2" y="12"/>
                      <a:pt x="3" y="15"/>
                      <a:pt x="4" y="15"/>
                    </a:cubicBezTo>
                    <a:cubicBezTo>
                      <a:pt x="8" y="15"/>
                      <a:pt x="9" y="10"/>
                      <a:pt x="11" y="7"/>
                    </a:cubicBezTo>
                    <a:cubicBezTo>
                      <a:pt x="12" y="8"/>
                      <a:pt x="13" y="9"/>
                      <a:pt x="15" y="9"/>
                    </a:cubicBezTo>
                    <a:cubicBezTo>
                      <a:pt x="18" y="9"/>
                      <a:pt x="22" y="0"/>
                      <a:pt x="15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55" name="Freeform 61"/>
              <p:cNvSpPr>
                <a:spLocks/>
              </p:cNvSpPr>
              <p:nvPr/>
            </p:nvSpPr>
            <p:spPr bwMode="auto">
              <a:xfrm>
                <a:off x="7813675" y="2919413"/>
                <a:ext cx="195262" cy="158750"/>
              </a:xfrm>
              <a:custGeom>
                <a:avLst/>
                <a:gdLst>
                  <a:gd name="T0" fmla="*/ 82 w 90"/>
                  <a:gd name="T1" fmla="*/ 0 h 73"/>
                  <a:gd name="T2" fmla="*/ 83 w 90"/>
                  <a:gd name="T3" fmla="*/ 2 h 73"/>
                  <a:gd name="T4" fmla="*/ 83 w 90"/>
                  <a:gd name="T5" fmla="*/ 3 h 73"/>
                  <a:gd name="T6" fmla="*/ 81 w 90"/>
                  <a:gd name="T7" fmla="*/ 4 h 73"/>
                  <a:gd name="T8" fmla="*/ 80 w 90"/>
                  <a:gd name="T9" fmla="*/ 2 h 73"/>
                  <a:gd name="T10" fmla="*/ 73 w 90"/>
                  <a:gd name="T11" fmla="*/ 12 h 73"/>
                  <a:gd name="T12" fmla="*/ 74 w 90"/>
                  <a:gd name="T13" fmla="*/ 16 h 73"/>
                  <a:gd name="T14" fmla="*/ 59 w 90"/>
                  <a:gd name="T15" fmla="*/ 39 h 73"/>
                  <a:gd name="T16" fmla="*/ 51 w 90"/>
                  <a:gd name="T17" fmla="*/ 42 h 73"/>
                  <a:gd name="T18" fmla="*/ 49 w 90"/>
                  <a:gd name="T19" fmla="*/ 41 h 73"/>
                  <a:gd name="T20" fmla="*/ 51 w 90"/>
                  <a:gd name="T21" fmla="*/ 38 h 73"/>
                  <a:gd name="T22" fmla="*/ 46 w 90"/>
                  <a:gd name="T23" fmla="*/ 45 h 73"/>
                  <a:gd name="T24" fmla="*/ 37 w 90"/>
                  <a:gd name="T25" fmla="*/ 54 h 73"/>
                  <a:gd name="T26" fmla="*/ 19 w 90"/>
                  <a:gd name="T27" fmla="*/ 54 h 73"/>
                  <a:gd name="T28" fmla="*/ 3 w 90"/>
                  <a:gd name="T29" fmla="*/ 65 h 73"/>
                  <a:gd name="T30" fmla="*/ 0 w 90"/>
                  <a:gd name="T31" fmla="*/ 67 h 73"/>
                  <a:gd name="T32" fmla="*/ 4 w 90"/>
                  <a:gd name="T33" fmla="*/ 68 h 73"/>
                  <a:gd name="T34" fmla="*/ 18 w 90"/>
                  <a:gd name="T35" fmla="*/ 64 h 73"/>
                  <a:gd name="T36" fmla="*/ 21 w 90"/>
                  <a:gd name="T37" fmla="*/ 64 h 73"/>
                  <a:gd name="T38" fmla="*/ 22 w 90"/>
                  <a:gd name="T39" fmla="*/ 64 h 73"/>
                  <a:gd name="T40" fmla="*/ 23 w 90"/>
                  <a:gd name="T41" fmla="*/ 64 h 73"/>
                  <a:gd name="T42" fmla="*/ 25 w 90"/>
                  <a:gd name="T43" fmla="*/ 63 h 73"/>
                  <a:gd name="T44" fmla="*/ 28 w 90"/>
                  <a:gd name="T45" fmla="*/ 61 h 73"/>
                  <a:gd name="T46" fmla="*/ 36 w 90"/>
                  <a:gd name="T47" fmla="*/ 63 h 73"/>
                  <a:gd name="T48" fmla="*/ 35 w 90"/>
                  <a:gd name="T49" fmla="*/ 68 h 73"/>
                  <a:gd name="T50" fmla="*/ 35 w 90"/>
                  <a:gd name="T51" fmla="*/ 70 h 73"/>
                  <a:gd name="T52" fmla="*/ 39 w 90"/>
                  <a:gd name="T53" fmla="*/ 73 h 73"/>
                  <a:gd name="T54" fmla="*/ 46 w 90"/>
                  <a:gd name="T55" fmla="*/ 66 h 73"/>
                  <a:gd name="T56" fmla="*/ 49 w 90"/>
                  <a:gd name="T57" fmla="*/ 66 h 73"/>
                  <a:gd name="T58" fmla="*/ 46 w 90"/>
                  <a:gd name="T59" fmla="*/ 61 h 73"/>
                  <a:gd name="T60" fmla="*/ 48 w 90"/>
                  <a:gd name="T61" fmla="*/ 59 h 73"/>
                  <a:gd name="T62" fmla="*/ 56 w 90"/>
                  <a:gd name="T63" fmla="*/ 64 h 73"/>
                  <a:gd name="T64" fmla="*/ 61 w 90"/>
                  <a:gd name="T65" fmla="*/ 60 h 73"/>
                  <a:gd name="T66" fmla="*/ 64 w 90"/>
                  <a:gd name="T67" fmla="*/ 60 h 73"/>
                  <a:gd name="T68" fmla="*/ 66 w 90"/>
                  <a:gd name="T69" fmla="*/ 62 h 73"/>
                  <a:gd name="T70" fmla="*/ 73 w 90"/>
                  <a:gd name="T71" fmla="*/ 55 h 73"/>
                  <a:gd name="T72" fmla="*/ 73 w 90"/>
                  <a:gd name="T73" fmla="*/ 59 h 73"/>
                  <a:gd name="T74" fmla="*/ 80 w 90"/>
                  <a:gd name="T75" fmla="*/ 54 h 73"/>
                  <a:gd name="T76" fmla="*/ 78 w 90"/>
                  <a:gd name="T77" fmla="*/ 48 h 73"/>
                  <a:gd name="T78" fmla="*/ 81 w 90"/>
                  <a:gd name="T79" fmla="*/ 41 h 73"/>
                  <a:gd name="T80" fmla="*/ 83 w 90"/>
                  <a:gd name="T81" fmla="*/ 28 h 73"/>
                  <a:gd name="T82" fmla="*/ 84 w 90"/>
                  <a:gd name="T83" fmla="*/ 28 h 73"/>
                  <a:gd name="T84" fmla="*/ 84 w 90"/>
                  <a:gd name="T85" fmla="*/ 28 h 73"/>
                  <a:gd name="T86" fmla="*/ 85 w 90"/>
                  <a:gd name="T87" fmla="*/ 28 h 73"/>
                  <a:gd name="T88" fmla="*/ 86 w 90"/>
                  <a:gd name="T89" fmla="*/ 27 h 73"/>
                  <a:gd name="T90" fmla="*/ 86 w 90"/>
                  <a:gd name="T91" fmla="*/ 26 h 73"/>
                  <a:gd name="T92" fmla="*/ 90 w 90"/>
                  <a:gd name="T93" fmla="*/ 17 h 73"/>
                  <a:gd name="T94" fmla="*/ 86 w 90"/>
                  <a:gd name="T95" fmla="*/ 7 h 73"/>
                  <a:gd name="T96" fmla="*/ 85 w 90"/>
                  <a:gd name="T97" fmla="*/ 1 h 73"/>
                  <a:gd name="T98" fmla="*/ 82 w 90"/>
                  <a:gd name="T99" fmla="*/ 0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90" h="73">
                    <a:moveTo>
                      <a:pt x="82" y="0"/>
                    </a:moveTo>
                    <a:cubicBezTo>
                      <a:pt x="81" y="0"/>
                      <a:pt x="82" y="2"/>
                      <a:pt x="83" y="2"/>
                    </a:cubicBezTo>
                    <a:cubicBezTo>
                      <a:pt x="83" y="3"/>
                      <a:pt x="83" y="3"/>
                      <a:pt x="83" y="3"/>
                    </a:cubicBezTo>
                    <a:cubicBezTo>
                      <a:pt x="83" y="3"/>
                      <a:pt x="82" y="4"/>
                      <a:pt x="81" y="4"/>
                    </a:cubicBezTo>
                    <a:cubicBezTo>
                      <a:pt x="80" y="4"/>
                      <a:pt x="80" y="2"/>
                      <a:pt x="80" y="2"/>
                    </a:cubicBezTo>
                    <a:cubicBezTo>
                      <a:pt x="76" y="2"/>
                      <a:pt x="73" y="9"/>
                      <a:pt x="73" y="12"/>
                    </a:cubicBezTo>
                    <a:cubicBezTo>
                      <a:pt x="73" y="14"/>
                      <a:pt x="74" y="14"/>
                      <a:pt x="74" y="16"/>
                    </a:cubicBezTo>
                    <a:cubicBezTo>
                      <a:pt x="74" y="25"/>
                      <a:pt x="65" y="37"/>
                      <a:pt x="59" y="39"/>
                    </a:cubicBezTo>
                    <a:cubicBezTo>
                      <a:pt x="55" y="40"/>
                      <a:pt x="55" y="42"/>
                      <a:pt x="51" y="42"/>
                    </a:cubicBezTo>
                    <a:cubicBezTo>
                      <a:pt x="50" y="42"/>
                      <a:pt x="49" y="42"/>
                      <a:pt x="49" y="41"/>
                    </a:cubicBezTo>
                    <a:cubicBezTo>
                      <a:pt x="49" y="40"/>
                      <a:pt x="50" y="39"/>
                      <a:pt x="51" y="38"/>
                    </a:cubicBezTo>
                    <a:cubicBezTo>
                      <a:pt x="50" y="38"/>
                      <a:pt x="46" y="45"/>
                      <a:pt x="46" y="45"/>
                    </a:cubicBezTo>
                    <a:cubicBezTo>
                      <a:pt x="43" y="45"/>
                      <a:pt x="42" y="54"/>
                      <a:pt x="37" y="54"/>
                    </a:cubicBezTo>
                    <a:cubicBezTo>
                      <a:pt x="30" y="54"/>
                      <a:pt x="28" y="54"/>
                      <a:pt x="19" y="54"/>
                    </a:cubicBezTo>
                    <a:cubicBezTo>
                      <a:pt x="12" y="54"/>
                      <a:pt x="9" y="61"/>
                      <a:pt x="3" y="65"/>
                    </a:cubicBezTo>
                    <a:cubicBezTo>
                      <a:pt x="2" y="65"/>
                      <a:pt x="0" y="66"/>
                      <a:pt x="0" y="67"/>
                    </a:cubicBezTo>
                    <a:cubicBezTo>
                      <a:pt x="0" y="68"/>
                      <a:pt x="2" y="68"/>
                      <a:pt x="4" y="68"/>
                    </a:cubicBezTo>
                    <a:cubicBezTo>
                      <a:pt x="10" y="68"/>
                      <a:pt x="15" y="66"/>
                      <a:pt x="18" y="64"/>
                    </a:cubicBezTo>
                    <a:cubicBezTo>
                      <a:pt x="19" y="64"/>
                      <a:pt x="20" y="64"/>
                      <a:pt x="21" y="64"/>
                    </a:cubicBezTo>
                    <a:cubicBezTo>
                      <a:pt x="21" y="64"/>
                      <a:pt x="21" y="64"/>
                      <a:pt x="22" y="64"/>
                    </a:cubicBezTo>
                    <a:cubicBezTo>
                      <a:pt x="22" y="64"/>
                      <a:pt x="22" y="64"/>
                      <a:pt x="23" y="64"/>
                    </a:cubicBezTo>
                    <a:cubicBezTo>
                      <a:pt x="23" y="64"/>
                      <a:pt x="24" y="64"/>
                      <a:pt x="25" y="63"/>
                    </a:cubicBezTo>
                    <a:cubicBezTo>
                      <a:pt x="25" y="63"/>
                      <a:pt x="26" y="61"/>
                      <a:pt x="28" y="61"/>
                    </a:cubicBezTo>
                    <a:cubicBezTo>
                      <a:pt x="31" y="61"/>
                      <a:pt x="33" y="63"/>
                      <a:pt x="36" y="63"/>
                    </a:cubicBezTo>
                    <a:cubicBezTo>
                      <a:pt x="36" y="65"/>
                      <a:pt x="35" y="67"/>
                      <a:pt x="35" y="68"/>
                    </a:cubicBezTo>
                    <a:cubicBezTo>
                      <a:pt x="35" y="69"/>
                      <a:pt x="34" y="70"/>
                      <a:pt x="35" y="70"/>
                    </a:cubicBezTo>
                    <a:cubicBezTo>
                      <a:pt x="37" y="70"/>
                      <a:pt x="37" y="73"/>
                      <a:pt x="39" y="73"/>
                    </a:cubicBezTo>
                    <a:cubicBezTo>
                      <a:pt x="41" y="70"/>
                      <a:pt x="44" y="66"/>
                      <a:pt x="46" y="66"/>
                    </a:cubicBezTo>
                    <a:cubicBezTo>
                      <a:pt x="47" y="66"/>
                      <a:pt x="48" y="66"/>
                      <a:pt x="49" y="66"/>
                    </a:cubicBezTo>
                    <a:cubicBezTo>
                      <a:pt x="48" y="66"/>
                      <a:pt x="46" y="62"/>
                      <a:pt x="46" y="61"/>
                    </a:cubicBezTo>
                    <a:cubicBezTo>
                      <a:pt x="46" y="60"/>
                      <a:pt x="47" y="59"/>
                      <a:pt x="48" y="59"/>
                    </a:cubicBezTo>
                    <a:cubicBezTo>
                      <a:pt x="50" y="59"/>
                      <a:pt x="50" y="64"/>
                      <a:pt x="56" y="64"/>
                    </a:cubicBezTo>
                    <a:cubicBezTo>
                      <a:pt x="58" y="64"/>
                      <a:pt x="60" y="62"/>
                      <a:pt x="61" y="60"/>
                    </a:cubicBezTo>
                    <a:cubicBezTo>
                      <a:pt x="64" y="60"/>
                      <a:pt x="64" y="60"/>
                      <a:pt x="64" y="60"/>
                    </a:cubicBezTo>
                    <a:cubicBezTo>
                      <a:pt x="64" y="61"/>
                      <a:pt x="65" y="62"/>
                      <a:pt x="66" y="62"/>
                    </a:cubicBezTo>
                    <a:cubicBezTo>
                      <a:pt x="67" y="58"/>
                      <a:pt x="69" y="57"/>
                      <a:pt x="73" y="55"/>
                    </a:cubicBezTo>
                    <a:cubicBezTo>
                      <a:pt x="73" y="57"/>
                      <a:pt x="72" y="57"/>
                      <a:pt x="73" y="59"/>
                    </a:cubicBezTo>
                    <a:cubicBezTo>
                      <a:pt x="76" y="58"/>
                      <a:pt x="76" y="56"/>
                      <a:pt x="80" y="54"/>
                    </a:cubicBezTo>
                    <a:cubicBezTo>
                      <a:pt x="79" y="52"/>
                      <a:pt x="78" y="51"/>
                      <a:pt x="78" y="48"/>
                    </a:cubicBezTo>
                    <a:cubicBezTo>
                      <a:pt x="78" y="45"/>
                      <a:pt x="81" y="43"/>
                      <a:pt x="81" y="41"/>
                    </a:cubicBezTo>
                    <a:cubicBezTo>
                      <a:pt x="81" y="37"/>
                      <a:pt x="81" y="29"/>
                      <a:pt x="83" y="28"/>
                    </a:cubicBezTo>
                    <a:cubicBezTo>
                      <a:pt x="84" y="28"/>
                      <a:pt x="84" y="28"/>
                      <a:pt x="84" y="28"/>
                    </a:cubicBezTo>
                    <a:cubicBezTo>
                      <a:pt x="84" y="28"/>
                      <a:pt x="84" y="28"/>
                      <a:pt x="84" y="28"/>
                    </a:cubicBezTo>
                    <a:cubicBezTo>
                      <a:pt x="85" y="28"/>
                      <a:pt x="85" y="28"/>
                      <a:pt x="85" y="28"/>
                    </a:cubicBezTo>
                    <a:cubicBezTo>
                      <a:pt x="85" y="28"/>
                      <a:pt x="86" y="28"/>
                      <a:pt x="86" y="27"/>
                    </a:cubicBezTo>
                    <a:cubicBezTo>
                      <a:pt x="86" y="27"/>
                      <a:pt x="86" y="26"/>
                      <a:pt x="86" y="26"/>
                    </a:cubicBezTo>
                    <a:cubicBezTo>
                      <a:pt x="86" y="22"/>
                      <a:pt x="90" y="21"/>
                      <a:pt x="90" y="17"/>
                    </a:cubicBezTo>
                    <a:cubicBezTo>
                      <a:pt x="90" y="13"/>
                      <a:pt x="86" y="11"/>
                      <a:pt x="86" y="7"/>
                    </a:cubicBezTo>
                    <a:cubicBezTo>
                      <a:pt x="86" y="5"/>
                      <a:pt x="86" y="3"/>
                      <a:pt x="85" y="1"/>
                    </a:cubicBezTo>
                    <a:cubicBezTo>
                      <a:pt x="85" y="0"/>
                      <a:pt x="84" y="0"/>
                      <a:pt x="82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56" name="Freeform 62"/>
              <p:cNvSpPr>
                <a:spLocks/>
              </p:cNvSpPr>
              <p:nvPr/>
            </p:nvSpPr>
            <p:spPr bwMode="auto">
              <a:xfrm>
                <a:off x="7970838" y="2830513"/>
                <a:ext cx="100012" cy="84138"/>
              </a:xfrm>
              <a:custGeom>
                <a:avLst/>
                <a:gdLst>
                  <a:gd name="T0" fmla="*/ 16 w 46"/>
                  <a:gd name="T1" fmla="*/ 0 h 39"/>
                  <a:gd name="T2" fmla="*/ 14 w 46"/>
                  <a:gd name="T3" fmla="*/ 4 h 39"/>
                  <a:gd name="T4" fmla="*/ 16 w 46"/>
                  <a:gd name="T5" fmla="*/ 7 h 39"/>
                  <a:gd name="T6" fmla="*/ 9 w 46"/>
                  <a:gd name="T7" fmla="*/ 22 h 39"/>
                  <a:gd name="T8" fmla="*/ 7 w 46"/>
                  <a:gd name="T9" fmla="*/ 22 h 39"/>
                  <a:gd name="T10" fmla="*/ 6 w 46"/>
                  <a:gd name="T11" fmla="*/ 22 h 39"/>
                  <a:gd name="T12" fmla="*/ 7 w 46"/>
                  <a:gd name="T13" fmla="*/ 22 h 39"/>
                  <a:gd name="T14" fmla="*/ 5 w 46"/>
                  <a:gd name="T15" fmla="*/ 21 h 39"/>
                  <a:gd name="T16" fmla="*/ 5 w 46"/>
                  <a:gd name="T17" fmla="*/ 23 h 39"/>
                  <a:gd name="T18" fmla="*/ 0 w 46"/>
                  <a:gd name="T19" fmla="*/ 30 h 39"/>
                  <a:gd name="T20" fmla="*/ 1 w 46"/>
                  <a:gd name="T21" fmla="*/ 33 h 39"/>
                  <a:gd name="T22" fmla="*/ 1 w 46"/>
                  <a:gd name="T23" fmla="*/ 39 h 39"/>
                  <a:gd name="T24" fmla="*/ 3 w 46"/>
                  <a:gd name="T25" fmla="*/ 39 h 39"/>
                  <a:gd name="T26" fmla="*/ 10 w 46"/>
                  <a:gd name="T27" fmla="*/ 35 h 39"/>
                  <a:gd name="T28" fmla="*/ 4 w 46"/>
                  <a:gd name="T29" fmla="*/ 31 h 39"/>
                  <a:gd name="T30" fmla="*/ 7 w 46"/>
                  <a:gd name="T31" fmla="*/ 28 h 39"/>
                  <a:gd name="T32" fmla="*/ 13 w 46"/>
                  <a:gd name="T33" fmla="*/ 29 h 39"/>
                  <a:gd name="T34" fmla="*/ 15 w 46"/>
                  <a:gd name="T35" fmla="*/ 27 h 39"/>
                  <a:gd name="T36" fmla="*/ 27 w 46"/>
                  <a:gd name="T37" fmla="*/ 33 h 39"/>
                  <a:gd name="T38" fmla="*/ 37 w 46"/>
                  <a:gd name="T39" fmla="*/ 24 h 39"/>
                  <a:gd name="T40" fmla="*/ 46 w 46"/>
                  <a:gd name="T41" fmla="*/ 21 h 39"/>
                  <a:gd name="T42" fmla="*/ 42 w 46"/>
                  <a:gd name="T43" fmla="*/ 17 h 39"/>
                  <a:gd name="T44" fmla="*/ 44 w 46"/>
                  <a:gd name="T45" fmla="*/ 14 h 39"/>
                  <a:gd name="T46" fmla="*/ 43 w 46"/>
                  <a:gd name="T47" fmla="*/ 14 h 39"/>
                  <a:gd name="T48" fmla="*/ 38 w 46"/>
                  <a:gd name="T49" fmla="*/ 15 h 39"/>
                  <a:gd name="T50" fmla="*/ 16 w 46"/>
                  <a:gd name="T51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46" h="39">
                    <a:moveTo>
                      <a:pt x="16" y="0"/>
                    </a:moveTo>
                    <a:cubicBezTo>
                      <a:pt x="16" y="1"/>
                      <a:pt x="14" y="2"/>
                      <a:pt x="14" y="4"/>
                    </a:cubicBezTo>
                    <a:cubicBezTo>
                      <a:pt x="14" y="5"/>
                      <a:pt x="16" y="6"/>
                      <a:pt x="16" y="7"/>
                    </a:cubicBezTo>
                    <a:cubicBezTo>
                      <a:pt x="16" y="11"/>
                      <a:pt x="14" y="22"/>
                      <a:pt x="9" y="22"/>
                    </a:cubicBezTo>
                    <a:cubicBezTo>
                      <a:pt x="8" y="22"/>
                      <a:pt x="8" y="22"/>
                      <a:pt x="7" y="22"/>
                    </a:cubicBezTo>
                    <a:cubicBezTo>
                      <a:pt x="7" y="22"/>
                      <a:pt x="7" y="22"/>
                      <a:pt x="6" y="22"/>
                    </a:cubicBezTo>
                    <a:cubicBezTo>
                      <a:pt x="7" y="22"/>
                      <a:pt x="7" y="22"/>
                      <a:pt x="7" y="22"/>
                    </a:cubicBezTo>
                    <a:cubicBezTo>
                      <a:pt x="6" y="22"/>
                      <a:pt x="5" y="21"/>
                      <a:pt x="5" y="21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4" y="25"/>
                      <a:pt x="0" y="27"/>
                      <a:pt x="0" y="30"/>
                    </a:cubicBezTo>
                    <a:cubicBezTo>
                      <a:pt x="0" y="31"/>
                      <a:pt x="1" y="32"/>
                      <a:pt x="1" y="33"/>
                    </a:cubicBezTo>
                    <a:cubicBezTo>
                      <a:pt x="1" y="33"/>
                      <a:pt x="1" y="38"/>
                      <a:pt x="1" y="39"/>
                    </a:cubicBezTo>
                    <a:cubicBezTo>
                      <a:pt x="3" y="39"/>
                      <a:pt x="3" y="39"/>
                      <a:pt x="3" y="39"/>
                    </a:cubicBezTo>
                    <a:cubicBezTo>
                      <a:pt x="5" y="37"/>
                      <a:pt x="7" y="38"/>
                      <a:pt x="10" y="35"/>
                    </a:cubicBezTo>
                    <a:cubicBezTo>
                      <a:pt x="8" y="34"/>
                      <a:pt x="4" y="34"/>
                      <a:pt x="4" y="31"/>
                    </a:cubicBezTo>
                    <a:cubicBezTo>
                      <a:pt x="4" y="29"/>
                      <a:pt x="5" y="28"/>
                      <a:pt x="7" y="28"/>
                    </a:cubicBezTo>
                    <a:cubicBezTo>
                      <a:pt x="8" y="28"/>
                      <a:pt x="11" y="29"/>
                      <a:pt x="13" y="29"/>
                    </a:cubicBezTo>
                    <a:cubicBezTo>
                      <a:pt x="13" y="28"/>
                      <a:pt x="14" y="27"/>
                      <a:pt x="15" y="27"/>
                    </a:cubicBezTo>
                    <a:cubicBezTo>
                      <a:pt x="20" y="30"/>
                      <a:pt x="22" y="31"/>
                      <a:pt x="27" y="33"/>
                    </a:cubicBezTo>
                    <a:cubicBezTo>
                      <a:pt x="29" y="30"/>
                      <a:pt x="31" y="24"/>
                      <a:pt x="37" y="24"/>
                    </a:cubicBezTo>
                    <a:cubicBezTo>
                      <a:pt x="41" y="24"/>
                      <a:pt x="43" y="23"/>
                      <a:pt x="46" y="21"/>
                    </a:cubicBezTo>
                    <a:cubicBezTo>
                      <a:pt x="45" y="21"/>
                      <a:pt x="42" y="19"/>
                      <a:pt x="42" y="17"/>
                    </a:cubicBezTo>
                    <a:cubicBezTo>
                      <a:pt x="42" y="16"/>
                      <a:pt x="44" y="15"/>
                      <a:pt x="44" y="14"/>
                    </a:cubicBezTo>
                    <a:cubicBezTo>
                      <a:pt x="44" y="14"/>
                      <a:pt x="43" y="14"/>
                      <a:pt x="43" y="14"/>
                    </a:cubicBezTo>
                    <a:cubicBezTo>
                      <a:pt x="41" y="14"/>
                      <a:pt x="40" y="15"/>
                      <a:pt x="38" y="15"/>
                    </a:cubicBezTo>
                    <a:cubicBezTo>
                      <a:pt x="27" y="15"/>
                      <a:pt x="24" y="5"/>
                      <a:pt x="16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57" name="Freeform 63"/>
              <p:cNvSpPr>
                <a:spLocks noEditPoints="1"/>
              </p:cNvSpPr>
              <p:nvPr/>
            </p:nvSpPr>
            <p:spPr bwMode="auto">
              <a:xfrm>
                <a:off x="8069263" y="2851150"/>
                <a:ext cx="17462" cy="15875"/>
              </a:xfrm>
              <a:custGeom>
                <a:avLst/>
                <a:gdLst>
                  <a:gd name="T0" fmla="*/ 7 w 8"/>
                  <a:gd name="T1" fmla="*/ 0 h 7"/>
                  <a:gd name="T2" fmla="*/ 1 w 8"/>
                  <a:gd name="T3" fmla="*/ 5 h 7"/>
                  <a:gd name="T4" fmla="*/ 1 w 8"/>
                  <a:gd name="T5" fmla="*/ 7 h 7"/>
                  <a:gd name="T6" fmla="*/ 8 w 8"/>
                  <a:gd name="T7" fmla="*/ 1 h 7"/>
                  <a:gd name="T8" fmla="*/ 7 w 8"/>
                  <a:gd name="T9" fmla="*/ 0 h 7"/>
                  <a:gd name="T10" fmla="*/ 6 w 8"/>
                  <a:gd name="T11" fmla="*/ 0 h 7"/>
                  <a:gd name="T12" fmla="*/ 7 w 8"/>
                  <a:gd name="T13" fmla="*/ 0 h 7"/>
                  <a:gd name="T14" fmla="*/ 7 w 8"/>
                  <a:gd name="T15" fmla="*/ 0 h 7"/>
                  <a:gd name="T16" fmla="*/ 6 w 8"/>
                  <a:gd name="T1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7">
                    <a:moveTo>
                      <a:pt x="7" y="0"/>
                    </a:moveTo>
                    <a:cubicBezTo>
                      <a:pt x="4" y="1"/>
                      <a:pt x="2" y="3"/>
                      <a:pt x="1" y="5"/>
                    </a:cubicBezTo>
                    <a:cubicBezTo>
                      <a:pt x="0" y="5"/>
                      <a:pt x="0" y="7"/>
                      <a:pt x="1" y="7"/>
                    </a:cubicBezTo>
                    <a:cubicBezTo>
                      <a:pt x="3" y="7"/>
                      <a:pt x="6" y="3"/>
                      <a:pt x="8" y="1"/>
                    </a:cubicBezTo>
                    <a:cubicBezTo>
                      <a:pt x="7" y="0"/>
                      <a:pt x="7" y="0"/>
                      <a:pt x="7" y="0"/>
                    </a:cubicBezTo>
                    <a:moveTo>
                      <a:pt x="6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6" y="0"/>
                      <a:pt x="6" y="0"/>
                      <a:pt x="6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58" name="Freeform 64"/>
              <p:cNvSpPr>
                <a:spLocks/>
              </p:cNvSpPr>
              <p:nvPr/>
            </p:nvSpPr>
            <p:spPr bwMode="auto">
              <a:xfrm>
                <a:off x="8104188" y="2830513"/>
                <a:ext cx="22225" cy="14288"/>
              </a:xfrm>
              <a:custGeom>
                <a:avLst/>
                <a:gdLst>
                  <a:gd name="T0" fmla="*/ 10 w 10"/>
                  <a:gd name="T1" fmla="*/ 0 h 7"/>
                  <a:gd name="T2" fmla="*/ 9 w 10"/>
                  <a:gd name="T3" fmla="*/ 0 h 7"/>
                  <a:gd name="T4" fmla="*/ 6 w 10"/>
                  <a:gd name="T5" fmla="*/ 0 h 7"/>
                  <a:gd name="T6" fmla="*/ 0 w 10"/>
                  <a:gd name="T7" fmla="*/ 6 h 7"/>
                  <a:gd name="T8" fmla="*/ 0 w 10"/>
                  <a:gd name="T9" fmla="*/ 7 h 7"/>
                  <a:gd name="T10" fmla="*/ 10 w 10"/>
                  <a:gd name="T11" fmla="*/ 2 h 7"/>
                  <a:gd name="T12" fmla="*/ 10 w 10"/>
                  <a:gd name="T13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7">
                    <a:moveTo>
                      <a:pt x="10" y="0"/>
                    </a:moveTo>
                    <a:cubicBezTo>
                      <a:pt x="10" y="0"/>
                      <a:pt x="9" y="0"/>
                      <a:pt x="9" y="0"/>
                    </a:cubicBezTo>
                    <a:cubicBezTo>
                      <a:pt x="8" y="0"/>
                      <a:pt x="7" y="0"/>
                      <a:pt x="6" y="0"/>
                    </a:cubicBezTo>
                    <a:cubicBezTo>
                      <a:pt x="3" y="0"/>
                      <a:pt x="0" y="6"/>
                      <a:pt x="0" y="6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4" y="7"/>
                      <a:pt x="4" y="2"/>
                      <a:pt x="10" y="2"/>
                    </a:cubicBezTo>
                    <a:cubicBezTo>
                      <a:pt x="10" y="0"/>
                      <a:pt x="10" y="0"/>
                      <a:pt x="10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59" name="Freeform 65"/>
              <p:cNvSpPr>
                <a:spLocks/>
              </p:cNvSpPr>
              <p:nvPr/>
            </p:nvSpPr>
            <p:spPr bwMode="auto">
              <a:xfrm>
                <a:off x="8145463" y="2813050"/>
                <a:ext cx="11112" cy="11113"/>
              </a:xfrm>
              <a:custGeom>
                <a:avLst/>
                <a:gdLst>
                  <a:gd name="T0" fmla="*/ 5 w 5"/>
                  <a:gd name="T1" fmla="*/ 0 h 5"/>
                  <a:gd name="T2" fmla="*/ 1 w 5"/>
                  <a:gd name="T3" fmla="*/ 1 h 5"/>
                  <a:gd name="T4" fmla="*/ 0 w 5"/>
                  <a:gd name="T5" fmla="*/ 4 h 5"/>
                  <a:gd name="T6" fmla="*/ 0 w 5"/>
                  <a:gd name="T7" fmla="*/ 5 h 5"/>
                  <a:gd name="T8" fmla="*/ 5 w 5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5">
                    <a:moveTo>
                      <a:pt x="5" y="0"/>
                    </a:moveTo>
                    <a:cubicBezTo>
                      <a:pt x="5" y="0"/>
                      <a:pt x="1" y="0"/>
                      <a:pt x="1" y="1"/>
                    </a:cubicBezTo>
                    <a:cubicBezTo>
                      <a:pt x="0" y="2"/>
                      <a:pt x="1" y="4"/>
                      <a:pt x="0" y="4"/>
                    </a:cubicBezTo>
                    <a:cubicBezTo>
                      <a:pt x="0" y="4"/>
                      <a:pt x="0" y="5"/>
                      <a:pt x="0" y="5"/>
                    </a:cubicBezTo>
                    <a:cubicBezTo>
                      <a:pt x="3" y="5"/>
                      <a:pt x="5" y="1"/>
                      <a:pt x="5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60" name="Freeform 66"/>
              <p:cNvSpPr>
                <a:spLocks/>
              </p:cNvSpPr>
              <p:nvPr/>
            </p:nvSpPr>
            <p:spPr bwMode="auto">
              <a:xfrm>
                <a:off x="8002588" y="2624138"/>
                <a:ext cx="49212" cy="193675"/>
              </a:xfrm>
              <a:custGeom>
                <a:avLst/>
                <a:gdLst>
                  <a:gd name="T0" fmla="*/ 9 w 23"/>
                  <a:gd name="T1" fmla="*/ 0 h 89"/>
                  <a:gd name="T2" fmla="*/ 7 w 23"/>
                  <a:gd name="T3" fmla="*/ 0 h 89"/>
                  <a:gd name="T4" fmla="*/ 7 w 23"/>
                  <a:gd name="T5" fmla="*/ 6 h 89"/>
                  <a:gd name="T6" fmla="*/ 6 w 23"/>
                  <a:gd name="T7" fmla="*/ 10 h 89"/>
                  <a:gd name="T8" fmla="*/ 0 w 23"/>
                  <a:gd name="T9" fmla="*/ 24 h 89"/>
                  <a:gd name="T10" fmla="*/ 4 w 23"/>
                  <a:gd name="T11" fmla="*/ 35 h 89"/>
                  <a:gd name="T12" fmla="*/ 4 w 23"/>
                  <a:gd name="T13" fmla="*/ 51 h 89"/>
                  <a:gd name="T14" fmla="*/ 3 w 23"/>
                  <a:gd name="T15" fmla="*/ 60 h 89"/>
                  <a:gd name="T16" fmla="*/ 5 w 23"/>
                  <a:gd name="T17" fmla="*/ 68 h 89"/>
                  <a:gd name="T18" fmla="*/ 4 w 23"/>
                  <a:gd name="T19" fmla="*/ 81 h 89"/>
                  <a:gd name="T20" fmla="*/ 4 w 23"/>
                  <a:gd name="T21" fmla="*/ 89 h 89"/>
                  <a:gd name="T22" fmla="*/ 10 w 23"/>
                  <a:gd name="T23" fmla="*/ 83 h 89"/>
                  <a:gd name="T24" fmla="*/ 13 w 23"/>
                  <a:gd name="T25" fmla="*/ 83 h 89"/>
                  <a:gd name="T26" fmla="*/ 16 w 23"/>
                  <a:gd name="T27" fmla="*/ 86 h 89"/>
                  <a:gd name="T28" fmla="*/ 16 w 23"/>
                  <a:gd name="T29" fmla="*/ 85 h 89"/>
                  <a:gd name="T30" fmla="*/ 17 w 23"/>
                  <a:gd name="T31" fmla="*/ 85 h 89"/>
                  <a:gd name="T32" fmla="*/ 9 w 23"/>
                  <a:gd name="T33" fmla="*/ 71 h 89"/>
                  <a:gd name="T34" fmla="*/ 17 w 23"/>
                  <a:gd name="T35" fmla="*/ 54 h 89"/>
                  <a:gd name="T36" fmla="*/ 23 w 23"/>
                  <a:gd name="T37" fmla="*/ 58 h 89"/>
                  <a:gd name="T38" fmla="*/ 15 w 23"/>
                  <a:gd name="T39" fmla="*/ 39 h 89"/>
                  <a:gd name="T40" fmla="*/ 13 w 23"/>
                  <a:gd name="T41" fmla="*/ 31 h 89"/>
                  <a:gd name="T42" fmla="*/ 13 w 23"/>
                  <a:gd name="T43" fmla="*/ 24 h 89"/>
                  <a:gd name="T44" fmla="*/ 13 w 23"/>
                  <a:gd name="T45" fmla="*/ 13 h 89"/>
                  <a:gd name="T46" fmla="*/ 9 w 23"/>
                  <a:gd name="T47" fmla="*/ 0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3" h="89">
                    <a:moveTo>
                      <a:pt x="9" y="0"/>
                    </a:moveTo>
                    <a:cubicBezTo>
                      <a:pt x="9" y="0"/>
                      <a:pt x="8" y="0"/>
                      <a:pt x="7" y="0"/>
                    </a:cubicBezTo>
                    <a:cubicBezTo>
                      <a:pt x="7" y="3"/>
                      <a:pt x="7" y="3"/>
                      <a:pt x="7" y="6"/>
                    </a:cubicBezTo>
                    <a:cubicBezTo>
                      <a:pt x="7" y="8"/>
                      <a:pt x="6" y="8"/>
                      <a:pt x="6" y="10"/>
                    </a:cubicBezTo>
                    <a:cubicBezTo>
                      <a:pt x="2" y="11"/>
                      <a:pt x="0" y="18"/>
                      <a:pt x="0" y="24"/>
                    </a:cubicBezTo>
                    <a:cubicBezTo>
                      <a:pt x="0" y="29"/>
                      <a:pt x="4" y="30"/>
                      <a:pt x="4" y="35"/>
                    </a:cubicBezTo>
                    <a:cubicBezTo>
                      <a:pt x="4" y="42"/>
                      <a:pt x="4" y="44"/>
                      <a:pt x="4" y="51"/>
                    </a:cubicBezTo>
                    <a:cubicBezTo>
                      <a:pt x="4" y="55"/>
                      <a:pt x="3" y="56"/>
                      <a:pt x="3" y="60"/>
                    </a:cubicBezTo>
                    <a:cubicBezTo>
                      <a:pt x="3" y="63"/>
                      <a:pt x="5" y="64"/>
                      <a:pt x="5" y="68"/>
                    </a:cubicBezTo>
                    <a:cubicBezTo>
                      <a:pt x="5" y="72"/>
                      <a:pt x="4" y="76"/>
                      <a:pt x="4" y="81"/>
                    </a:cubicBezTo>
                    <a:cubicBezTo>
                      <a:pt x="4" y="82"/>
                      <a:pt x="3" y="89"/>
                      <a:pt x="4" y="89"/>
                    </a:cubicBezTo>
                    <a:cubicBezTo>
                      <a:pt x="7" y="89"/>
                      <a:pt x="7" y="83"/>
                      <a:pt x="10" y="83"/>
                    </a:cubicBezTo>
                    <a:cubicBezTo>
                      <a:pt x="11" y="83"/>
                      <a:pt x="12" y="83"/>
                      <a:pt x="13" y="83"/>
                    </a:cubicBezTo>
                    <a:cubicBezTo>
                      <a:pt x="13" y="84"/>
                      <a:pt x="15" y="86"/>
                      <a:pt x="16" y="86"/>
                    </a:cubicBezTo>
                    <a:cubicBezTo>
                      <a:pt x="16" y="86"/>
                      <a:pt x="16" y="85"/>
                      <a:pt x="16" y="85"/>
                    </a:cubicBezTo>
                    <a:cubicBezTo>
                      <a:pt x="17" y="85"/>
                      <a:pt x="17" y="85"/>
                      <a:pt x="17" y="85"/>
                    </a:cubicBezTo>
                    <a:cubicBezTo>
                      <a:pt x="15" y="80"/>
                      <a:pt x="9" y="77"/>
                      <a:pt x="9" y="71"/>
                    </a:cubicBezTo>
                    <a:cubicBezTo>
                      <a:pt x="9" y="63"/>
                      <a:pt x="9" y="54"/>
                      <a:pt x="17" y="54"/>
                    </a:cubicBezTo>
                    <a:cubicBezTo>
                      <a:pt x="20" y="54"/>
                      <a:pt x="22" y="56"/>
                      <a:pt x="23" y="58"/>
                    </a:cubicBezTo>
                    <a:cubicBezTo>
                      <a:pt x="21" y="51"/>
                      <a:pt x="18" y="46"/>
                      <a:pt x="15" y="39"/>
                    </a:cubicBezTo>
                    <a:cubicBezTo>
                      <a:pt x="15" y="37"/>
                      <a:pt x="13" y="34"/>
                      <a:pt x="13" y="31"/>
                    </a:cubicBezTo>
                    <a:cubicBezTo>
                      <a:pt x="13" y="24"/>
                      <a:pt x="13" y="24"/>
                      <a:pt x="13" y="24"/>
                    </a:cubicBezTo>
                    <a:cubicBezTo>
                      <a:pt x="11" y="20"/>
                      <a:pt x="14" y="17"/>
                      <a:pt x="13" y="13"/>
                    </a:cubicBezTo>
                    <a:cubicBezTo>
                      <a:pt x="11" y="10"/>
                      <a:pt x="9" y="6"/>
                      <a:pt x="9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61" name="Freeform 67"/>
              <p:cNvSpPr>
                <a:spLocks noEditPoints="1"/>
              </p:cNvSpPr>
              <p:nvPr/>
            </p:nvSpPr>
            <p:spPr bwMode="auto">
              <a:xfrm>
                <a:off x="6421438" y="1955800"/>
                <a:ext cx="307975" cy="227013"/>
              </a:xfrm>
              <a:custGeom>
                <a:avLst/>
                <a:gdLst>
                  <a:gd name="T0" fmla="*/ 49 w 142"/>
                  <a:gd name="T1" fmla="*/ 103 h 104"/>
                  <a:gd name="T2" fmla="*/ 49 w 142"/>
                  <a:gd name="T3" fmla="*/ 104 h 104"/>
                  <a:gd name="T4" fmla="*/ 49 w 142"/>
                  <a:gd name="T5" fmla="*/ 103 h 104"/>
                  <a:gd name="T6" fmla="*/ 48 w 142"/>
                  <a:gd name="T7" fmla="*/ 103 h 104"/>
                  <a:gd name="T8" fmla="*/ 49 w 142"/>
                  <a:gd name="T9" fmla="*/ 103 h 104"/>
                  <a:gd name="T10" fmla="*/ 49 w 142"/>
                  <a:gd name="T11" fmla="*/ 103 h 104"/>
                  <a:gd name="T12" fmla="*/ 48 w 142"/>
                  <a:gd name="T13" fmla="*/ 103 h 104"/>
                  <a:gd name="T14" fmla="*/ 46 w 142"/>
                  <a:gd name="T15" fmla="*/ 101 h 104"/>
                  <a:gd name="T16" fmla="*/ 48 w 142"/>
                  <a:gd name="T17" fmla="*/ 103 h 104"/>
                  <a:gd name="T18" fmla="*/ 46 w 142"/>
                  <a:gd name="T19" fmla="*/ 101 h 104"/>
                  <a:gd name="T20" fmla="*/ 130 w 142"/>
                  <a:gd name="T21" fmla="*/ 0 h 104"/>
                  <a:gd name="T22" fmla="*/ 88 w 142"/>
                  <a:gd name="T23" fmla="*/ 16 h 104"/>
                  <a:gd name="T24" fmla="*/ 80 w 142"/>
                  <a:gd name="T25" fmla="*/ 13 h 104"/>
                  <a:gd name="T26" fmla="*/ 70 w 142"/>
                  <a:gd name="T27" fmla="*/ 16 h 104"/>
                  <a:gd name="T28" fmla="*/ 45 w 142"/>
                  <a:gd name="T29" fmla="*/ 30 h 104"/>
                  <a:gd name="T30" fmla="*/ 34 w 142"/>
                  <a:gd name="T31" fmla="*/ 32 h 104"/>
                  <a:gd name="T32" fmla="*/ 31 w 142"/>
                  <a:gd name="T33" fmla="*/ 35 h 104"/>
                  <a:gd name="T34" fmla="*/ 33 w 142"/>
                  <a:gd name="T35" fmla="*/ 40 h 104"/>
                  <a:gd name="T36" fmla="*/ 18 w 142"/>
                  <a:gd name="T37" fmla="*/ 57 h 104"/>
                  <a:gd name="T38" fmla="*/ 22 w 142"/>
                  <a:gd name="T39" fmla="*/ 63 h 104"/>
                  <a:gd name="T40" fmla="*/ 9 w 142"/>
                  <a:gd name="T41" fmla="*/ 71 h 104"/>
                  <a:gd name="T42" fmla="*/ 9 w 142"/>
                  <a:gd name="T43" fmla="*/ 75 h 104"/>
                  <a:gd name="T44" fmla="*/ 0 w 142"/>
                  <a:gd name="T45" fmla="*/ 87 h 104"/>
                  <a:gd name="T46" fmla="*/ 5 w 142"/>
                  <a:gd name="T47" fmla="*/ 92 h 104"/>
                  <a:gd name="T48" fmla="*/ 11 w 142"/>
                  <a:gd name="T49" fmla="*/ 92 h 104"/>
                  <a:gd name="T50" fmla="*/ 14 w 142"/>
                  <a:gd name="T51" fmla="*/ 92 h 104"/>
                  <a:gd name="T52" fmla="*/ 18 w 142"/>
                  <a:gd name="T53" fmla="*/ 102 h 104"/>
                  <a:gd name="T54" fmla="*/ 20 w 142"/>
                  <a:gd name="T55" fmla="*/ 103 h 104"/>
                  <a:gd name="T56" fmla="*/ 25 w 142"/>
                  <a:gd name="T57" fmla="*/ 102 h 104"/>
                  <a:gd name="T58" fmla="*/ 27 w 142"/>
                  <a:gd name="T59" fmla="*/ 104 h 104"/>
                  <a:gd name="T60" fmla="*/ 49 w 142"/>
                  <a:gd name="T61" fmla="*/ 104 h 104"/>
                  <a:gd name="T62" fmla="*/ 49 w 142"/>
                  <a:gd name="T63" fmla="*/ 103 h 104"/>
                  <a:gd name="T64" fmla="*/ 33 w 142"/>
                  <a:gd name="T65" fmla="*/ 84 h 104"/>
                  <a:gd name="T66" fmla="*/ 67 w 142"/>
                  <a:gd name="T67" fmla="*/ 43 h 104"/>
                  <a:gd name="T68" fmla="*/ 80 w 142"/>
                  <a:gd name="T69" fmla="*/ 36 h 104"/>
                  <a:gd name="T70" fmla="*/ 87 w 142"/>
                  <a:gd name="T71" fmla="*/ 29 h 104"/>
                  <a:gd name="T72" fmla="*/ 113 w 142"/>
                  <a:gd name="T73" fmla="*/ 22 h 104"/>
                  <a:gd name="T74" fmla="*/ 142 w 142"/>
                  <a:gd name="T75" fmla="*/ 7 h 104"/>
                  <a:gd name="T76" fmla="*/ 130 w 142"/>
                  <a:gd name="T77" fmla="*/ 0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2" h="104">
                    <a:moveTo>
                      <a:pt x="49" y="103"/>
                    </a:moveTo>
                    <a:cubicBezTo>
                      <a:pt x="49" y="104"/>
                      <a:pt x="49" y="104"/>
                      <a:pt x="49" y="104"/>
                    </a:cubicBezTo>
                    <a:cubicBezTo>
                      <a:pt x="49" y="103"/>
                      <a:pt x="49" y="103"/>
                      <a:pt x="49" y="103"/>
                    </a:cubicBezTo>
                    <a:moveTo>
                      <a:pt x="48" y="103"/>
                    </a:moveTo>
                    <a:cubicBezTo>
                      <a:pt x="48" y="103"/>
                      <a:pt x="48" y="103"/>
                      <a:pt x="49" y="103"/>
                    </a:cubicBezTo>
                    <a:cubicBezTo>
                      <a:pt x="49" y="103"/>
                      <a:pt x="49" y="103"/>
                      <a:pt x="49" y="103"/>
                    </a:cubicBezTo>
                    <a:cubicBezTo>
                      <a:pt x="48" y="103"/>
                      <a:pt x="48" y="103"/>
                      <a:pt x="48" y="103"/>
                    </a:cubicBezTo>
                    <a:moveTo>
                      <a:pt x="46" y="101"/>
                    </a:moveTo>
                    <a:cubicBezTo>
                      <a:pt x="48" y="103"/>
                      <a:pt x="48" y="103"/>
                      <a:pt x="48" y="103"/>
                    </a:cubicBezTo>
                    <a:cubicBezTo>
                      <a:pt x="48" y="102"/>
                      <a:pt x="47" y="101"/>
                      <a:pt x="46" y="101"/>
                    </a:cubicBezTo>
                    <a:moveTo>
                      <a:pt x="130" y="0"/>
                    </a:moveTo>
                    <a:cubicBezTo>
                      <a:pt x="116" y="0"/>
                      <a:pt x="103" y="16"/>
                      <a:pt x="88" y="16"/>
                    </a:cubicBezTo>
                    <a:cubicBezTo>
                      <a:pt x="85" y="16"/>
                      <a:pt x="83" y="13"/>
                      <a:pt x="80" y="13"/>
                    </a:cubicBezTo>
                    <a:cubicBezTo>
                      <a:pt x="74" y="13"/>
                      <a:pt x="74" y="16"/>
                      <a:pt x="70" y="16"/>
                    </a:cubicBezTo>
                    <a:cubicBezTo>
                      <a:pt x="60" y="16"/>
                      <a:pt x="52" y="30"/>
                      <a:pt x="45" y="30"/>
                    </a:cubicBezTo>
                    <a:cubicBezTo>
                      <a:pt x="41" y="30"/>
                      <a:pt x="38" y="32"/>
                      <a:pt x="34" y="32"/>
                    </a:cubicBezTo>
                    <a:cubicBezTo>
                      <a:pt x="32" y="32"/>
                      <a:pt x="31" y="34"/>
                      <a:pt x="31" y="35"/>
                    </a:cubicBezTo>
                    <a:cubicBezTo>
                      <a:pt x="31" y="36"/>
                      <a:pt x="33" y="38"/>
                      <a:pt x="33" y="40"/>
                    </a:cubicBezTo>
                    <a:cubicBezTo>
                      <a:pt x="33" y="48"/>
                      <a:pt x="18" y="52"/>
                      <a:pt x="18" y="57"/>
                    </a:cubicBezTo>
                    <a:cubicBezTo>
                      <a:pt x="18" y="59"/>
                      <a:pt x="22" y="60"/>
                      <a:pt x="22" y="63"/>
                    </a:cubicBezTo>
                    <a:cubicBezTo>
                      <a:pt x="18" y="64"/>
                      <a:pt x="9" y="66"/>
                      <a:pt x="9" y="71"/>
                    </a:cubicBezTo>
                    <a:cubicBezTo>
                      <a:pt x="9" y="74"/>
                      <a:pt x="9" y="75"/>
                      <a:pt x="9" y="75"/>
                    </a:cubicBezTo>
                    <a:cubicBezTo>
                      <a:pt x="9" y="80"/>
                      <a:pt x="0" y="80"/>
                      <a:pt x="0" y="87"/>
                    </a:cubicBezTo>
                    <a:cubicBezTo>
                      <a:pt x="0" y="90"/>
                      <a:pt x="5" y="92"/>
                      <a:pt x="5" y="92"/>
                    </a:cubicBezTo>
                    <a:cubicBezTo>
                      <a:pt x="5" y="92"/>
                      <a:pt x="9" y="92"/>
                      <a:pt x="11" y="92"/>
                    </a:cubicBezTo>
                    <a:cubicBezTo>
                      <a:pt x="13" y="92"/>
                      <a:pt x="14" y="92"/>
                      <a:pt x="14" y="92"/>
                    </a:cubicBezTo>
                    <a:cubicBezTo>
                      <a:pt x="19" y="94"/>
                      <a:pt x="16" y="98"/>
                      <a:pt x="18" y="102"/>
                    </a:cubicBezTo>
                    <a:cubicBezTo>
                      <a:pt x="18" y="103"/>
                      <a:pt x="19" y="103"/>
                      <a:pt x="20" y="103"/>
                    </a:cubicBezTo>
                    <a:cubicBezTo>
                      <a:pt x="21" y="103"/>
                      <a:pt x="24" y="102"/>
                      <a:pt x="25" y="102"/>
                    </a:cubicBezTo>
                    <a:cubicBezTo>
                      <a:pt x="26" y="102"/>
                      <a:pt x="27" y="104"/>
                      <a:pt x="27" y="104"/>
                    </a:cubicBezTo>
                    <a:cubicBezTo>
                      <a:pt x="49" y="104"/>
                      <a:pt x="49" y="104"/>
                      <a:pt x="49" y="104"/>
                    </a:cubicBezTo>
                    <a:cubicBezTo>
                      <a:pt x="49" y="104"/>
                      <a:pt x="49" y="103"/>
                      <a:pt x="49" y="103"/>
                    </a:cubicBezTo>
                    <a:cubicBezTo>
                      <a:pt x="42" y="97"/>
                      <a:pt x="33" y="95"/>
                      <a:pt x="33" y="84"/>
                    </a:cubicBezTo>
                    <a:cubicBezTo>
                      <a:pt x="33" y="66"/>
                      <a:pt x="52" y="47"/>
                      <a:pt x="67" y="43"/>
                    </a:cubicBezTo>
                    <a:cubicBezTo>
                      <a:pt x="72" y="42"/>
                      <a:pt x="73" y="36"/>
                      <a:pt x="80" y="36"/>
                    </a:cubicBezTo>
                    <a:cubicBezTo>
                      <a:pt x="84" y="36"/>
                      <a:pt x="85" y="30"/>
                      <a:pt x="87" y="29"/>
                    </a:cubicBezTo>
                    <a:cubicBezTo>
                      <a:pt x="96" y="25"/>
                      <a:pt x="103" y="27"/>
                      <a:pt x="113" y="22"/>
                    </a:cubicBezTo>
                    <a:cubicBezTo>
                      <a:pt x="120" y="19"/>
                      <a:pt x="142" y="17"/>
                      <a:pt x="142" y="7"/>
                    </a:cubicBezTo>
                    <a:cubicBezTo>
                      <a:pt x="142" y="4"/>
                      <a:pt x="134" y="0"/>
                      <a:pt x="130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62" name="Freeform 70"/>
              <p:cNvSpPr>
                <a:spLocks/>
              </p:cNvSpPr>
              <p:nvPr/>
            </p:nvSpPr>
            <p:spPr bwMode="auto">
              <a:xfrm>
                <a:off x="5870575" y="1935163"/>
                <a:ext cx="2976562" cy="1108075"/>
              </a:xfrm>
              <a:custGeom>
                <a:avLst/>
                <a:gdLst>
                  <a:gd name="T0" fmla="*/ 531 w 1371"/>
                  <a:gd name="T1" fmla="*/ 63 h 510"/>
                  <a:gd name="T2" fmla="*/ 452 w 1371"/>
                  <a:gd name="T3" fmla="*/ 96 h 510"/>
                  <a:gd name="T4" fmla="*/ 413 w 1371"/>
                  <a:gd name="T5" fmla="*/ 78 h 510"/>
                  <a:gd name="T6" fmla="*/ 333 w 1371"/>
                  <a:gd name="T7" fmla="*/ 125 h 510"/>
                  <a:gd name="T8" fmla="*/ 266 w 1371"/>
                  <a:gd name="T9" fmla="*/ 139 h 510"/>
                  <a:gd name="T10" fmla="*/ 189 w 1371"/>
                  <a:gd name="T11" fmla="*/ 174 h 510"/>
                  <a:gd name="T12" fmla="*/ 137 w 1371"/>
                  <a:gd name="T13" fmla="*/ 201 h 510"/>
                  <a:gd name="T14" fmla="*/ 93 w 1371"/>
                  <a:gd name="T15" fmla="*/ 126 h 510"/>
                  <a:gd name="T16" fmla="*/ 81 w 1371"/>
                  <a:gd name="T17" fmla="*/ 152 h 510"/>
                  <a:gd name="T18" fmla="*/ 79 w 1371"/>
                  <a:gd name="T19" fmla="*/ 186 h 510"/>
                  <a:gd name="T20" fmla="*/ 93 w 1371"/>
                  <a:gd name="T21" fmla="*/ 216 h 510"/>
                  <a:gd name="T22" fmla="*/ 45 w 1371"/>
                  <a:gd name="T23" fmla="*/ 258 h 510"/>
                  <a:gd name="T24" fmla="*/ 0 w 1371"/>
                  <a:gd name="T25" fmla="*/ 318 h 510"/>
                  <a:gd name="T26" fmla="*/ 10 w 1371"/>
                  <a:gd name="T27" fmla="*/ 317 h 510"/>
                  <a:gd name="T28" fmla="*/ 30 w 1371"/>
                  <a:gd name="T29" fmla="*/ 343 h 510"/>
                  <a:gd name="T30" fmla="*/ 24 w 1371"/>
                  <a:gd name="T31" fmla="*/ 381 h 510"/>
                  <a:gd name="T32" fmla="*/ 71 w 1371"/>
                  <a:gd name="T33" fmla="*/ 412 h 510"/>
                  <a:gd name="T34" fmla="*/ 126 w 1371"/>
                  <a:gd name="T35" fmla="*/ 414 h 510"/>
                  <a:gd name="T36" fmla="*/ 176 w 1371"/>
                  <a:gd name="T37" fmla="*/ 451 h 510"/>
                  <a:gd name="T38" fmla="*/ 214 w 1371"/>
                  <a:gd name="T39" fmla="*/ 476 h 510"/>
                  <a:gd name="T40" fmla="*/ 231 w 1371"/>
                  <a:gd name="T41" fmla="*/ 475 h 510"/>
                  <a:gd name="T42" fmla="*/ 224 w 1371"/>
                  <a:gd name="T43" fmla="*/ 407 h 510"/>
                  <a:gd name="T44" fmla="*/ 245 w 1371"/>
                  <a:gd name="T45" fmla="*/ 421 h 510"/>
                  <a:gd name="T46" fmla="*/ 270 w 1371"/>
                  <a:gd name="T47" fmla="*/ 460 h 510"/>
                  <a:gd name="T48" fmla="*/ 286 w 1371"/>
                  <a:gd name="T49" fmla="*/ 484 h 510"/>
                  <a:gd name="T50" fmla="*/ 335 w 1371"/>
                  <a:gd name="T51" fmla="*/ 504 h 510"/>
                  <a:gd name="T52" fmla="*/ 371 w 1371"/>
                  <a:gd name="T53" fmla="*/ 489 h 510"/>
                  <a:gd name="T54" fmla="*/ 379 w 1371"/>
                  <a:gd name="T55" fmla="*/ 492 h 510"/>
                  <a:gd name="T56" fmla="*/ 390 w 1371"/>
                  <a:gd name="T57" fmla="*/ 494 h 510"/>
                  <a:gd name="T58" fmla="*/ 403 w 1371"/>
                  <a:gd name="T59" fmla="*/ 487 h 510"/>
                  <a:gd name="T60" fmla="*/ 414 w 1371"/>
                  <a:gd name="T61" fmla="*/ 480 h 510"/>
                  <a:gd name="T62" fmla="*/ 444 w 1371"/>
                  <a:gd name="T63" fmla="*/ 491 h 510"/>
                  <a:gd name="T64" fmla="*/ 445 w 1371"/>
                  <a:gd name="T65" fmla="*/ 461 h 510"/>
                  <a:gd name="T66" fmla="*/ 512 w 1371"/>
                  <a:gd name="T67" fmla="*/ 398 h 510"/>
                  <a:gd name="T68" fmla="*/ 518 w 1371"/>
                  <a:gd name="T69" fmla="*/ 398 h 510"/>
                  <a:gd name="T70" fmla="*/ 531 w 1371"/>
                  <a:gd name="T71" fmla="*/ 381 h 510"/>
                  <a:gd name="T72" fmla="*/ 662 w 1371"/>
                  <a:gd name="T73" fmla="*/ 350 h 510"/>
                  <a:gd name="T74" fmla="*/ 674 w 1371"/>
                  <a:gd name="T75" fmla="*/ 361 h 510"/>
                  <a:gd name="T76" fmla="*/ 745 w 1371"/>
                  <a:gd name="T77" fmla="*/ 369 h 510"/>
                  <a:gd name="T78" fmla="*/ 784 w 1371"/>
                  <a:gd name="T79" fmla="*/ 365 h 510"/>
                  <a:gd name="T80" fmla="*/ 813 w 1371"/>
                  <a:gd name="T81" fmla="*/ 338 h 510"/>
                  <a:gd name="T82" fmla="*/ 927 w 1371"/>
                  <a:gd name="T83" fmla="*/ 381 h 510"/>
                  <a:gd name="T84" fmla="*/ 901 w 1371"/>
                  <a:gd name="T85" fmla="*/ 427 h 510"/>
                  <a:gd name="T86" fmla="*/ 979 w 1371"/>
                  <a:gd name="T87" fmla="*/ 338 h 510"/>
                  <a:gd name="T88" fmla="*/ 990 w 1371"/>
                  <a:gd name="T89" fmla="*/ 262 h 510"/>
                  <a:gd name="T90" fmla="*/ 1132 w 1371"/>
                  <a:gd name="T91" fmla="*/ 232 h 510"/>
                  <a:gd name="T92" fmla="*/ 1113 w 1371"/>
                  <a:gd name="T93" fmla="*/ 276 h 510"/>
                  <a:gd name="T94" fmla="*/ 1149 w 1371"/>
                  <a:gd name="T95" fmla="*/ 278 h 510"/>
                  <a:gd name="T96" fmla="*/ 1299 w 1371"/>
                  <a:gd name="T97" fmla="*/ 174 h 510"/>
                  <a:gd name="T98" fmla="*/ 1213 w 1371"/>
                  <a:gd name="T99" fmla="*/ 125 h 510"/>
                  <a:gd name="T100" fmla="*/ 1097 w 1371"/>
                  <a:gd name="T101" fmla="*/ 104 h 510"/>
                  <a:gd name="T102" fmla="*/ 920 w 1371"/>
                  <a:gd name="T103" fmla="*/ 101 h 510"/>
                  <a:gd name="T104" fmla="*/ 831 w 1371"/>
                  <a:gd name="T105" fmla="*/ 74 h 510"/>
                  <a:gd name="T106" fmla="*/ 701 w 1371"/>
                  <a:gd name="T107" fmla="*/ 16 h 5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371" h="510">
                    <a:moveTo>
                      <a:pt x="680" y="0"/>
                    </a:moveTo>
                    <a:cubicBezTo>
                      <a:pt x="665" y="0"/>
                      <a:pt x="659" y="11"/>
                      <a:pt x="652" y="17"/>
                    </a:cubicBezTo>
                    <a:cubicBezTo>
                      <a:pt x="648" y="20"/>
                      <a:pt x="628" y="28"/>
                      <a:pt x="618" y="28"/>
                    </a:cubicBezTo>
                    <a:cubicBezTo>
                      <a:pt x="614" y="28"/>
                      <a:pt x="612" y="27"/>
                      <a:pt x="613" y="23"/>
                    </a:cubicBezTo>
                    <a:cubicBezTo>
                      <a:pt x="603" y="26"/>
                      <a:pt x="563" y="29"/>
                      <a:pt x="543" y="47"/>
                    </a:cubicBezTo>
                    <a:cubicBezTo>
                      <a:pt x="538" y="51"/>
                      <a:pt x="537" y="63"/>
                      <a:pt x="531" y="63"/>
                    </a:cubicBezTo>
                    <a:cubicBezTo>
                      <a:pt x="528" y="63"/>
                      <a:pt x="523" y="62"/>
                      <a:pt x="517" y="62"/>
                    </a:cubicBezTo>
                    <a:cubicBezTo>
                      <a:pt x="504" y="62"/>
                      <a:pt x="486" y="64"/>
                      <a:pt x="486" y="75"/>
                    </a:cubicBezTo>
                    <a:cubicBezTo>
                      <a:pt x="486" y="79"/>
                      <a:pt x="489" y="82"/>
                      <a:pt x="490" y="87"/>
                    </a:cubicBezTo>
                    <a:cubicBezTo>
                      <a:pt x="488" y="88"/>
                      <a:pt x="487" y="88"/>
                      <a:pt x="485" y="88"/>
                    </a:cubicBezTo>
                    <a:cubicBezTo>
                      <a:pt x="481" y="88"/>
                      <a:pt x="475" y="87"/>
                      <a:pt x="462" y="87"/>
                    </a:cubicBezTo>
                    <a:cubicBezTo>
                      <a:pt x="457" y="93"/>
                      <a:pt x="454" y="96"/>
                      <a:pt x="452" y="96"/>
                    </a:cubicBezTo>
                    <a:cubicBezTo>
                      <a:pt x="446" y="96"/>
                      <a:pt x="446" y="82"/>
                      <a:pt x="443" y="78"/>
                    </a:cubicBezTo>
                    <a:cubicBezTo>
                      <a:pt x="442" y="87"/>
                      <a:pt x="436" y="91"/>
                      <a:pt x="428" y="95"/>
                    </a:cubicBezTo>
                    <a:cubicBezTo>
                      <a:pt x="431" y="103"/>
                      <a:pt x="443" y="111"/>
                      <a:pt x="434" y="121"/>
                    </a:cubicBezTo>
                    <a:cubicBezTo>
                      <a:pt x="428" y="127"/>
                      <a:pt x="445" y="148"/>
                      <a:pt x="436" y="148"/>
                    </a:cubicBezTo>
                    <a:cubicBezTo>
                      <a:pt x="424" y="148"/>
                      <a:pt x="421" y="105"/>
                      <a:pt x="421" y="97"/>
                    </a:cubicBezTo>
                    <a:cubicBezTo>
                      <a:pt x="421" y="87"/>
                      <a:pt x="437" y="83"/>
                      <a:pt x="413" y="78"/>
                    </a:cubicBezTo>
                    <a:cubicBezTo>
                      <a:pt x="412" y="78"/>
                      <a:pt x="411" y="78"/>
                      <a:pt x="411" y="78"/>
                    </a:cubicBezTo>
                    <a:cubicBezTo>
                      <a:pt x="398" y="78"/>
                      <a:pt x="377" y="96"/>
                      <a:pt x="377" y="106"/>
                    </a:cubicBezTo>
                    <a:cubicBezTo>
                      <a:pt x="377" y="119"/>
                      <a:pt x="383" y="128"/>
                      <a:pt x="390" y="135"/>
                    </a:cubicBezTo>
                    <a:cubicBezTo>
                      <a:pt x="395" y="142"/>
                      <a:pt x="395" y="145"/>
                      <a:pt x="392" y="145"/>
                    </a:cubicBezTo>
                    <a:cubicBezTo>
                      <a:pt x="385" y="145"/>
                      <a:pt x="364" y="131"/>
                      <a:pt x="354" y="128"/>
                    </a:cubicBezTo>
                    <a:cubicBezTo>
                      <a:pt x="344" y="126"/>
                      <a:pt x="337" y="125"/>
                      <a:pt x="333" y="125"/>
                    </a:cubicBezTo>
                    <a:cubicBezTo>
                      <a:pt x="321" y="124"/>
                      <a:pt x="328" y="132"/>
                      <a:pt x="328" y="133"/>
                    </a:cubicBezTo>
                    <a:cubicBezTo>
                      <a:pt x="327" y="142"/>
                      <a:pt x="326" y="144"/>
                      <a:pt x="324" y="144"/>
                    </a:cubicBezTo>
                    <a:cubicBezTo>
                      <a:pt x="320" y="144"/>
                      <a:pt x="315" y="138"/>
                      <a:pt x="312" y="138"/>
                    </a:cubicBezTo>
                    <a:cubicBezTo>
                      <a:pt x="305" y="138"/>
                      <a:pt x="293" y="145"/>
                      <a:pt x="281" y="145"/>
                    </a:cubicBezTo>
                    <a:cubicBezTo>
                      <a:pt x="278" y="145"/>
                      <a:pt x="275" y="144"/>
                      <a:pt x="273" y="143"/>
                    </a:cubicBezTo>
                    <a:cubicBezTo>
                      <a:pt x="272" y="140"/>
                      <a:pt x="269" y="139"/>
                      <a:pt x="266" y="139"/>
                    </a:cubicBezTo>
                    <a:cubicBezTo>
                      <a:pt x="252" y="139"/>
                      <a:pt x="222" y="164"/>
                      <a:pt x="213" y="164"/>
                    </a:cubicBezTo>
                    <a:cubicBezTo>
                      <a:pt x="210" y="164"/>
                      <a:pt x="205" y="162"/>
                      <a:pt x="206" y="159"/>
                    </a:cubicBezTo>
                    <a:cubicBezTo>
                      <a:pt x="209" y="152"/>
                      <a:pt x="208" y="140"/>
                      <a:pt x="204" y="140"/>
                    </a:cubicBezTo>
                    <a:cubicBezTo>
                      <a:pt x="201" y="140"/>
                      <a:pt x="197" y="145"/>
                      <a:pt x="192" y="160"/>
                    </a:cubicBezTo>
                    <a:cubicBezTo>
                      <a:pt x="191" y="163"/>
                      <a:pt x="196" y="164"/>
                      <a:pt x="196" y="169"/>
                    </a:cubicBezTo>
                    <a:cubicBezTo>
                      <a:pt x="196" y="173"/>
                      <a:pt x="193" y="174"/>
                      <a:pt x="189" y="174"/>
                    </a:cubicBezTo>
                    <a:cubicBezTo>
                      <a:pt x="187" y="174"/>
                      <a:pt x="186" y="174"/>
                      <a:pt x="184" y="174"/>
                    </a:cubicBezTo>
                    <a:cubicBezTo>
                      <a:pt x="182" y="174"/>
                      <a:pt x="180" y="174"/>
                      <a:pt x="179" y="174"/>
                    </a:cubicBezTo>
                    <a:cubicBezTo>
                      <a:pt x="177" y="174"/>
                      <a:pt x="175" y="174"/>
                      <a:pt x="174" y="174"/>
                    </a:cubicBezTo>
                    <a:cubicBezTo>
                      <a:pt x="167" y="176"/>
                      <a:pt x="169" y="194"/>
                      <a:pt x="153" y="194"/>
                    </a:cubicBezTo>
                    <a:cubicBezTo>
                      <a:pt x="149" y="194"/>
                      <a:pt x="144" y="193"/>
                      <a:pt x="137" y="190"/>
                    </a:cubicBezTo>
                    <a:cubicBezTo>
                      <a:pt x="137" y="201"/>
                      <a:pt x="137" y="201"/>
                      <a:pt x="137" y="201"/>
                    </a:cubicBezTo>
                    <a:cubicBezTo>
                      <a:pt x="121" y="200"/>
                      <a:pt x="123" y="182"/>
                      <a:pt x="117" y="174"/>
                    </a:cubicBezTo>
                    <a:cubicBezTo>
                      <a:pt x="120" y="174"/>
                      <a:pt x="122" y="174"/>
                      <a:pt x="124" y="174"/>
                    </a:cubicBezTo>
                    <a:cubicBezTo>
                      <a:pt x="132" y="174"/>
                      <a:pt x="138" y="175"/>
                      <a:pt x="148" y="177"/>
                    </a:cubicBezTo>
                    <a:cubicBezTo>
                      <a:pt x="149" y="177"/>
                      <a:pt x="151" y="178"/>
                      <a:pt x="152" y="178"/>
                    </a:cubicBezTo>
                    <a:cubicBezTo>
                      <a:pt x="169" y="178"/>
                      <a:pt x="191" y="160"/>
                      <a:pt x="147" y="146"/>
                    </a:cubicBezTo>
                    <a:cubicBezTo>
                      <a:pt x="133" y="142"/>
                      <a:pt x="103" y="126"/>
                      <a:pt x="93" y="126"/>
                    </a:cubicBezTo>
                    <a:cubicBezTo>
                      <a:pt x="93" y="126"/>
                      <a:pt x="92" y="126"/>
                      <a:pt x="90" y="126"/>
                    </a:cubicBezTo>
                    <a:cubicBezTo>
                      <a:pt x="89" y="126"/>
                      <a:pt x="87" y="126"/>
                      <a:pt x="86" y="126"/>
                    </a:cubicBezTo>
                    <a:cubicBezTo>
                      <a:pt x="86" y="126"/>
                      <a:pt x="86" y="126"/>
                      <a:pt x="86" y="126"/>
                    </a:cubicBezTo>
                    <a:cubicBezTo>
                      <a:pt x="82" y="129"/>
                      <a:pt x="71" y="134"/>
                      <a:pt x="71" y="140"/>
                    </a:cubicBezTo>
                    <a:cubicBezTo>
                      <a:pt x="71" y="140"/>
                      <a:pt x="71" y="140"/>
                      <a:pt x="71" y="140"/>
                    </a:cubicBezTo>
                    <a:cubicBezTo>
                      <a:pt x="71" y="146"/>
                      <a:pt x="81" y="145"/>
                      <a:pt x="81" y="152"/>
                    </a:cubicBezTo>
                    <a:cubicBezTo>
                      <a:pt x="81" y="152"/>
                      <a:pt x="81" y="152"/>
                      <a:pt x="81" y="152"/>
                    </a:cubicBezTo>
                    <a:cubicBezTo>
                      <a:pt x="81" y="156"/>
                      <a:pt x="76" y="159"/>
                      <a:pt x="76" y="164"/>
                    </a:cubicBezTo>
                    <a:cubicBezTo>
                      <a:pt x="76" y="164"/>
                      <a:pt x="76" y="164"/>
                      <a:pt x="76" y="164"/>
                    </a:cubicBezTo>
                    <a:cubicBezTo>
                      <a:pt x="76" y="169"/>
                      <a:pt x="82" y="172"/>
                      <a:pt x="82" y="178"/>
                    </a:cubicBezTo>
                    <a:cubicBezTo>
                      <a:pt x="82" y="178"/>
                      <a:pt x="82" y="178"/>
                      <a:pt x="82" y="178"/>
                    </a:cubicBezTo>
                    <a:cubicBezTo>
                      <a:pt x="82" y="181"/>
                      <a:pt x="79" y="183"/>
                      <a:pt x="79" y="186"/>
                    </a:cubicBezTo>
                    <a:cubicBezTo>
                      <a:pt x="79" y="186"/>
                      <a:pt x="79" y="186"/>
                      <a:pt x="79" y="186"/>
                    </a:cubicBezTo>
                    <a:cubicBezTo>
                      <a:pt x="79" y="192"/>
                      <a:pt x="88" y="194"/>
                      <a:pt x="88" y="200"/>
                    </a:cubicBezTo>
                    <a:cubicBezTo>
                      <a:pt x="88" y="200"/>
                      <a:pt x="88" y="200"/>
                      <a:pt x="88" y="200"/>
                    </a:cubicBezTo>
                    <a:cubicBezTo>
                      <a:pt x="88" y="202"/>
                      <a:pt x="85" y="203"/>
                      <a:pt x="84" y="204"/>
                    </a:cubicBezTo>
                    <a:cubicBezTo>
                      <a:pt x="84" y="204"/>
                      <a:pt x="84" y="204"/>
                      <a:pt x="84" y="204"/>
                    </a:cubicBezTo>
                    <a:cubicBezTo>
                      <a:pt x="87" y="209"/>
                      <a:pt x="93" y="210"/>
                      <a:pt x="93" y="216"/>
                    </a:cubicBezTo>
                    <a:cubicBezTo>
                      <a:pt x="93" y="216"/>
                      <a:pt x="93" y="216"/>
                      <a:pt x="93" y="216"/>
                    </a:cubicBezTo>
                    <a:cubicBezTo>
                      <a:pt x="93" y="225"/>
                      <a:pt x="74" y="236"/>
                      <a:pt x="68" y="244"/>
                    </a:cubicBezTo>
                    <a:cubicBezTo>
                      <a:pt x="68" y="244"/>
                      <a:pt x="68" y="244"/>
                      <a:pt x="68" y="244"/>
                    </a:cubicBezTo>
                    <a:cubicBezTo>
                      <a:pt x="70" y="247"/>
                      <a:pt x="73" y="248"/>
                      <a:pt x="75" y="253"/>
                    </a:cubicBezTo>
                    <a:cubicBezTo>
                      <a:pt x="71" y="256"/>
                      <a:pt x="63" y="260"/>
                      <a:pt x="59" y="260"/>
                    </a:cubicBezTo>
                    <a:cubicBezTo>
                      <a:pt x="54" y="260"/>
                      <a:pt x="51" y="258"/>
                      <a:pt x="45" y="258"/>
                    </a:cubicBezTo>
                    <a:cubicBezTo>
                      <a:pt x="39" y="258"/>
                      <a:pt x="25" y="263"/>
                      <a:pt x="29" y="267"/>
                    </a:cubicBezTo>
                    <a:cubicBezTo>
                      <a:pt x="43" y="281"/>
                      <a:pt x="36" y="286"/>
                      <a:pt x="32" y="286"/>
                    </a:cubicBezTo>
                    <a:cubicBezTo>
                      <a:pt x="27" y="286"/>
                      <a:pt x="26" y="279"/>
                      <a:pt x="21" y="279"/>
                    </a:cubicBezTo>
                    <a:cubicBezTo>
                      <a:pt x="16" y="279"/>
                      <a:pt x="10" y="292"/>
                      <a:pt x="10" y="299"/>
                    </a:cubicBezTo>
                    <a:cubicBezTo>
                      <a:pt x="10" y="310"/>
                      <a:pt x="1" y="308"/>
                      <a:pt x="0" y="318"/>
                    </a:cubicBezTo>
                    <a:cubicBezTo>
                      <a:pt x="0" y="318"/>
                      <a:pt x="0" y="318"/>
                      <a:pt x="0" y="318"/>
                    </a:cubicBezTo>
                    <a:cubicBezTo>
                      <a:pt x="4" y="318"/>
                      <a:pt x="7" y="317"/>
                      <a:pt x="10" y="317"/>
                    </a:cubicBezTo>
                    <a:cubicBezTo>
                      <a:pt x="10" y="317"/>
                      <a:pt x="10" y="317"/>
                      <a:pt x="10" y="317"/>
                    </a:cubicBezTo>
                    <a:cubicBezTo>
                      <a:pt x="10" y="317"/>
                      <a:pt x="10" y="317"/>
                      <a:pt x="10" y="317"/>
                    </a:cubicBezTo>
                    <a:cubicBezTo>
                      <a:pt x="10" y="317"/>
                      <a:pt x="10" y="317"/>
                      <a:pt x="10" y="317"/>
                    </a:cubicBezTo>
                    <a:cubicBezTo>
                      <a:pt x="10" y="317"/>
                      <a:pt x="10" y="317"/>
                      <a:pt x="10" y="317"/>
                    </a:cubicBezTo>
                    <a:cubicBezTo>
                      <a:pt x="10" y="317"/>
                      <a:pt x="10" y="317"/>
                      <a:pt x="10" y="317"/>
                    </a:cubicBezTo>
                    <a:cubicBezTo>
                      <a:pt x="10" y="317"/>
                      <a:pt x="10" y="317"/>
                      <a:pt x="10" y="317"/>
                    </a:cubicBezTo>
                    <a:cubicBezTo>
                      <a:pt x="10" y="317"/>
                      <a:pt x="10" y="317"/>
                      <a:pt x="10" y="317"/>
                    </a:cubicBezTo>
                    <a:cubicBezTo>
                      <a:pt x="16" y="317"/>
                      <a:pt x="19" y="317"/>
                      <a:pt x="25" y="317"/>
                    </a:cubicBezTo>
                    <a:cubicBezTo>
                      <a:pt x="31" y="317"/>
                      <a:pt x="34" y="328"/>
                      <a:pt x="34" y="334"/>
                    </a:cubicBezTo>
                    <a:cubicBezTo>
                      <a:pt x="34" y="334"/>
                      <a:pt x="34" y="334"/>
                      <a:pt x="34" y="334"/>
                    </a:cubicBezTo>
                    <a:cubicBezTo>
                      <a:pt x="34" y="337"/>
                      <a:pt x="30" y="339"/>
                      <a:pt x="30" y="343"/>
                    </a:cubicBezTo>
                    <a:cubicBezTo>
                      <a:pt x="30" y="343"/>
                      <a:pt x="30" y="343"/>
                      <a:pt x="30" y="343"/>
                    </a:cubicBezTo>
                    <a:cubicBezTo>
                      <a:pt x="30" y="349"/>
                      <a:pt x="35" y="353"/>
                      <a:pt x="35" y="358"/>
                    </a:cubicBezTo>
                    <a:cubicBezTo>
                      <a:pt x="35" y="358"/>
                      <a:pt x="35" y="358"/>
                      <a:pt x="35" y="358"/>
                    </a:cubicBezTo>
                    <a:cubicBezTo>
                      <a:pt x="35" y="361"/>
                      <a:pt x="30" y="363"/>
                      <a:pt x="28" y="364"/>
                    </a:cubicBezTo>
                    <a:cubicBezTo>
                      <a:pt x="25" y="369"/>
                      <a:pt x="24" y="374"/>
                      <a:pt x="24" y="381"/>
                    </a:cubicBezTo>
                    <a:cubicBezTo>
                      <a:pt x="24" y="381"/>
                      <a:pt x="24" y="381"/>
                      <a:pt x="24" y="381"/>
                    </a:cubicBezTo>
                    <a:cubicBezTo>
                      <a:pt x="24" y="386"/>
                      <a:pt x="27" y="387"/>
                      <a:pt x="31" y="387"/>
                    </a:cubicBezTo>
                    <a:cubicBezTo>
                      <a:pt x="32" y="387"/>
                      <a:pt x="34" y="387"/>
                      <a:pt x="36" y="387"/>
                    </a:cubicBezTo>
                    <a:cubicBezTo>
                      <a:pt x="45" y="387"/>
                      <a:pt x="49" y="383"/>
                      <a:pt x="56" y="383"/>
                    </a:cubicBezTo>
                    <a:cubicBezTo>
                      <a:pt x="64" y="383"/>
                      <a:pt x="62" y="398"/>
                      <a:pt x="69" y="398"/>
                    </a:cubicBezTo>
                    <a:cubicBezTo>
                      <a:pt x="69" y="410"/>
                      <a:pt x="69" y="410"/>
                      <a:pt x="69" y="410"/>
                    </a:cubicBezTo>
                    <a:cubicBezTo>
                      <a:pt x="69" y="410"/>
                      <a:pt x="70" y="411"/>
                      <a:pt x="71" y="412"/>
                    </a:cubicBezTo>
                    <a:cubicBezTo>
                      <a:pt x="72" y="413"/>
                      <a:pt x="72" y="413"/>
                      <a:pt x="72" y="413"/>
                    </a:cubicBezTo>
                    <a:cubicBezTo>
                      <a:pt x="73" y="413"/>
                      <a:pt x="77" y="412"/>
                      <a:pt x="79" y="412"/>
                    </a:cubicBezTo>
                    <a:cubicBezTo>
                      <a:pt x="85" y="410"/>
                      <a:pt x="86" y="402"/>
                      <a:pt x="92" y="402"/>
                    </a:cubicBezTo>
                    <a:cubicBezTo>
                      <a:pt x="97" y="402"/>
                      <a:pt x="110" y="424"/>
                      <a:pt x="114" y="424"/>
                    </a:cubicBezTo>
                    <a:cubicBezTo>
                      <a:pt x="118" y="424"/>
                      <a:pt x="131" y="418"/>
                      <a:pt x="134" y="415"/>
                    </a:cubicBezTo>
                    <a:cubicBezTo>
                      <a:pt x="133" y="415"/>
                      <a:pt x="126" y="414"/>
                      <a:pt x="126" y="414"/>
                    </a:cubicBezTo>
                    <a:cubicBezTo>
                      <a:pt x="125" y="414"/>
                      <a:pt x="121" y="413"/>
                      <a:pt x="121" y="410"/>
                    </a:cubicBezTo>
                    <a:cubicBezTo>
                      <a:pt x="121" y="407"/>
                      <a:pt x="142" y="400"/>
                      <a:pt x="149" y="397"/>
                    </a:cubicBezTo>
                    <a:cubicBezTo>
                      <a:pt x="149" y="397"/>
                      <a:pt x="146" y="401"/>
                      <a:pt x="144" y="402"/>
                    </a:cubicBezTo>
                    <a:cubicBezTo>
                      <a:pt x="145" y="403"/>
                      <a:pt x="152" y="411"/>
                      <a:pt x="136" y="415"/>
                    </a:cubicBezTo>
                    <a:cubicBezTo>
                      <a:pt x="143" y="432"/>
                      <a:pt x="175" y="429"/>
                      <a:pt x="175" y="451"/>
                    </a:cubicBezTo>
                    <a:cubicBezTo>
                      <a:pt x="176" y="451"/>
                      <a:pt x="176" y="451"/>
                      <a:pt x="176" y="451"/>
                    </a:cubicBezTo>
                    <a:cubicBezTo>
                      <a:pt x="178" y="450"/>
                      <a:pt x="180" y="450"/>
                      <a:pt x="182" y="450"/>
                    </a:cubicBezTo>
                    <a:cubicBezTo>
                      <a:pt x="182" y="450"/>
                      <a:pt x="182" y="450"/>
                      <a:pt x="182" y="450"/>
                    </a:cubicBezTo>
                    <a:cubicBezTo>
                      <a:pt x="182" y="450"/>
                      <a:pt x="182" y="450"/>
                      <a:pt x="182" y="450"/>
                    </a:cubicBezTo>
                    <a:cubicBezTo>
                      <a:pt x="191" y="450"/>
                      <a:pt x="191" y="455"/>
                      <a:pt x="194" y="461"/>
                    </a:cubicBezTo>
                    <a:cubicBezTo>
                      <a:pt x="194" y="462"/>
                      <a:pt x="200" y="466"/>
                      <a:pt x="200" y="466"/>
                    </a:cubicBezTo>
                    <a:cubicBezTo>
                      <a:pt x="205" y="468"/>
                      <a:pt x="207" y="476"/>
                      <a:pt x="214" y="476"/>
                    </a:cubicBezTo>
                    <a:cubicBezTo>
                      <a:pt x="221" y="476"/>
                      <a:pt x="220" y="471"/>
                      <a:pt x="225" y="469"/>
                    </a:cubicBezTo>
                    <a:cubicBezTo>
                      <a:pt x="227" y="469"/>
                      <a:pt x="227" y="469"/>
                      <a:pt x="229" y="469"/>
                    </a:cubicBezTo>
                    <a:cubicBezTo>
                      <a:pt x="229" y="470"/>
                      <a:pt x="229" y="473"/>
                      <a:pt x="231" y="474"/>
                    </a:cubicBezTo>
                    <a:cubicBezTo>
                      <a:pt x="231" y="474"/>
                      <a:pt x="231" y="474"/>
                      <a:pt x="231" y="474"/>
                    </a:cubicBezTo>
                    <a:cubicBezTo>
                      <a:pt x="231" y="474"/>
                      <a:pt x="230" y="474"/>
                      <a:pt x="230" y="474"/>
                    </a:cubicBezTo>
                    <a:cubicBezTo>
                      <a:pt x="230" y="475"/>
                      <a:pt x="231" y="475"/>
                      <a:pt x="231" y="475"/>
                    </a:cubicBezTo>
                    <a:cubicBezTo>
                      <a:pt x="235" y="476"/>
                      <a:pt x="235" y="476"/>
                      <a:pt x="235" y="476"/>
                    </a:cubicBezTo>
                    <a:cubicBezTo>
                      <a:pt x="238" y="471"/>
                      <a:pt x="238" y="465"/>
                      <a:pt x="242" y="462"/>
                    </a:cubicBezTo>
                    <a:cubicBezTo>
                      <a:pt x="235" y="458"/>
                      <a:pt x="223" y="441"/>
                      <a:pt x="223" y="432"/>
                    </a:cubicBezTo>
                    <a:cubicBezTo>
                      <a:pt x="223" y="429"/>
                      <a:pt x="217" y="425"/>
                      <a:pt x="217" y="420"/>
                    </a:cubicBezTo>
                    <a:cubicBezTo>
                      <a:pt x="217" y="419"/>
                      <a:pt x="222" y="408"/>
                      <a:pt x="224" y="407"/>
                    </a:cubicBezTo>
                    <a:cubicBezTo>
                      <a:pt x="224" y="407"/>
                      <a:pt x="224" y="407"/>
                      <a:pt x="224" y="407"/>
                    </a:cubicBezTo>
                    <a:cubicBezTo>
                      <a:pt x="227" y="407"/>
                      <a:pt x="234" y="403"/>
                      <a:pt x="235" y="402"/>
                    </a:cubicBezTo>
                    <a:cubicBezTo>
                      <a:pt x="242" y="400"/>
                      <a:pt x="246" y="398"/>
                      <a:pt x="256" y="398"/>
                    </a:cubicBezTo>
                    <a:cubicBezTo>
                      <a:pt x="271" y="398"/>
                      <a:pt x="274" y="405"/>
                      <a:pt x="279" y="414"/>
                    </a:cubicBezTo>
                    <a:cubicBezTo>
                      <a:pt x="278" y="415"/>
                      <a:pt x="276" y="415"/>
                      <a:pt x="274" y="415"/>
                    </a:cubicBezTo>
                    <a:cubicBezTo>
                      <a:pt x="271" y="415"/>
                      <a:pt x="268" y="414"/>
                      <a:pt x="264" y="414"/>
                    </a:cubicBezTo>
                    <a:cubicBezTo>
                      <a:pt x="257" y="414"/>
                      <a:pt x="246" y="421"/>
                      <a:pt x="245" y="421"/>
                    </a:cubicBezTo>
                    <a:cubicBezTo>
                      <a:pt x="245" y="421"/>
                      <a:pt x="244" y="421"/>
                      <a:pt x="244" y="421"/>
                    </a:cubicBezTo>
                    <a:cubicBezTo>
                      <a:pt x="245" y="427"/>
                      <a:pt x="249" y="426"/>
                      <a:pt x="251" y="429"/>
                    </a:cubicBezTo>
                    <a:cubicBezTo>
                      <a:pt x="256" y="439"/>
                      <a:pt x="264" y="442"/>
                      <a:pt x="264" y="453"/>
                    </a:cubicBezTo>
                    <a:cubicBezTo>
                      <a:pt x="266" y="452"/>
                      <a:pt x="272" y="449"/>
                      <a:pt x="274" y="449"/>
                    </a:cubicBezTo>
                    <a:cubicBezTo>
                      <a:pt x="274" y="453"/>
                      <a:pt x="278" y="456"/>
                      <a:pt x="278" y="460"/>
                    </a:cubicBezTo>
                    <a:cubicBezTo>
                      <a:pt x="270" y="460"/>
                      <a:pt x="270" y="460"/>
                      <a:pt x="270" y="460"/>
                    </a:cubicBezTo>
                    <a:cubicBezTo>
                      <a:pt x="267" y="460"/>
                      <a:pt x="265" y="463"/>
                      <a:pt x="264" y="467"/>
                    </a:cubicBezTo>
                    <a:cubicBezTo>
                      <a:pt x="270" y="468"/>
                      <a:pt x="274" y="473"/>
                      <a:pt x="274" y="479"/>
                    </a:cubicBezTo>
                    <a:cubicBezTo>
                      <a:pt x="274" y="482"/>
                      <a:pt x="272" y="483"/>
                      <a:pt x="272" y="485"/>
                    </a:cubicBezTo>
                    <a:cubicBezTo>
                      <a:pt x="272" y="488"/>
                      <a:pt x="275" y="491"/>
                      <a:pt x="275" y="491"/>
                    </a:cubicBezTo>
                    <a:cubicBezTo>
                      <a:pt x="275" y="489"/>
                      <a:pt x="278" y="489"/>
                      <a:pt x="281" y="488"/>
                    </a:cubicBezTo>
                    <a:cubicBezTo>
                      <a:pt x="284" y="487"/>
                      <a:pt x="283" y="486"/>
                      <a:pt x="286" y="484"/>
                    </a:cubicBezTo>
                    <a:cubicBezTo>
                      <a:pt x="292" y="482"/>
                      <a:pt x="295" y="484"/>
                      <a:pt x="299" y="481"/>
                    </a:cubicBezTo>
                    <a:cubicBezTo>
                      <a:pt x="305" y="484"/>
                      <a:pt x="309" y="484"/>
                      <a:pt x="315" y="486"/>
                    </a:cubicBezTo>
                    <a:cubicBezTo>
                      <a:pt x="322" y="489"/>
                      <a:pt x="324" y="495"/>
                      <a:pt x="332" y="495"/>
                    </a:cubicBezTo>
                    <a:cubicBezTo>
                      <a:pt x="332" y="497"/>
                      <a:pt x="334" y="497"/>
                      <a:pt x="334" y="498"/>
                    </a:cubicBezTo>
                    <a:cubicBezTo>
                      <a:pt x="334" y="498"/>
                      <a:pt x="334" y="499"/>
                      <a:pt x="334" y="499"/>
                    </a:cubicBezTo>
                    <a:cubicBezTo>
                      <a:pt x="335" y="500"/>
                      <a:pt x="335" y="502"/>
                      <a:pt x="335" y="504"/>
                    </a:cubicBezTo>
                    <a:cubicBezTo>
                      <a:pt x="335" y="506"/>
                      <a:pt x="335" y="507"/>
                      <a:pt x="336" y="509"/>
                    </a:cubicBezTo>
                    <a:cubicBezTo>
                      <a:pt x="337" y="508"/>
                      <a:pt x="337" y="507"/>
                      <a:pt x="338" y="507"/>
                    </a:cubicBezTo>
                    <a:cubicBezTo>
                      <a:pt x="340" y="507"/>
                      <a:pt x="342" y="510"/>
                      <a:pt x="344" y="510"/>
                    </a:cubicBezTo>
                    <a:cubicBezTo>
                      <a:pt x="348" y="510"/>
                      <a:pt x="349" y="507"/>
                      <a:pt x="351" y="505"/>
                    </a:cubicBezTo>
                    <a:cubicBezTo>
                      <a:pt x="353" y="503"/>
                      <a:pt x="356" y="503"/>
                      <a:pt x="359" y="501"/>
                    </a:cubicBezTo>
                    <a:cubicBezTo>
                      <a:pt x="364" y="496"/>
                      <a:pt x="364" y="489"/>
                      <a:pt x="371" y="489"/>
                    </a:cubicBezTo>
                    <a:cubicBezTo>
                      <a:pt x="374" y="489"/>
                      <a:pt x="373" y="490"/>
                      <a:pt x="376" y="490"/>
                    </a:cubicBezTo>
                    <a:cubicBezTo>
                      <a:pt x="376" y="490"/>
                      <a:pt x="376" y="490"/>
                      <a:pt x="376" y="490"/>
                    </a:cubicBezTo>
                    <a:cubicBezTo>
                      <a:pt x="376" y="490"/>
                      <a:pt x="376" y="490"/>
                      <a:pt x="376" y="490"/>
                    </a:cubicBezTo>
                    <a:cubicBezTo>
                      <a:pt x="376" y="490"/>
                      <a:pt x="376" y="490"/>
                      <a:pt x="376" y="490"/>
                    </a:cubicBezTo>
                    <a:cubicBezTo>
                      <a:pt x="376" y="490"/>
                      <a:pt x="376" y="490"/>
                      <a:pt x="376" y="490"/>
                    </a:cubicBezTo>
                    <a:cubicBezTo>
                      <a:pt x="376" y="491"/>
                      <a:pt x="377" y="492"/>
                      <a:pt x="379" y="492"/>
                    </a:cubicBezTo>
                    <a:cubicBezTo>
                      <a:pt x="379" y="492"/>
                      <a:pt x="379" y="492"/>
                      <a:pt x="379" y="492"/>
                    </a:cubicBezTo>
                    <a:cubicBezTo>
                      <a:pt x="379" y="492"/>
                      <a:pt x="379" y="492"/>
                      <a:pt x="379" y="492"/>
                    </a:cubicBezTo>
                    <a:cubicBezTo>
                      <a:pt x="379" y="492"/>
                      <a:pt x="379" y="492"/>
                      <a:pt x="379" y="492"/>
                    </a:cubicBezTo>
                    <a:cubicBezTo>
                      <a:pt x="380" y="492"/>
                      <a:pt x="382" y="491"/>
                      <a:pt x="383" y="491"/>
                    </a:cubicBezTo>
                    <a:cubicBezTo>
                      <a:pt x="384" y="491"/>
                      <a:pt x="384" y="491"/>
                      <a:pt x="385" y="491"/>
                    </a:cubicBezTo>
                    <a:cubicBezTo>
                      <a:pt x="387" y="491"/>
                      <a:pt x="388" y="494"/>
                      <a:pt x="390" y="494"/>
                    </a:cubicBezTo>
                    <a:cubicBezTo>
                      <a:pt x="395" y="494"/>
                      <a:pt x="400" y="491"/>
                      <a:pt x="402" y="487"/>
                    </a:cubicBezTo>
                    <a:cubicBezTo>
                      <a:pt x="402" y="487"/>
                      <a:pt x="402" y="487"/>
                      <a:pt x="402" y="487"/>
                    </a:cubicBezTo>
                    <a:cubicBezTo>
                      <a:pt x="402" y="487"/>
                      <a:pt x="402" y="487"/>
                      <a:pt x="402" y="487"/>
                    </a:cubicBezTo>
                    <a:cubicBezTo>
                      <a:pt x="402" y="487"/>
                      <a:pt x="402" y="487"/>
                      <a:pt x="402" y="487"/>
                    </a:cubicBezTo>
                    <a:cubicBezTo>
                      <a:pt x="402" y="487"/>
                      <a:pt x="402" y="487"/>
                      <a:pt x="402" y="487"/>
                    </a:cubicBezTo>
                    <a:cubicBezTo>
                      <a:pt x="402" y="487"/>
                      <a:pt x="403" y="487"/>
                      <a:pt x="403" y="487"/>
                    </a:cubicBezTo>
                    <a:cubicBezTo>
                      <a:pt x="403" y="487"/>
                      <a:pt x="403" y="487"/>
                      <a:pt x="403" y="487"/>
                    </a:cubicBezTo>
                    <a:cubicBezTo>
                      <a:pt x="403" y="487"/>
                      <a:pt x="403" y="487"/>
                      <a:pt x="403" y="487"/>
                    </a:cubicBezTo>
                    <a:cubicBezTo>
                      <a:pt x="403" y="487"/>
                      <a:pt x="403" y="487"/>
                      <a:pt x="403" y="487"/>
                    </a:cubicBezTo>
                    <a:cubicBezTo>
                      <a:pt x="403" y="487"/>
                      <a:pt x="403" y="487"/>
                      <a:pt x="403" y="487"/>
                    </a:cubicBezTo>
                    <a:cubicBezTo>
                      <a:pt x="404" y="487"/>
                      <a:pt x="404" y="487"/>
                      <a:pt x="404" y="487"/>
                    </a:cubicBezTo>
                    <a:cubicBezTo>
                      <a:pt x="406" y="487"/>
                      <a:pt x="408" y="480"/>
                      <a:pt x="414" y="480"/>
                    </a:cubicBezTo>
                    <a:cubicBezTo>
                      <a:pt x="416" y="480"/>
                      <a:pt x="416" y="483"/>
                      <a:pt x="416" y="486"/>
                    </a:cubicBezTo>
                    <a:cubicBezTo>
                      <a:pt x="416" y="487"/>
                      <a:pt x="416" y="488"/>
                      <a:pt x="416" y="488"/>
                    </a:cubicBezTo>
                    <a:cubicBezTo>
                      <a:pt x="416" y="492"/>
                      <a:pt x="417" y="495"/>
                      <a:pt x="419" y="495"/>
                    </a:cubicBezTo>
                    <a:cubicBezTo>
                      <a:pt x="426" y="495"/>
                      <a:pt x="428" y="490"/>
                      <a:pt x="434" y="490"/>
                    </a:cubicBezTo>
                    <a:cubicBezTo>
                      <a:pt x="438" y="490"/>
                      <a:pt x="440" y="490"/>
                      <a:pt x="444" y="491"/>
                    </a:cubicBezTo>
                    <a:cubicBezTo>
                      <a:pt x="444" y="491"/>
                      <a:pt x="444" y="491"/>
                      <a:pt x="444" y="491"/>
                    </a:cubicBezTo>
                    <a:cubicBezTo>
                      <a:pt x="444" y="491"/>
                      <a:pt x="444" y="491"/>
                      <a:pt x="444" y="491"/>
                    </a:cubicBezTo>
                    <a:cubicBezTo>
                      <a:pt x="444" y="490"/>
                      <a:pt x="444" y="490"/>
                      <a:pt x="444" y="490"/>
                    </a:cubicBezTo>
                    <a:cubicBezTo>
                      <a:pt x="443" y="483"/>
                      <a:pt x="441" y="481"/>
                      <a:pt x="434" y="480"/>
                    </a:cubicBezTo>
                    <a:cubicBezTo>
                      <a:pt x="434" y="480"/>
                      <a:pt x="434" y="480"/>
                      <a:pt x="434" y="480"/>
                    </a:cubicBezTo>
                    <a:cubicBezTo>
                      <a:pt x="434" y="480"/>
                      <a:pt x="434" y="480"/>
                      <a:pt x="434" y="480"/>
                    </a:cubicBezTo>
                    <a:cubicBezTo>
                      <a:pt x="435" y="474"/>
                      <a:pt x="441" y="461"/>
                      <a:pt x="445" y="461"/>
                    </a:cubicBezTo>
                    <a:cubicBezTo>
                      <a:pt x="471" y="461"/>
                      <a:pt x="489" y="448"/>
                      <a:pt x="489" y="416"/>
                    </a:cubicBezTo>
                    <a:cubicBezTo>
                      <a:pt x="489" y="416"/>
                      <a:pt x="489" y="416"/>
                      <a:pt x="489" y="416"/>
                    </a:cubicBezTo>
                    <a:cubicBezTo>
                      <a:pt x="494" y="415"/>
                      <a:pt x="498" y="413"/>
                      <a:pt x="500" y="410"/>
                    </a:cubicBezTo>
                    <a:cubicBezTo>
                      <a:pt x="505" y="404"/>
                      <a:pt x="507" y="398"/>
                      <a:pt x="512" y="398"/>
                    </a:cubicBezTo>
                    <a:cubicBezTo>
                      <a:pt x="512" y="398"/>
                      <a:pt x="512" y="398"/>
                      <a:pt x="512" y="398"/>
                    </a:cubicBezTo>
                    <a:cubicBezTo>
                      <a:pt x="512" y="398"/>
                      <a:pt x="512" y="398"/>
                      <a:pt x="512" y="398"/>
                    </a:cubicBezTo>
                    <a:cubicBezTo>
                      <a:pt x="512" y="398"/>
                      <a:pt x="512" y="398"/>
                      <a:pt x="512" y="398"/>
                    </a:cubicBezTo>
                    <a:cubicBezTo>
                      <a:pt x="512" y="398"/>
                      <a:pt x="512" y="398"/>
                      <a:pt x="512" y="398"/>
                    </a:cubicBezTo>
                    <a:cubicBezTo>
                      <a:pt x="513" y="398"/>
                      <a:pt x="513" y="398"/>
                      <a:pt x="513" y="398"/>
                    </a:cubicBezTo>
                    <a:cubicBezTo>
                      <a:pt x="513" y="398"/>
                      <a:pt x="513" y="398"/>
                      <a:pt x="513" y="398"/>
                    </a:cubicBezTo>
                    <a:cubicBezTo>
                      <a:pt x="513" y="398"/>
                      <a:pt x="513" y="398"/>
                      <a:pt x="513" y="398"/>
                    </a:cubicBezTo>
                    <a:cubicBezTo>
                      <a:pt x="515" y="398"/>
                      <a:pt x="516" y="398"/>
                      <a:pt x="518" y="398"/>
                    </a:cubicBezTo>
                    <a:cubicBezTo>
                      <a:pt x="518" y="398"/>
                      <a:pt x="518" y="398"/>
                      <a:pt x="518" y="398"/>
                    </a:cubicBezTo>
                    <a:cubicBezTo>
                      <a:pt x="518" y="398"/>
                      <a:pt x="518" y="398"/>
                      <a:pt x="518" y="398"/>
                    </a:cubicBezTo>
                    <a:cubicBezTo>
                      <a:pt x="534" y="398"/>
                      <a:pt x="528" y="385"/>
                      <a:pt x="531" y="381"/>
                    </a:cubicBezTo>
                    <a:cubicBezTo>
                      <a:pt x="531" y="381"/>
                      <a:pt x="531" y="381"/>
                      <a:pt x="531" y="381"/>
                    </a:cubicBezTo>
                    <a:cubicBezTo>
                      <a:pt x="531" y="381"/>
                      <a:pt x="531" y="381"/>
                      <a:pt x="531" y="381"/>
                    </a:cubicBezTo>
                    <a:cubicBezTo>
                      <a:pt x="531" y="381"/>
                      <a:pt x="531" y="381"/>
                      <a:pt x="531" y="381"/>
                    </a:cubicBezTo>
                    <a:cubicBezTo>
                      <a:pt x="531" y="381"/>
                      <a:pt x="531" y="381"/>
                      <a:pt x="531" y="381"/>
                    </a:cubicBezTo>
                    <a:cubicBezTo>
                      <a:pt x="543" y="371"/>
                      <a:pt x="560" y="371"/>
                      <a:pt x="574" y="362"/>
                    </a:cubicBezTo>
                    <a:cubicBezTo>
                      <a:pt x="576" y="361"/>
                      <a:pt x="581" y="355"/>
                      <a:pt x="585" y="355"/>
                    </a:cubicBezTo>
                    <a:cubicBezTo>
                      <a:pt x="593" y="355"/>
                      <a:pt x="604" y="364"/>
                      <a:pt x="616" y="364"/>
                    </a:cubicBezTo>
                    <a:cubicBezTo>
                      <a:pt x="632" y="364"/>
                      <a:pt x="629" y="343"/>
                      <a:pt x="637" y="343"/>
                    </a:cubicBezTo>
                    <a:cubicBezTo>
                      <a:pt x="643" y="343"/>
                      <a:pt x="660" y="345"/>
                      <a:pt x="662" y="350"/>
                    </a:cubicBezTo>
                    <a:cubicBezTo>
                      <a:pt x="662" y="350"/>
                      <a:pt x="662" y="350"/>
                      <a:pt x="662" y="350"/>
                    </a:cubicBezTo>
                    <a:cubicBezTo>
                      <a:pt x="662" y="350"/>
                      <a:pt x="662" y="350"/>
                      <a:pt x="662" y="350"/>
                    </a:cubicBezTo>
                    <a:cubicBezTo>
                      <a:pt x="662" y="350"/>
                      <a:pt x="662" y="350"/>
                      <a:pt x="662" y="350"/>
                    </a:cubicBezTo>
                    <a:cubicBezTo>
                      <a:pt x="665" y="358"/>
                      <a:pt x="669" y="361"/>
                      <a:pt x="674" y="361"/>
                    </a:cubicBezTo>
                    <a:cubicBezTo>
                      <a:pt x="674" y="361"/>
                      <a:pt x="674" y="361"/>
                      <a:pt x="674" y="361"/>
                    </a:cubicBezTo>
                    <a:cubicBezTo>
                      <a:pt x="674" y="361"/>
                      <a:pt x="674" y="361"/>
                      <a:pt x="674" y="361"/>
                    </a:cubicBezTo>
                    <a:cubicBezTo>
                      <a:pt x="676" y="361"/>
                      <a:pt x="679" y="360"/>
                      <a:pt x="681" y="359"/>
                    </a:cubicBezTo>
                    <a:cubicBezTo>
                      <a:pt x="683" y="359"/>
                      <a:pt x="685" y="358"/>
                      <a:pt x="687" y="358"/>
                    </a:cubicBezTo>
                    <a:cubicBezTo>
                      <a:pt x="687" y="358"/>
                      <a:pt x="687" y="358"/>
                      <a:pt x="687" y="358"/>
                    </a:cubicBezTo>
                    <a:cubicBezTo>
                      <a:pt x="705" y="358"/>
                      <a:pt x="710" y="372"/>
                      <a:pt x="728" y="372"/>
                    </a:cubicBezTo>
                    <a:cubicBezTo>
                      <a:pt x="728" y="372"/>
                      <a:pt x="728" y="372"/>
                      <a:pt x="728" y="372"/>
                    </a:cubicBezTo>
                    <a:cubicBezTo>
                      <a:pt x="733" y="372"/>
                      <a:pt x="739" y="371"/>
                      <a:pt x="745" y="369"/>
                    </a:cubicBezTo>
                    <a:cubicBezTo>
                      <a:pt x="754" y="366"/>
                      <a:pt x="763" y="363"/>
                      <a:pt x="772" y="363"/>
                    </a:cubicBezTo>
                    <a:cubicBezTo>
                      <a:pt x="772" y="363"/>
                      <a:pt x="772" y="363"/>
                      <a:pt x="772" y="363"/>
                    </a:cubicBezTo>
                    <a:cubicBezTo>
                      <a:pt x="772" y="363"/>
                      <a:pt x="772" y="363"/>
                      <a:pt x="772" y="363"/>
                    </a:cubicBezTo>
                    <a:cubicBezTo>
                      <a:pt x="772" y="363"/>
                      <a:pt x="772" y="363"/>
                      <a:pt x="772" y="363"/>
                    </a:cubicBezTo>
                    <a:cubicBezTo>
                      <a:pt x="772" y="363"/>
                      <a:pt x="772" y="363"/>
                      <a:pt x="772" y="363"/>
                    </a:cubicBezTo>
                    <a:cubicBezTo>
                      <a:pt x="776" y="363"/>
                      <a:pt x="780" y="364"/>
                      <a:pt x="784" y="365"/>
                    </a:cubicBezTo>
                    <a:cubicBezTo>
                      <a:pt x="784" y="365"/>
                      <a:pt x="784" y="365"/>
                      <a:pt x="785" y="365"/>
                    </a:cubicBezTo>
                    <a:cubicBezTo>
                      <a:pt x="785" y="365"/>
                      <a:pt x="785" y="365"/>
                      <a:pt x="785" y="365"/>
                    </a:cubicBezTo>
                    <a:cubicBezTo>
                      <a:pt x="787" y="366"/>
                      <a:pt x="790" y="367"/>
                      <a:pt x="792" y="367"/>
                    </a:cubicBezTo>
                    <a:cubicBezTo>
                      <a:pt x="792" y="367"/>
                      <a:pt x="792" y="367"/>
                      <a:pt x="792" y="367"/>
                    </a:cubicBezTo>
                    <a:cubicBezTo>
                      <a:pt x="792" y="367"/>
                      <a:pt x="792" y="367"/>
                      <a:pt x="792" y="367"/>
                    </a:cubicBezTo>
                    <a:cubicBezTo>
                      <a:pt x="804" y="367"/>
                      <a:pt x="804" y="349"/>
                      <a:pt x="813" y="338"/>
                    </a:cubicBezTo>
                    <a:cubicBezTo>
                      <a:pt x="818" y="332"/>
                      <a:pt x="824" y="328"/>
                      <a:pt x="834" y="328"/>
                    </a:cubicBezTo>
                    <a:cubicBezTo>
                      <a:pt x="834" y="328"/>
                      <a:pt x="834" y="328"/>
                      <a:pt x="834" y="328"/>
                    </a:cubicBezTo>
                    <a:cubicBezTo>
                      <a:pt x="859" y="328"/>
                      <a:pt x="858" y="348"/>
                      <a:pt x="868" y="364"/>
                    </a:cubicBezTo>
                    <a:cubicBezTo>
                      <a:pt x="872" y="370"/>
                      <a:pt x="884" y="370"/>
                      <a:pt x="889" y="375"/>
                    </a:cubicBezTo>
                    <a:cubicBezTo>
                      <a:pt x="893" y="379"/>
                      <a:pt x="896" y="389"/>
                      <a:pt x="905" y="389"/>
                    </a:cubicBezTo>
                    <a:cubicBezTo>
                      <a:pt x="914" y="389"/>
                      <a:pt x="916" y="381"/>
                      <a:pt x="927" y="381"/>
                    </a:cubicBezTo>
                    <a:cubicBezTo>
                      <a:pt x="927" y="388"/>
                      <a:pt x="927" y="388"/>
                      <a:pt x="927" y="388"/>
                    </a:cubicBezTo>
                    <a:cubicBezTo>
                      <a:pt x="927" y="388"/>
                      <a:pt x="927" y="388"/>
                      <a:pt x="927" y="388"/>
                    </a:cubicBezTo>
                    <a:cubicBezTo>
                      <a:pt x="921" y="394"/>
                      <a:pt x="919" y="409"/>
                      <a:pt x="912" y="413"/>
                    </a:cubicBezTo>
                    <a:cubicBezTo>
                      <a:pt x="906" y="416"/>
                      <a:pt x="897" y="417"/>
                      <a:pt x="897" y="419"/>
                    </a:cubicBezTo>
                    <a:cubicBezTo>
                      <a:pt x="897" y="420"/>
                      <a:pt x="897" y="420"/>
                      <a:pt x="898" y="420"/>
                    </a:cubicBezTo>
                    <a:cubicBezTo>
                      <a:pt x="900" y="422"/>
                      <a:pt x="901" y="425"/>
                      <a:pt x="901" y="427"/>
                    </a:cubicBezTo>
                    <a:cubicBezTo>
                      <a:pt x="901" y="433"/>
                      <a:pt x="896" y="439"/>
                      <a:pt x="896" y="439"/>
                    </a:cubicBezTo>
                    <a:cubicBezTo>
                      <a:pt x="896" y="439"/>
                      <a:pt x="907" y="442"/>
                      <a:pt x="916" y="442"/>
                    </a:cubicBezTo>
                    <a:cubicBezTo>
                      <a:pt x="932" y="442"/>
                      <a:pt x="947" y="407"/>
                      <a:pt x="959" y="396"/>
                    </a:cubicBezTo>
                    <a:cubicBezTo>
                      <a:pt x="963" y="392"/>
                      <a:pt x="969" y="382"/>
                      <a:pt x="971" y="375"/>
                    </a:cubicBezTo>
                    <a:cubicBezTo>
                      <a:pt x="973" y="367"/>
                      <a:pt x="970" y="362"/>
                      <a:pt x="974" y="354"/>
                    </a:cubicBezTo>
                    <a:cubicBezTo>
                      <a:pt x="976" y="351"/>
                      <a:pt x="979" y="344"/>
                      <a:pt x="979" y="338"/>
                    </a:cubicBezTo>
                    <a:cubicBezTo>
                      <a:pt x="979" y="331"/>
                      <a:pt x="970" y="319"/>
                      <a:pt x="964" y="319"/>
                    </a:cubicBezTo>
                    <a:cubicBezTo>
                      <a:pt x="963" y="319"/>
                      <a:pt x="962" y="319"/>
                      <a:pt x="961" y="320"/>
                    </a:cubicBezTo>
                    <a:cubicBezTo>
                      <a:pt x="957" y="323"/>
                      <a:pt x="954" y="324"/>
                      <a:pt x="950" y="324"/>
                    </a:cubicBezTo>
                    <a:cubicBezTo>
                      <a:pt x="941" y="324"/>
                      <a:pt x="936" y="313"/>
                      <a:pt x="936" y="311"/>
                    </a:cubicBezTo>
                    <a:cubicBezTo>
                      <a:pt x="936" y="304"/>
                      <a:pt x="951" y="295"/>
                      <a:pt x="957" y="289"/>
                    </a:cubicBezTo>
                    <a:cubicBezTo>
                      <a:pt x="966" y="280"/>
                      <a:pt x="977" y="265"/>
                      <a:pt x="990" y="262"/>
                    </a:cubicBezTo>
                    <a:cubicBezTo>
                      <a:pt x="1000" y="259"/>
                      <a:pt x="1034" y="256"/>
                      <a:pt x="1043" y="256"/>
                    </a:cubicBezTo>
                    <a:cubicBezTo>
                      <a:pt x="1055" y="256"/>
                      <a:pt x="1060" y="262"/>
                      <a:pt x="1067" y="262"/>
                    </a:cubicBezTo>
                    <a:cubicBezTo>
                      <a:pt x="1071" y="262"/>
                      <a:pt x="1074" y="262"/>
                      <a:pt x="1083" y="262"/>
                    </a:cubicBezTo>
                    <a:cubicBezTo>
                      <a:pt x="1087" y="243"/>
                      <a:pt x="1096" y="232"/>
                      <a:pt x="1115" y="232"/>
                    </a:cubicBezTo>
                    <a:cubicBezTo>
                      <a:pt x="1119" y="232"/>
                      <a:pt x="1121" y="232"/>
                      <a:pt x="1125" y="232"/>
                    </a:cubicBezTo>
                    <a:cubicBezTo>
                      <a:pt x="1127" y="232"/>
                      <a:pt x="1129" y="232"/>
                      <a:pt x="1132" y="232"/>
                    </a:cubicBezTo>
                    <a:cubicBezTo>
                      <a:pt x="1130" y="234"/>
                      <a:pt x="1128" y="243"/>
                      <a:pt x="1133" y="243"/>
                    </a:cubicBezTo>
                    <a:cubicBezTo>
                      <a:pt x="1136" y="243"/>
                      <a:pt x="1143" y="239"/>
                      <a:pt x="1156" y="222"/>
                    </a:cubicBezTo>
                    <a:cubicBezTo>
                      <a:pt x="1156" y="222"/>
                      <a:pt x="1157" y="222"/>
                      <a:pt x="1157" y="222"/>
                    </a:cubicBezTo>
                    <a:cubicBezTo>
                      <a:pt x="1161" y="222"/>
                      <a:pt x="1173" y="229"/>
                      <a:pt x="1152" y="242"/>
                    </a:cubicBezTo>
                    <a:cubicBezTo>
                      <a:pt x="1144" y="247"/>
                      <a:pt x="1137" y="245"/>
                      <a:pt x="1132" y="252"/>
                    </a:cubicBezTo>
                    <a:cubicBezTo>
                      <a:pt x="1126" y="261"/>
                      <a:pt x="1121" y="271"/>
                      <a:pt x="1113" y="276"/>
                    </a:cubicBezTo>
                    <a:cubicBezTo>
                      <a:pt x="1105" y="280"/>
                      <a:pt x="1096" y="287"/>
                      <a:pt x="1096" y="299"/>
                    </a:cubicBezTo>
                    <a:cubicBezTo>
                      <a:pt x="1096" y="309"/>
                      <a:pt x="1099" y="343"/>
                      <a:pt x="1107" y="350"/>
                    </a:cubicBezTo>
                    <a:cubicBezTo>
                      <a:pt x="1113" y="341"/>
                      <a:pt x="1116" y="326"/>
                      <a:pt x="1128" y="323"/>
                    </a:cubicBezTo>
                    <a:cubicBezTo>
                      <a:pt x="1127" y="315"/>
                      <a:pt x="1139" y="313"/>
                      <a:pt x="1139" y="307"/>
                    </a:cubicBezTo>
                    <a:cubicBezTo>
                      <a:pt x="1139" y="298"/>
                      <a:pt x="1149" y="295"/>
                      <a:pt x="1149" y="290"/>
                    </a:cubicBezTo>
                    <a:cubicBezTo>
                      <a:pt x="1149" y="287"/>
                      <a:pt x="1147" y="283"/>
                      <a:pt x="1149" y="278"/>
                    </a:cubicBezTo>
                    <a:cubicBezTo>
                      <a:pt x="1160" y="254"/>
                      <a:pt x="1171" y="248"/>
                      <a:pt x="1180" y="248"/>
                    </a:cubicBezTo>
                    <a:cubicBezTo>
                      <a:pt x="1189" y="248"/>
                      <a:pt x="1197" y="255"/>
                      <a:pt x="1202" y="255"/>
                    </a:cubicBezTo>
                    <a:cubicBezTo>
                      <a:pt x="1227" y="255"/>
                      <a:pt x="1245" y="223"/>
                      <a:pt x="1267" y="222"/>
                    </a:cubicBezTo>
                    <a:cubicBezTo>
                      <a:pt x="1309" y="222"/>
                      <a:pt x="1275" y="206"/>
                      <a:pt x="1275" y="201"/>
                    </a:cubicBezTo>
                    <a:cubicBezTo>
                      <a:pt x="1275" y="189"/>
                      <a:pt x="1291" y="191"/>
                      <a:pt x="1295" y="184"/>
                    </a:cubicBezTo>
                    <a:cubicBezTo>
                      <a:pt x="1296" y="181"/>
                      <a:pt x="1293" y="174"/>
                      <a:pt x="1299" y="174"/>
                    </a:cubicBezTo>
                    <a:cubicBezTo>
                      <a:pt x="1317" y="174"/>
                      <a:pt x="1332" y="198"/>
                      <a:pt x="1344" y="198"/>
                    </a:cubicBezTo>
                    <a:cubicBezTo>
                      <a:pt x="1350" y="198"/>
                      <a:pt x="1351" y="188"/>
                      <a:pt x="1354" y="184"/>
                    </a:cubicBezTo>
                    <a:cubicBezTo>
                      <a:pt x="1359" y="179"/>
                      <a:pt x="1364" y="179"/>
                      <a:pt x="1371" y="177"/>
                    </a:cubicBezTo>
                    <a:cubicBezTo>
                      <a:pt x="1361" y="163"/>
                      <a:pt x="1328" y="155"/>
                      <a:pt x="1312" y="146"/>
                    </a:cubicBezTo>
                    <a:cubicBezTo>
                      <a:pt x="1289" y="133"/>
                      <a:pt x="1260" y="119"/>
                      <a:pt x="1227" y="119"/>
                    </a:cubicBezTo>
                    <a:cubicBezTo>
                      <a:pt x="1218" y="119"/>
                      <a:pt x="1212" y="121"/>
                      <a:pt x="1213" y="125"/>
                    </a:cubicBezTo>
                    <a:cubicBezTo>
                      <a:pt x="1216" y="134"/>
                      <a:pt x="1215" y="137"/>
                      <a:pt x="1213" y="137"/>
                    </a:cubicBezTo>
                    <a:cubicBezTo>
                      <a:pt x="1211" y="137"/>
                      <a:pt x="1207" y="134"/>
                      <a:pt x="1204" y="131"/>
                    </a:cubicBezTo>
                    <a:cubicBezTo>
                      <a:pt x="1200" y="128"/>
                      <a:pt x="1196" y="125"/>
                      <a:pt x="1195" y="125"/>
                    </a:cubicBezTo>
                    <a:cubicBezTo>
                      <a:pt x="1195" y="125"/>
                      <a:pt x="1195" y="125"/>
                      <a:pt x="1194" y="125"/>
                    </a:cubicBezTo>
                    <a:cubicBezTo>
                      <a:pt x="1129" y="123"/>
                      <a:pt x="1129" y="123"/>
                      <a:pt x="1129" y="123"/>
                    </a:cubicBezTo>
                    <a:cubicBezTo>
                      <a:pt x="1126" y="109"/>
                      <a:pt x="1116" y="104"/>
                      <a:pt x="1097" y="104"/>
                    </a:cubicBezTo>
                    <a:cubicBezTo>
                      <a:pt x="1091" y="104"/>
                      <a:pt x="1083" y="105"/>
                      <a:pt x="1076" y="105"/>
                    </a:cubicBezTo>
                    <a:cubicBezTo>
                      <a:pt x="1071" y="105"/>
                      <a:pt x="1067" y="104"/>
                      <a:pt x="1064" y="102"/>
                    </a:cubicBezTo>
                    <a:cubicBezTo>
                      <a:pt x="1059" y="97"/>
                      <a:pt x="1058" y="91"/>
                      <a:pt x="1050" y="88"/>
                    </a:cubicBezTo>
                    <a:cubicBezTo>
                      <a:pt x="1033" y="82"/>
                      <a:pt x="1014" y="78"/>
                      <a:pt x="992" y="78"/>
                    </a:cubicBezTo>
                    <a:cubicBezTo>
                      <a:pt x="970" y="78"/>
                      <a:pt x="967" y="90"/>
                      <a:pt x="965" y="101"/>
                    </a:cubicBezTo>
                    <a:cubicBezTo>
                      <a:pt x="945" y="101"/>
                      <a:pt x="934" y="101"/>
                      <a:pt x="920" y="101"/>
                    </a:cubicBezTo>
                    <a:cubicBezTo>
                      <a:pt x="912" y="101"/>
                      <a:pt x="911" y="94"/>
                      <a:pt x="902" y="94"/>
                    </a:cubicBezTo>
                    <a:cubicBezTo>
                      <a:pt x="901" y="98"/>
                      <a:pt x="899" y="106"/>
                      <a:pt x="895" y="106"/>
                    </a:cubicBezTo>
                    <a:cubicBezTo>
                      <a:pt x="883" y="106"/>
                      <a:pt x="878" y="92"/>
                      <a:pt x="878" y="84"/>
                    </a:cubicBezTo>
                    <a:cubicBezTo>
                      <a:pt x="878" y="82"/>
                      <a:pt x="901" y="67"/>
                      <a:pt x="842" y="63"/>
                    </a:cubicBezTo>
                    <a:cubicBezTo>
                      <a:pt x="842" y="63"/>
                      <a:pt x="841" y="63"/>
                      <a:pt x="841" y="63"/>
                    </a:cubicBezTo>
                    <a:cubicBezTo>
                      <a:pt x="835" y="63"/>
                      <a:pt x="831" y="66"/>
                      <a:pt x="831" y="74"/>
                    </a:cubicBezTo>
                    <a:cubicBezTo>
                      <a:pt x="800" y="74"/>
                      <a:pt x="800" y="74"/>
                      <a:pt x="800" y="74"/>
                    </a:cubicBezTo>
                    <a:cubicBezTo>
                      <a:pt x="791" y="71"/>
                      <a:pt x="742" y="66"/>
                      <a:pt x="736" y="56"/>
                    </a:cubicBezTo>
                    <a:cubicBezTo>
                      <a:pt x="719" y="69"/>
                      <a:pt x="712" y="73"/>
                      <a:pt x="708" y="73"/>
                    </a:cubicBezTo>
                    <a:cubicBezTo>
                      <a:pt x="704" y="73"/>
                      <a:pt x="707" y="67"/>
                      <a:pt x="707" y="67"/>
                    </a:cubicBezTo>
                    <a:cubicBezTo>
                      <a:pt x="716" y="56"/>
                      <a:pt x="801" y="33"/>
                      <a:pt x="731" y="16"/>
                    </a:cubicBezTo>
                    <a:cubicBezTo>
                      <a:pt x="701" y="16"/>
                      <a:pt x="701" y="16"/>
                      <a:pt x="701" y="16"/>
                    </a:cubicBezTo>
                    <a:cubicBezTo>
                      <a:pt x="698" y="8"/>
                      <a:pt x="692" y="0"/>
                      <a:pt x="680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63" name="Freeform 71"/>
              <p:cNvSpPr>
                <a:spLocks/>
              </p:cNvSpPr>
              <p:nvPr/>
            </p:nvSpPr>
            <p:spPr bwMode="auto">
              <a:xfrm>
                <a:off x="6811963" y="2647950"/>
                <a:ext cx="1069975" cy="677863"/>
              </a:xfrm>
              <a:custGeom>
                <a:avLst/>
                <a:gdLst>
                  <a:gd name="T0" fmla="*/ 358 w 493"/>
                  <a:gd name="T1" fmla="*/ 39 h 312"/>
                  <a:gd name="T2" fmla="*/ 351 w 493"/>
                  <a:gd name="T3" fmla="*/ 37 h 312"/>
                  <a:gd name="T4" fmla="*/ 338 w 493"/>
                  <a:gd name="T5" fmla="*/ 35 h 312"/>
                  <a:gd name="T6" fmla="*/ 294 w 493"/>
                  <a:gd name="T7" fmla="*/ 44 h 312"/>
                  <a:gd name="T8" fmla="*/ 247 w 493"/>
                  <a:gd name="T9" fmla="*/ 31 h 312"/>
                  <a:gd name="T10" fmla="*/ 240 w 493"/>
                  <a:gd name="T11" fmla="*/ 33 h 312"/>
                  <a:gd name="T12" fmla="*/ 228 w 493"/>
                  <a:gd name="T13" fmla="*/ 22 h 312"/>
                  <a:gd name="T14" fmla="*/ 140 w 493"/>
                  <a:gd name="T15" fmla="*/ 34 h 312"/>
                  <a:gd name="T16" fmla="*/ 97 w 493"/>
                  <a:gd name="T17" fmla="*/ 53 h 312"/>
                  <a:gd name="T18" fmla="*/ 84 w 493"/>
                  <a:gd name="T19" fmla="*/ 70 h 312"/>
                  <a:gd name="T20" fmla="*/ 79 w 493"/>
                  <a:gd name="T21" fmla="*/ 70 h 312"/>
                  <a:gd name="T22" fmla="*/ 78 w 493"/>
                  <a:gd name="T23" fmla="*/ 70 h 312"/>
                  <a:gd name="T24" fmla="*/ 11 w 493"/>
                  <a:gd name="T25" fmla="*/ 133 h 312"/>
                  <a:gd name="T26" fmla="*/ 10 w 493"/>
                  <a:gd name="T27" fmla="*/ 162 h 312"/>
                  <a:gd name="T28" fmla="*/ 20 w 493"/>
                  <a:gd name="T29" fmla="*/ 174 h 312"/>
                  <a:gd name="T30" fmla="*/ 53 w 493"/>
                  <a:gd name="T31" fmla="*/ 183 h 312"/>
                  <a:gd name="T32" fmla="*/ 47 w 493"/>
                  <a:gd name="T33" fmla="*/ 204 h 312"/>
                  <a:gd name="T34" fmla="*/ 43 w 493"/>
                  <a:gd name="T35" fmla="*/ 207 h 312"/>
                  <a:gd name="T36" fmla="*/ 40 w 493"/>
                  <a:gd name="T37" fmla="*/ 209 h 312"/>
                  <a:gd name="T38" fmla="*/ 71 w 493"/>
                  <a:gd name="T39" fmla="*/ 230 h 312"/>
                  <a:gd name="T40" fmla="*/ 85 w 493"/>
                  <a:gd name="T41" fmla="*/ 239 h 312"/>
                  <a:gd name="T42" fmla="*/ 86 w 493"/>
                  <a:gd name="T43" fmla="*/ 240 h 312"/>
                  <a:gd name="T44" fmla="*/ 87 w 493"/>
                  <a:gd name="T45" fmla="*/ 240 h 312"/>
                  <a:gd name="T46" fmla="*/ 88 w 493"/>
                  <a:gd name="T47" fmla="*/ 240 h 312"/>
                  <a:gd name="T48" fmla="*/ 89 w 493"/>
                  <a:gd name="T49" fmla="*/ 240 h 312"/>
                  <a:gd name="T50" fmla="*/ 89 w 493"/>
                  <a:gd name="T51" fmla="*/ 240 h 312"/>
                  <a:gd name="T52" fmla="*/ 122 w 493"/>
                  <a:gd name="T53" fmla="*/ 252 h 312"/>
                  <a:gd name="T54" fmla="*/ 167 w 493"/>
                  <a:gd name="T55" fmla="*/ 236 h 312"/>
                  <a:gd name="T56" fmla="*/ 169 w 493"/>
                  <a:gd name="T57" fmla="*/ 235 h 312"/>
                  <a:gd name="T58" fmla="*/ 172 w 493"/>
                  <a:gd name="T59" fmla="*/ 235 h 312"/>
                  <a:gd name="T60" fmla="*/ 172 w 493"/>
                  <a:gd name="T61" fmla="*/ 235 h 312"/>
                  <a:gd name="T62" fmla="*/ 175 w 493"/>
                  <a:gd name="T63" fmla="*/ 236 h 312"/>
                  <a:gd name="T64" fmla="*/ 176 w 493"/>
                  <a:gd name="T65" fmla="*/ 235 h 312"/>
                  <a:gd name="T66" fmla="*/ 176 w 493"/>
                  <a:gd name="T67" fmla="*/ 235 h 312"/>
                  <a:gd name="T68" fmla="*/ 202 w 493"/>
                  <a:gd name="T69" fmla="*/ 257 h 312"/>
                  <a:gd name="T70" fmla="*/ 196 w 493"/>
                  <a:gd name="T71" fmla="*/ 282 h 312"/>
                  <a:gd name="T72" fmla="*/ 222 w 493"/>
                  <a:gd name="T73" fmla="*/ 300 h 312"/>
                  <a:gd name="T74" fmla="*/ 226 w 493"/>
                  <a:gd name="T75" fmla="*/ 301 h 312"/>
                  <a:gd name="T76" fmla="*/ 234 w 493"/>
                  <a:gd name="T77" fmla="*/ 292 h 312"/>
                  <a:gd name="T78" fmla="*/ 267 w 493"/>
                  <a:gd name="T79" fmla="*/ 291 h 312"/>
                  <a:gd name="T80" fmla="*/ 295 w 493"/>
                  <a:gd name="T81" fmla="*/ 306 h 312"/>
                  <a:gd name="T82" fmla="*/ 330 w 493"/>
                  <a:gd name="T83" fmla="*/ 294 h 312"/>
                  <a:gd name="T84" fmla="*/ 383 w 493"/>
                  <a:gd name="T85" fmla="*/ 245 h 312"/>
                  <a:gd name="T86" fmla="*/ 376 w 493"/>
                  <a:gd name="T87" fmla="*/ 197 h 312"/>
                  <a:gd name="T88" fmla="*/ 373 w 493"/>
                  <a:gd name="T89" fmla="*/ 178 h 312"/>
                  <a:gd name="T90" fmla="*/ 388 w 493"/>
                  <a:gd name="T91" fmla="*/ 163 h 312"/>
                  <a:gd name="T92" fmla="*/ 369 w 493"/>
                  <a:gd name="T93" fmla="*/ 165 h 312"/>
                  <a:gd name="T94" fmla="*/ 366 w 493"/>
                  <a:gd name="T95" fmla="*/ 145 h 312"/>
                  <a:gd name="T96" fmla="*/ 383 w 493"/>
                  <a:gd name="T97" fmla="*/ 148 h 312"/>
                  <a:gd name="T98" fmla="*/ 412 w 493"/>
                  <a:gd name="T99" fmla="*/ 154 h 312"/>
                  <a:gd name="T100" fmla="*/ 422 w 493"/>
                  <a:gd name="T101" fmla="*/ 167 h 312"/>
                  <a:gd name="T102" fmla="*/ 424 w 493"/>
                  <a:gd name="T103" fmla="*/ 183 h 312"/>
                  <a:gd name="T104" fmla="*/ 434 w 493"/>
                  <a:gd name="T105" fmla="*/ 187 h 312"/>
                  <a:gd name="T106" fmla="*/ 433 w 493"/>
                  <a:gd name="T107" fmla="*/ 140 h 312"/>
                  <a:gd name="T108" fmla="*/ 467 w 493"/>
                  <a:gd name="T109" fmla="*/ 99 h 312"/>
                  <a:gd name="T110" fmla="*/ 493 w 493"/>
                  <a:gd name="T111" fmla="*/ 60 h 312"/>
                  <a:gd name="T112" fmla="*/ 455 w 493"/>
                  <a:gd name="T113" fmla="*/ 47 h 3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493" h="312">
                    <a:moveTo>
                      <a:pt x="400" y="0"/>
                    </a:moveTo>
                    <a:cubicBezTo>
                      <a:pt x="400" y="0"/>
                      <a:pt x="400" y="0"/>
                      <a:pt x="400" y="0"/>
                    </a:cubicBezTo>
                    <a:cubicBezTo>
                      <a:pt x="390" y="0"/>
                      <a:pt x="384" y="4"/>
                      <a:pt x="379" y="10"/>
                    </a:cubicBezTo>
                    <a:cubicBezTo>
                      <a:pt x="370" y="21"/>
                      <a:pt x="370" y="39"/>
                      <a:pt x="358" y="39"/>
                    </a:cubicBezTo>
                    <a:cubicBezTo>
                      <a:pt x="358" y="39"/>
                      <a:pt x="358" y="39"/>
                      <a:pt x="358" y="39"/>
                    </a:cubicBezTo>
                    <a:cubicBezTo>
                      <a:pt x="358" y="39"/>
                      <a:pt x="358" y="39"/>
                      <a:pt x="358" y="39"/>
                    </a:cubicBezTo>
                    <a:cubicBezTo>
                      <a:pt x="358" y="39"/>
                      <a:pt x="358" y="39"/>
                      <a:pt x="358" y="39"/>
                    </a:cubicBezTo>
                    <a:cubicBezTo>
                      <a:pt x="356" y="39"/>
                      <a:pt x="353" y="38"/>
                      <a:pt x="351" y="37"/>
                    </a:cubicBezTo>
                    <a:cubicBezTo>
                      <a:pt x="351" y="37"/>
                      <a:pt x="351" y="37"/>
                      <a:pt x="351" y="37"/>
                    </a:cubicBezTo>
                    <a:cubicBezTo>
                      <a:pt x="350" y="37"/>
                      <a:pt x="350" y="37"/>
                      <a:pt x="350" y="37"/>
                    </a:cubicBezTo>
                    <a:cubicBezTo>
                      <a:pt x="346" y="36"/>
                      <a:pt x="342" y="35"/>
                      <a:pt x="338" y="35"/>
                    </a:cubicBezTo>
                    <a:cubicBezTo>
                      <a:pt x="338" y="35"/>
                      <a:pt x="338" y="35"/>
                      <a:pt x="338" y="35"/>
                    </a:cubicBezTo>
                    <a:cubicBezTo>
                      <a:pt x="338" y="35"/>
                      <a:pt x="338" y="35"/>
                      <a:pt x="338" y="35"/>
                    </a:cubicBezTo>
                    <a:cubicBezTo>
                      <a:pt x="338" y="35"/>
                      <a:pt x="338" y="35"/>
                      <a:pt x="338" y="35"/>
                    </a:cubicBezTo>
                    <a:cubicBezTo>
                      <a:pt x="329" y="35"/>
                      <a:pt x="320" y="38"/>
                      <a:pt x="311" y="41"/>
                    </a:cubicBezTo>
                    <a:cubicBezTo>
                      <a:pt x="305" y="43"/>
                      <a:pt x="299" y="44"/>
                      <a:pt x="294" y="44"/>
                    </a:cubicBezTo>
                    <a:cubicBezTo>
                      <a:pt x="294" y="44"/>
                      <a:pt x="294" y="44"/>
                      <a:pt x="294" y="44"/>
                    </a:cubicBezTo>
                    <a:cubicBezTo>
                      <a:pt x="276" y="44"/>
                      <a:pt x="271" y="30"/>
                      <a:pt x="253" y="30"/>
                    </a:cubicBezTo>
                    <a:cubicBezTo>
                      <a:pt x="253" y="30"/>
                      <a:pt x="253" y="30"/>
                      <a:pt x="253" y="30"/>
                    </a:cubicBezTo>
                    <a:cubicBezTo>
                      <a:pt x="251" y="30"/>
                      <a:pt x="249" y="31"/>
                      <a:pt x="247" y="31"/>
                    </a:cubicBezTo>
                    <a:cubicBezTo>
                      <a:pt x="245" y="32"/>
                      <a:pt x="242" y="33"/>
                      <a:pt x="240" y="33"/>
                    </a:cubicBezTo>
                    <a:cubicBezTo>
                      <a:pt x="240" y="33"/>
                      <a:pt x="240" y="33"/>
                      <a:pt x="240" y="33"/>
                    </a:cubicBezTo>
                    <a:cubicBezTo>
                      <a:pt x="240" y="33"/>
                      <a:pt x="240" y="33"/>
                      <a:pt x="240" y="33"/>
                    </a:cubicBezTo>
                    <a:cubicBezTo>
                      <a:pt x="240" y="33"/>
                      <a:pt x="240" y="33"/>
                      <a:pt x="240" y="33"/>
                    </a:cubicBezTo>
                    <a:cubicBezTo>
                      <a:pt x="235" y="33"/>
                      <a:pt x="231" y="30"/>
                      <a:pt x="228" y="22"/>
                    </a:cubicBezTo>
                    <a:cubicBezTo>
                      <a:pt x="228" y="22"/>
                      <a:pt x="228" y="22"/>
                      <a:pt x="228" y="22"/>
                    </a:cubicBezTo>
                    <a:cubicBezTo>
                      <a:pt x="228" y="22"/>
                      <a:pt x="228" y="22"/>
                      <a:pt x="228" y="22"/>
                    </a:cubicBezTo>
                    <a:cubicBezTo>
                      <a:pt x="228" y="22"/>
                      <a:pt x="228" y="22"/>
                      <a:pt x="228" y="22"/>
                    </a:cubicBezTo>
                    <a:cubicBezTo>
                      <a:pt x="226" y="17"/>
                      <a:pt x="209" y="15"/>
                      <a:pt x="203" y="15"/>
                    </a:cubicBezTo>
                    <a:cubicBezTo>
                      <a:pt x="195" y="15"/>
                      <a:pt x="198" y="36"/>
                      <a:pt x="182" y="36"/>
                    </a:cubicBezTo>
                    <a:cubicBezTo>
                      <a:pt x="170" y="36"/>
                      <a:pt x="159" y="27"/>
                      <a:pt x="151" y="27"/>
                    </a:cubicBezTo>
                    <a:cubicBezTo>
                      <a:pt x="147" y="27"/>
                      <a:pt x="142" y="33"/>
                      <a:pt x="140" y="34"/>
                    </a:cubicBezTo>
                    <a:cubicBezTo>
                      <a:pt x="126" y="43"/>
                      <a:pt x="109" y="43"/>
                      <a:pt x="97" y="53"/>
                    </a:cubicBezTo>
                    <a:cubicBezTo>
                      <a:pt x="97" y="53"/>
                      <a:pt x="97" y="53"/>
                      <a:pt x="97" y="53"/>
                    </a:cubicBezTo>
                    <a:cubicBezTo>
                      <a:pt x="97" y="53"/>
                      <a:pt x="97" y="53"/>
                      <a:pt x="97" y="53"/>
                    </a:cubicBezTo>
                    <a:cubicBezTo>
                      <a:pt x="97" y="53"/>
                      <a:pt x="97" y="53"/>
                      <a:pt x="97" y="53"/>
                    </a:cubicBezTo>
                    <a:cubicBezTo>
                      <a:pt x="97" y="53"/>
                      <a:pt x="97" y="53"/>
                      <a:pt x="97" y="53"/>
                    </a:cubicBezTo>
                    <a:cubicBezTo>
                      <a:pt x="94" y="57"/>
                      <a:pt x="100" y="70"/>
                      <a:pt x="84" y="70"/>
                    </a:cubicBezTo>
                    <a:cubicBezTo>
                      <a:pt x="84" y="70"/>
                      <a:pt x="84" y="70"/>
                      <a:pt x="84" y="70"/>
                    </a:cubicBezTo>
                    <a:cubicBezTo>
                      <a:pt x="84" y="70"/>
                      <a:pt x="84" y="70"/>
                      <a:pt x="84" y="70"/>
                    </a:cubicBezTo>
                    <a:cubicBezTo>
                      <a:pt x="84" y="70"/>
                      <a:pt x="84" y="70"/>
                      <a:pt x="84" y="70"/>
                    </a:cubicBezTo>
                    <a:cubicBezTo>
                      <a:pt x="82" y="70"/>
                      <a:pt x="81" y="70"/>
                      <a:pt x="79" y="70"/>
                    </a:cubicBezTo>
                    <a:cubicBezTo>
                      <a:pt x="79" y="70"/>
                      <a:pt x="79" y="70"/>
                      <a:pt x="79" y="70"/>
                    </a:cubicBezTo>
                    <a:cubicBezTo>
                      <a:pt x="79" y="70"/>
                      <a:pt x="79" y="70"/>
                      <a:pt x="79" y="70"/>
                    </a:cubicBezTo>
                    <a:cubicBezTo>
                      <a:pt x="79" y="70"/>
                      <a:pt x="79" y="70"/>
                      <a:pt x="78" y="70"/>
                    </a:cubicBezTo>
                    <a:cubicBezTo>
                      <a:pt x="78" y="70"/>
                      <a:pt x="78" y="70"/>
                      <a:pt x="78" y="70"/>
                    </a:cubicBezTo>
                    <a:cubicBezTo>
                      <a:pt x="78" y="70"/>
                      <a:pt x="78" y="70"/>
                      <a:pt x="78" y="70"/>
                    </a:cubicBezTo>
                    <a:cubicBezTo>
                      <a:pt x="78" y="70"/>
                      <a:pt x="78" y="70"/>
                      <a:pt x="78" y="70"/>
                    </a:cubicBezTo>
                    <a:cubicBezTo>
                      <a:pt x="73" y="70"/>
                      <a:pt x="71" y="76"/>
                      <a:pt x="66" y="82"/>
                    </a:cubicBezTo>
                    <a:cubicBezTo>
                      <a:pt x="64" y="85"/>
                      <a:pt x="60" y="87"/>
                      <a:pt x="55" y="88"/>
                    </a:cubicBezTo>
                    <a:cubicBezTo>
                      <a:pt x="55" y="88"/>
                      <a:pt x="55" y="88"/>
                      <a:pt x="55" y="88"/>
                    </a:cubicBezTo>
                    <a:cubicBezTo>
                      <a:pt x="55" y="120"/>
                      <a:pt x="37" y="133"/>
                      <a:pt x="11" y="133"/>
                    </a:cubicBezTo>
                    <a:cubicBezTo>
                      <a:pt x="7" y="133"/>
                      <a:pt x="1" y="146"/>
                      <a:pt x="0" y="152"/>
                    </a:cubicBezTo>
                    <a:cubicBezTo>
                      <a:pt x="0" y="152"/>
                      <a:pt x="0" y="152"/>
                      <a:pt x="0" y="152"/>
                    </a:cubicBezTo>
                    <a:cubicBezTo>
                      <a:pt x="7" y="153"/>
                      <a:pt x="9" y="155"/>
                      <a:pt x="10" y="162"/>
                    </a:cubicBezTo>
                    <a:cubicBezTo>
                      <a:pt x="10" y="162"/>
                      <a:pt x="10" y="162"/>
                      <a:pt x="10" y="162"/>
                    </a:cubicBezTo>
                    <a:cubicBezTo>
                      <a:pt x="10" y="163"/>
                      <a:pt x="10" y="163"/>
                      <a:pt x="10" y="163"/>
                    </a:cubicBezTo>
                    <a:cubicBezTo>
                      <a:pt x="10" y="163"/>
                      <a:pt x="10" y="163"/>
                      <a:pt x="10" y="163"/>
                    </a:cubicBezTo>
                    <a:cubicBezTo>
                      <a:pt x="10" y="168"/>
                      <a:pt x="12" y="166"/>
                      <a:pt x="16" y="168"/>
                    </a:cubicBezTo>
                    <a:cubicBezTo>
                      <a:pt x="19" y="169"/>
                      <a:pt x="18" y="172"/>
                      <a:pt x="20" y="174"/>
                    </a:cubicBezTo>
                    <a:cubicBezTo>
                      <a:pt x="24" y="178"/>
                      <a:pt x="27" y="178"/>
                      <a:pt x="32" y="180"/>
                    </a:cubicBezTo>
                    <a:cubicBezTo>
                      <a:pt x="37" y="179"/>
                      <a:pt x="39" y="175"/>
                      <a:pt x="44" y="175"/>
                    </a:cubicBezTo>
                    <a:cubicBezTo>
                      <a:pt x="47" y="175"/>
                      <a:pt x="53" y="180"/>
                      <a:pt x="53" y="183"/>
                    </a:cubicBezTo>
                    <a:cubicBezTo>
                      <a:pt x="53" y="183"/>
                      <a:pt x="53" y="183"/>
                      <a:pt x="53" y="183"/>
                    </a:cubicBezTo>
                    <a:cubicBezTo>
                      <a:pt x="53" y="190"/>
                      <a:pt x="43" y="189"/>
                      <a:pt x="43" y="197"/>
                    </a:cubicBezTo>
                    <a:cubicBezTo>
                      <a:pt x="43" y="197"/>
                      <a:pt x="43" y="197"/>
                      <a:pt x="43" y="197"/>
                    </a:cubicBezTo>
                    <a:cubicBezTo>
                      <a:pt x="43" y="200"/>
                      <a:pt x="47" y="201"/>
                      <a:pt x="47" y="204"/>
                    </a:cubicBezTo>
                    <a:cubicBezTo>
                      <a:pt x="47" y="204"/>
                      <a:pt x="47" y="204"/>
                      <a:pt x="47" y="204"/>
                    </a:cubicBezTo>
                    <a:cubicBezTo>
                      <a:pt x="47" y="206"/>
                      <a:pt x="45" y="207"/>
                      <a:pt x="43" y="207"/>
                    </a:cubicBezTo>
                    <a:cubicBezTo>
                      <a:pt x="43" y="207"/>
                      <a:pt x="43" y="207"/>
                      <a:pt x="43" y="207"/>
                    </a:cubicBezTo>
                    <a:cubicBezTo>
                      <a:pt x="43" y="207"/>
                      <a:pt x="43" y="207"/>
                      <a:pt x="43" y="207"/>
                    </a:cubicBezTo>
                    <a:cubicBezTo>
                      <a:pt x="43" y="207"/>
                      <a:pt x="43" y="207"/>
                      <a:pt x="43" y="207"/>
                    </a:cubicBezTo>
                    <a:cubicBezTo>
                      <a:pt x="42" y="207"/>
                      <a:pt x="42" y="207"/>
                      <a:pt x="42" y="207"/>
                    </a:cubicBezTo>
                    <a:cubicBezTo>
                      <a:pt x="41" y="207"/>
                      <a:pt x="41" y="207"/>
                      <a:pt x="40" y="207"/>
                    </a:cubicBezTo>
                    <a:cubicBezTo>
                      <a:pt x="40" y="207"/>
                      <a:pt x="40" y="207"/>
                      <a:pt x="40" y="207"/>
                    </a:cubicBezTo>
                    <a:cubicBezTo>
                      <a:pt x="40" y="209"/>
                      <a:pt x="40" y="209"/>
                      <a:pt x="40" y="209"/>
                    </a:cubicBezTo>
                    <a:cubicBezTo>
                      <a:pt x="41" y="213"/>
                      <a:pt x="41" y="215"/>
                      <a:pt x="42" y="218"/>
                    </a:cubicBezTo>
                    <a:cubicBezTo>
                      <a:pt x="43" y="220"/>
                      <a:pt x="45" y="220"/>
                      <a:pt x="47" y="220"/>
                    </a:cubicBezTo>
                    <a:cubicBezTo>
                      <a:pt x="52" y="222"/>
                      <a:pt x="53" y="225"/>
                      <a:pt x="58" y="227"/>
                    </a:cubicBezTo>
                    <a:cubicBezTo>
                      <a:pt x="64" y="228"/>
                      <a:pt x="67" y="226"/>
                      <a:pt x="71" y="230"/>
                    </a:cubicBezTo>
                    <a:cubicBezTo>
                      <a:pt x="74" y="233"/>
                      <a:pt x="77" y="232"/>
                      <a:pt x="81" y="234"/>
                    </a:cubicBezTo>
                    <a:cubicBezTo>
                      <a:pt x="84" y="235"/>
                      <a:pt x="84" y="237"/>
                      <a:pt x="85" y="239"/>
                    </a:cubicBezTo>
                    <a:cubicBezTo>
                      <a:pt x="85" y="239"/>
                      <a:pt x="85" y="239"/>
                      <a:pt x="85" y="239"/>
                    </a:cubicBezTo>
                    <a:cubicBezTo>
                      <a:pt x="85" y="239"/>
                      <a:pt x="85" y="239"/>
                      <a:pt x="85" y="239"/>
                    </a:cubicBezTo>
                    <a:cubicBezTo>
                      <a:pt x="85" y="240"/>
                      <a:pt x="85" y="240"/>
                      <a:pt x="86" y="240"/>
                    </a:cubicBezTo>
                    <a:cubicBezTo>
                      <a:pt x="86" y="240"/>
                      <a:pt x="86" y="240"/>
                      <a:pt x="86" y="240"/>
                    </a:cubicBezTo>
                    <a:cubicBezTo>
                      <a:pt x="86" y="240"/>
                      <a:pt x="86" y="240"/>
                      <a:pt x="86" y="240"/>
                    </a:cubicBezTo>
                    <a:cubicBezTo>
                      <a:pt x="86" y="240"/>
                      <a:pt x="86" y="240"/>
                      <a:pt x="86" y="240"/>
                    </a:cubicBezTo>
                    <a:cubicBezTo>
                      <a:pt x="86" y="240"/>
                      <a:pt x="87" y="240"/>
                      <a:pt x="87" y="240"/>
                    </a:cubicBezTo>
                    <a:cubicBezTo>
                      <a:pt x="87" y="240"/>
                      <a:pt x="87" y="240"/>
                      <a:pt x="87" y="240"/>
                    </a:cubicBezTo>
                    <a:cubicBezTo>
                      <a:pt x="87" y="240"/>
                      <a:pt x="87" y="240"/>
                      <a:pt x="87" y="240"/>
                    </a:cubicBezTo>
                    <a:cubicBezTo>
                      <a:pt x="87" y="240"/>
                      <a:pt x="87" y="240"/>
                      <a:pt x="87" y="240"/>
                    </a:cubicBezTo>
                    <a:cubicBezTo>
                      <a:pt x="87" y="240"/>
                      <a:pt x="87" y="240"/>
                      <a:pt x="87" y="240"/>
                    </a:cubicBezTo>
                    <a:cubicBezTo>
                      <a:pt x="87" y="240"/>
                      <a:pt x="87" y="240"/>
                      <a:pt x="87" y="240"/>
                    </a:cubicBezTo>
                    <a:cubicBezTo>
                      <a:pt x="87" y="240"/>
                      <a:pt x="87" y="240"/>
                      <a:pt x="87" y="240"/>
                    </a:cubicBezTo>
                    <a:cubicBezTo>
                      <a:pt x="88" y="240"/>
                      <a:pt x="88" y="240"/>
                      <a:pt x="88" y="240"/>
                    </a:cubicBezTo>
                    <a:cubicBezTo>
                      <a:pt x="88" y="240"/>
                      <a:pt x="88" y="240"/>
                      <a:pt x="88" y="240"/>
                    </a:cubicBezTo>
                    <a:cubicBezTo>
                      <a:pt x="88" y="240"/>
                      <a:pt x="88" y="240"/>
                      <a:pt x="88" y="240"/>
                    </a:cubicBezTo>
                    <a:cubicBezTo>
                      <a:pt x="88" y="240"/>
                      <a:pt x="88" y="240"/>
                      <a:pt x="88" y="240"/>
                    </a:cubicBezTo>
                    <a:cubicBezTo>
                      <a:pt x="89" y="240"/>
                      <a:pt x="89" y="240"/>
                      <a:pt x="89" y="240"/>
                    </a:cubicBezTo>
                    <a:cubicBezTo>
                      <a:pt x="89" y="240"/>
                      <a:pt x="89" y="240"/>
                      <a:pt x="89" y="240"/>
                    </a:cubicBezTo>
                    <a:cubicBezTo>
                      <a:pt x="89" y="240"/>
                      <a:pt x="89" y="240"/>
                      <a:pt x="89" y="240"/>
                    </a:cubicBezTo>
                    <a:cubicBezTo>
                      <a:pt x="89" y="240"/>
                      <a:pt x="89" y="240"/>
                      <a:pt x="89" y="240"/>
                    </a:cubicBezTo>
                    <a:cubicBezTo>
                      <a:pt x="89" y="240"/>
                      <a:pt x="89" y="240"/>
                      <a:pt x="89" y="240"/>
                    </a:cubicBezTo>
                    <a:cubicBezTo>
                      <a:pt x="93" y="243"/>
                      <a:pt x="96" y="247"/>
                      <a:pt x="103" y="247"/>
                    </a:cubicBezTo>
                    <a:cubicBezTo>
                      <a:pt x="106" y="247"/>
                      <a:pt x="110" y="247"/>
                      <a:pt x="114" y="247"/>
                    </a:cubicBezTo>
                    <a:cubicBezTo>
                      <a:pt x="117" y="247"/>
                      <a:pt x="118" y="246"/>
                      <a:pt x="120" y="246"/>
                    </a:cubicBezTo>
                    <a:cubicBezTo>
                      <a:pt x="121" y="246"/>
                      <a:pt x="122" y="250"/>
                      <a:pt x="122" y="252"/>
                    </a:cubicBezTo>
                    <a:cubicBezTo>
                      <a:pt x="126" y="250"/>
                      <a:pt x="127" y="245"/>
                      <a:pt x="134" y="245"/>
                    </a:cubicBezTo>
                    <a:cubicBezTo>
                      <a:pt x="141" y="245"/>
                      <a:pt x="144" y="248"/>
                      <a:pt x="148" y="248"/>
                    </a:cubicBezTo>
                    <a:cubicBezTo>
                      <a:pt x="152" y="248"/>
                      <a:pt x="162" y="240"/>
                      <a:pt x="164" y="239"/>
                    </a:cubicBezTo>
                    <a:cubicBezTo>
                      <a:pt x="165" y="238"/>
                      <a:pt x="166" y="237"/>
                      <a:pt x="167" y="236"/>
                    </a:cubicBezTo>
                    <a:cubicBezTo>
                      <a:pt x="167" y="236"/>
                      <a:pt x="167" y="236"/>
                      <a:pt x="167" y="236"/>
                    </a:cubicBezTo>
                    <a:cubicBezTo>
                      <a:pt x="167" y="236"/>
                      <a:pt x="167" y="236"/>
                      <a:pt x="167" y="236"/>
                    </a:cubicBezTo>
                    <a:cubicBezTo>
                      <a:pt x="167" y="236"/>
                      <a:pt x="167" y="236"/>
                      <a:pt x="167" y="236"/>
                    </a:cubicBezTo>
                    <a:cubicBezTo>
                      <a:pt x="168" y="235"/>
                      <a:pt x="168" y="235"/>
                      <a:pt x="169" y="235"/>
                    </a:cubicBezTo>
                    <a:cubicBezTo>
                      <a:pt x="169" y="235"/>
                      <a:pt x="169" y="235"/>
                      <a:pt x="169" y="235"/>
                    </a:cubicBezTo>
                    <a:cubicBezTo>
                      <a:pt x="169" y="235"/>
                      <a:pt x="169" y="235"/>
                      <a:pt x="169" y="235"/>
                    </a:cubicBezTo>
                    <a:cubicBezTo>
                      <a:pt x="169" y="235"/>
                      <a:pt x="169" y="235"/>
                      <a:pt x="169" y="235"/>
                    </a:cubicBezTo>
                    <a:cubicBezTo>
                      <a:pt x="170" y="235"/>
                      <a:pt x="171" y="235"/>
                      <a:pt x="172" y="235"/>
                    </a:cubicBezTo>
                    <a:cubicBezTo>
                      <a:pt x="172" y="235"/>
                      <a:pt x="172" y="235"/>
                      <a:pt x="172" y="235"/>
                    </a:cubicBezTo>
                    <a:cubicBezTo>
                      <a:pt x="172" y="235"/>
                      <a:pt x="172" y="235"/>
                      <a:pt x="172" y="235"/>
                    </a:cubicBezTo>
                    <a:cubicBezTo>
                      <a:pt x="172" y="235"/>
                      <a:pt x="172" y="235"/>
                      <a:pt x="172" y="235"/>
                    </a:cubicBezTo>
                    <a:cubicBezTo>
                      <a:pt x="172" y="235"/>
                      <a:pt x="172" y="235"/>
                      <a:pt x="172" y="235"/>
                    </a:cubicBezTo>
                    <a:cubicBezTo>
                      <a:pt x="173" y="235"/>
                      <a:pt x="174" y="236"/>
                      <a:pt x="175" y="236"/>
                    </a:cubicBezTo>
                    <a:cubicBezTo>
                      <a:pt x="175" y="236"/>
                      <a:pt x="175" y="236"/>
                      <a:pt x="175" y="236"/>
                    </a:cubicBezTo>
                    <a:cubicBezTo>
                      <a:pt x="175" y="236"/>
                      <a:pt x="175" y="236"/>
                      <a:pt x="175" y="236"/>
                    </a:cubicBezTo>
                    <a:cubicBezTo>
                      <a:pt x="175" y="236"/>
                      <a:pt x="175" y="236"/>
                      <a:pt x="175" y="236"/>
                    </a:cubicBezTo>
                    <a:cubicBezTo>
                      <a:pt x="175" y="236"/>
                      <a:pt x="176" y="236"/>
                      <a:pt x="176" y="235"/>
                    </a:cubicBezTo>
                    <a:cubicBezTo>
                      <a:pt x="176" y="235"/>
                      <a:pt x="176" y="235"/>
                      <a:pt x="176" y="235"/>
                    </a:cubicBezTo>
                    <a:cubicBezTo>
                      <a:pt x="176" y="235"/>
                      <a:pt x="176" y="235"/>
                      <a:pt x="176" y="235"/>
                    </a:cubicBezTo>
                    <a:cubicBezTo>
                      <a:pt x="176" y="235"/>
                      <a:pt x="176" y="235"/>
                      <a:pt x="176" y="235"/>
                    </a:cubicBezTo>
                    <a:cubicBezTo>
                      <a:pt x="176" y="235"/>
                      <a:pt x="176" y="235"/>
                      <a:pt x="176" y="235"/>
                    </a:cubicBezTo>
                    <a:cubicBezTo>
                      <a:pt x="176" y="235"/>
                      <a:pt x="176" y="235"/>
                      <a:pt x="176" y="235"/>
                    </a:cubicBezTo>
                    <a:cubicBezTo>
                      <a:pt x="176" y="235"/>
                      <a:pt x="176" y="235"/>
                      <a:pt x="176" y="235"/>
                    </a:cubicBezTo>
                    <a:cubicBezTo>
                      <a:pt x="176" y="235"/>
                      <a:pt x="176" y="235"/>
                      <a:pt x="176" y="235"/>
                    </a:cubicBezTo>
                    <a:cubicBezTo>
                      <a:pt x="179" y="233"/>
                      <a:pt x="179" y="233"/>
                      <a:pt x="179" y="233"/>
                    </a:cubicBezTo>
                    <a:cubicBezTo>
                      <a:pt x="181" y="233"/>
                      <a:pt x="181" y="233"/>
                      <a:pt x="181" y="233"/>
                    </a:cubicBezTo>
                    <a:cubicBezTo>
                      <a:pt x="183" y="242"/>
                      <a:pt x="189" y="241"/>
                      <a:pt x="196" y="245"/>
                    </a:cubicBezTo>
                    <a:cubicBezTo>
                      <a:pt x="198" y="249"/>
                      <a:pt x="202" y="251"/>
                      <a:pt x="202" y="257"/>
                    </a:cubicBezTo>
                    <a:cubicBezTo>
                      <a:pt x="202" y="257"/>
                      <a:pt x="202" y="257"/>
                      <a:pt x="202" y="257"/>
                    </a:cubicBezTo>
                    <a:cubicBezTo>
                      <a:pt x="202" y="268"/>
                      <a:pt x="195" y="268"/>
                      <a:pt x="195" y="279"/>
                    </a:cubicBezTo>
                    <a:cubicBezTo>
                      <a:pt x="195" y="279"/>
                      <a:pt x="195" y="279"/>
                      <a:pt x="195" y="279"/>
                    </a:cubicBezTo>
                    <a:cubicBezTo>
                      <a:pt x="195" y="280"/>
                      <a:pt x="195" y="282"/>
                      <a:pt x="196" y="282"/>
                    </a:cubicBezTo>
                    <a:cubicBezTo>
                      <a:pt x="198" y="282"/>
                      <a:pt x="200" y="280"/>
                      <a:pt x="202" y="280"/>
                    </a:cubicBezTo>
                    <a:cubicBezTo>
                      <a:pt x="204" y="280"/>
                      <a:pt x="205" y="288"/>
                      <a:pt x="208" y="289"/>
                    </a:cubicBezTo>
                    <a:cubicBezTo>
                      <a:pt x="208" y="294"/>
                      <a:pt x="211" y="301"/>
                      <a:pt x="217" y="301"/>
                    </a:cubicBezTo>
                    <a:cubicBezTo>
                      <a:pt x="219" y="301"/>
                      <a:pt x="220" y="300"/>
                      <a:pt x="222" y="300"/>
                    </a:cubicBezTo>
                    <a:cubicBezTo>
                      <a:pt x="223" y="300"/>
                      <a:pt x="223" y="300"/>
                      <a:pt x="223" y="300"/>
                    </a:cubicBezTo>
                    <a:cubicBezTo>
                      <a:pt x="223" y="302"/>
                      <a:pt x="224" y="303"/>
                      <a:pt x="225" y="303"/>
                    </a:cubicBezTo>
                    <a:cubicBezTo>
                      <a:pt x="226" y="303"/>
                      <a:pt x="226" y="302"/>
                      <a:pt x="226" y="301"/>
                    </a:cubicBezTo>
                    <a:cubicBezTo>
                      <a:pt x="226" y="301"/>
                      <a:pt x="226" y="301"/>
                      <a:pt x="226" y="301"/>
                    </a:cubicBezTo>
                    <a:cubicBezTo>
                      <a:pt x="226" y="298"/>
                      <a:pt x="226" y="296"/>
                      <a:pt x="226" y="293"/>
                    </a:cubicBezTo>
                    <a:cubicBezTo>
                      <a:pt x="226" y="293"/>
                      <a:pt x="226" y="293"/>
                      <a:pt x="226" y="293"/>
                    </a:cubicBezTo>
                    <a:cubicBezTo>
                      <a:pt x="226" y="293"/>
                      <a:pt x="232" y="292"/>
                      <a:pt x="234" y="292"/>
                    </a:cubicBezTo>
                    <a:cubicBezTo>
                      <a:pt x="234" y="292"/>
                      <a:pt x="234" y="292"/>
                      <a:pt x="234" y="292"/>
                    </a:cubicBezTo>
                    <a:cubicBezTo>
                      <a:pt x="243" y="292"/>
                      <a:pt x="243" y="292"/>
                      <a:pt x="243" y="292"/>
                    </a:cubicBezTo>
                    <a:cubicBezTo>
                      <a:pt x="244" y="292"/>
                      <a:pt x="244" y="292"/>
                      <a:pt x="245" y="292"/>
                    </a:cubicBezTo>
                    <a:cubicBezTo>
                      <a:pt x="248" y="292"/>
                      <a:pt x="251" y="288"/>
                      <a:pt x="254" y="288"/>
                    </a:cubicBezTo>
                    <a:cubicBezTo>
                      <a:pt x="259" y="288"/>
                      <a:pt x="262" y="291"/>
                      <a:pt x="267" y="291"/>
                    </a:cubicBezTo>
                    <a:cubicBezTo>
                      <a:pt x="267" y="298"/>
                      <a:pt x="272" y="300"/>
                      <a:pt x="276" y="302"/>
                    </a:cubicBezTo>
                    <a:cubicBezTo>
                      <a:pt x="281" y="304"/>
                      <a:pt x="285" y="302"/>
                      <a:pt x="290" y="305"/>
                    </a:cubicBezTo>
                    <a:cubicBezTo>
                      <a:pt x="290" y="306"/>
                      <a:pt x="289" y="312"/>
                      <a:pt x="291" y="312"/>
                    </a:cubicBezTo>
                    <a:cubicBezTo>
                      <a:pt x="295" y="312"/>
                      <a:pt x="293" y="308"/>
                      <a:pt x="295" y="306"/>
                    </a:cubicBezTo>
                    <a:cubicBezTo>
                      <a:pt x="297" y="304"/>
                      <a:pt x="303" y="303"/>
                      <a:pt x="305" y="302"/>
                    </a:cubicBezTo>
                    <a:cubicBezTo>
                      <a:pt x="310" y="300"/>
                      <a:pt x="316" y="301"/>
                      <a:pt x="319" y="297"/>
                    </a:cubicBezTo>
                    <a:cubicBezTo>
                      <a:pt x="319" y="297"/>
                      <a:pt x="322" y="292"/>
                      <a:pt x="323" y="292"/>
                    </a:cubicBezTo>
                    <a:cubicBezTo>
                      <a:pt x="325" y="292"/>
                      <a:pt x="327" y="294"/>
                      <a:pt x="330" y="294"/>
                    </a:cubicBezTo>
                    <a:cubicBezTo>
                      <a:pt x="343" y="294"/>
                      <a:pt x="346" y="286"/>
                      <a:pt x="354" y="282"/>
                    </a:cubicBezTo>
                    <a:cubicBezTo>
                      <a:pt x="356" y="281"/>
                      <a:pt x="357" y="279"/>
                      <a:pt x="358" y="277"/>
                    </a:cubicBezTo>
                    <a:cubicBezTo>
                      <a:pt x="365" y="277"/>
                      <a:pt x="367" y="266"/>
                      <a:pt x="369" y="261"/>
                    </a:cubicBezTo>
                    <a:cubicBezTo>
                      <a:pt x="371" y="257"/>
                      <a:pt x="378" y="246"/>
                      <a:pt x="383" y="245"/>
                    </a:cubicBezTo>
                    <a:cubicBezTo>
                      <a:pt x="383" y="239"/>
                      <a:pt x="387" y="236"/>
                      <a:pt x="387" y="228"/>
                    </a:cubicBezTo>
                    <a:cubicBezTo>
                      <a:pt x="387" y="216"/>
                      <a:pt x="384" y="211"/>
                      <a:pt x="379" y="204"/>
                    </a:cubicBezTo>
                    <a:cubicBezTo>
                      <a:pt x="378" y="202"/>
                      <a:pt x="378" y="199"/>
                      <a:pt x="376" y="197"/>
                    </a:cubicBezTo>
                    <a:cubicBezTo>
                      <a:pt x="376" y="197"/>
                      <a:pt x="376" y="197"/>
                      <a:pt x="376" y="197"/>
                    </a:cubicBezTo>
                    <a:cubicBezTo>
                      <a:pt x="375" y="197"/>
                      <a:pt x="375" y="197"/>
                      <a:pt x="375" y="197"/>
                    </a:cubicBezTo>
                    <a:cubicBezTo>
                      <a:pt x="375" y="197"/>
                      <a:pt x="375" y="193"/>
                      <a:pt x="375" y="192"/>
                    </a:cubicBezTo>
                    <a:cubicBezTo>
                      <a:pt x="373" y="192"/>
                      <a:pt x="367" y="189"/>
                      <a:pt x="367" y="185"/>
                    </a:cubicBezTo>
                    <a:cubicBezTo>
                      <a:pt x="367" y="181"/>
                      <a:pt x="372" y="181"/>
                      <a:pt x="373" y="178"/>
                    </a:cubicBezTo>
                    <a:cubicBezTo>
                      <a:pt x="376" y="170"/>
                      <a:pt x="388" y="170"/>
                      <a:pt x="394" y="164"/>
                    </a:cubicBezTo>
                    <a:cubicBezTo>
                      <a:pt x="393" y="163"/>
                      <a:pt x="392" y="163"/>
                      <a:pt x="390" y="163"/>
                    </a:cubicBezTo>
                    <a:cubicBezTo>
                      <a:pt x="390" y="163"/>
                      <a:pt x="389" y="163"/>
                      <a:pt x="389" y="163"/>
                    </a:cubicBezTo>
                    <a:cubicBezTo>
                      <a:pt x="389" y="163"/>
                      <a:pt x="388" y="163"/>
                      <a:pt x="388" y="163"/>
                    </a:cubicBezTo>
                    <a:cubicBezTo>
                      <a:pt x="386" y="163"/>
                      <a:pt x="385" y="163"/>
                      <a:pt x="383" y="162"/>
                    </a:cubicBezTo>
                    <a:cubicBezTo>
                      <a:pt x="381" y="161"/>
                      <a:pt x="380" y="158"/>
                      <a:pt x="377" y="158"/>
                    </a:cubicBezTo>
                    <a:cubicBezTo>
                      <a:pt x="375" y="158"/>
                      <a:pt x="375" y="165"/>
                      <a:pt x="373" y="165"/>
                    </a:cubicBezTo>
                    <a:cubicBezTo>
                      <a:pt x="372" y="165"/>
                      <a:pt x="371" y="165"/>
                      <a:pt x="369" y="165"/>
                    </a:cubicBezTo>
                    <a:cubicBezTo>
                      <a:pt x="368" y="165"/>
                      <a:pt x="367" y="165"/>
                      <a:pt x="366" y="164"/>
                    </a:cubicBezTo>
                    <a:cubicBezTo>
                      <a:pt x="362" y="162"/>
                      <a:pt x="364" y="159"/>
                      <a:pt x="360" y="156"/>
                    </a:cubicBezTo>
                    <a:cubicBezTo>
                      <a:pt x="359" y="156"/>
                      <a:pt x="354" y="154"/>
                      <a:pt x="354" y="152"/>
                    </a:cubicBezTo>
                    <a:cubicBezTo>
                      <a:pt x="354" y="146"/>
                      <a:pt x="362" y="148"/>
                      <a:pt x="366" y="145"/>
                    </a:cubicBezTo>
                    <a:cubicBezTo>
                      <a:pt x="370" y="142"/>
                      <a:pt x="376" y="138"/>
                      <a:pt x="378" y="134"/>
                    </a:cubicBezTo>
                    <a:cubicBezTo>
                      <a:pt x="379" y="134"/>
                      <a:pt x="380" y="131"/>
                      <a:pt x="383" y="131"/>
                    </a:cubicBezTo>
                    <a:cubicBezTo>
                      <a:pt x="385" y="131"/>
                      <a:pt x="388" y="134"/>
                      <a:pt x="388" y="136"/>
                    </a:cubicBezTo>
                    <a:cubicBezTo>
                      <a:pt x="388" y="141"/>
                      <a:pt x="383" y="143"/>
                      <a:pt x="383" y="148"/>
                    </a:cubicBezTo>
                    <a:cubicBezTo>
                      <a:pt x="391" y="148"/>
                      <a:pt x="397" y="139"/>
                      <a:pt x="406" y="139"/>
                    </a:cubicBezTo>
                    <a:cubicBezTo>
                      <a:pt x="410" y="139"/>
                      <a:pt x="411" y="142"/>
                      <a:pt x="416" y="142"/>
                    </a:cubicBezTo>
                    <a:cubicBezTo>
                      <a:pt x="414" y="145"/>
                      <a:pt x="416" y="145"/>
                      <a:pt x="416" y="149"/>
                    </a:cubicBezTo>
                    <a:cubicBezTo>
                      <a:pt x="416" y="151"/>
                      <a:pt x="412" y="151"/>
                      <a:pt x="412" y="154"/>
                    </a:cubicBezTo>
                    <a:cubicBezTo>
                      <a:pt x="412" y="156"/>
                      <a:pt x="413" y="159"/>
                      <a:pt x="415" y="159"/>
                    </a:cubicBezTo>
                    <a:cubicBezTo>
                      <a:pt x="416" y="159"/>
                      <a:pt x="417" y="158"/>
                      <a:pt x="419" y="158"/>
                    </a:cubicBezTo>
                    <a:cubicBezTo>
                      <a:pt x="423" y="158"/>
                      <a:pt x="427" y="160"/>
                      <a:pt x="427" y="164"/>
                    </a:cubicBezTo>
                    <a:cubicBezTo>
                      <a:pt x="427" y="166"/>
                      <a:pt x="425" y="167"/>
                      <a:pt x="422" y="167"/>
                    </a:cubicBezTo>
                    <a:cubicBezTo>
                      <a:pt x="422" y="170"/>
                      <a:pt x="422" y="170"/>
                      <a:pt x="422" y="170"/>
                    </a:cubicBezTo>
                    <a:cubicBezTo>
                      <a:pt x="423" y="171"/>
                      <a:pt x="423" y="172"/>
                      <a:pt x="425" y="172"/>
                    </a:cubicBezTo>
                    <a:cubicBezTo>
                      <a:pt x="425" y="174"/>
                      <a:pt x="427" y="175"/>
                      <a:pt x="427" y="177"/>
                    </a:cubicBezTo>
                    <a:cubicBezTo>
                      <a:pt x="427" y="178"/>
                      <a:pt x="424" y="181"/>
                      <a:pt x="424" y="183"/>
                    </a:cubicBezTo>
                    <a:cubicBezTo>
                      <a:pt x="424" y="184"/>
                      <a:pt x="424" y="186"/>
                      <a:pt x="425" y="186"/>
                    </a:cubicBezTo>
                    <a:cubicBezTo>
                      <a:pt x="425" y="188"/>
                      <a:pt x="424" y="188"/>
                      <a:pt x="424" y="190"/>
                    </a:cubicBezTo>
                    <a:cubicBezTo>
                      <a:pt x="428" y="190"/>
                      <a:pt x="428" y="190"/>
                      <a:pt x="428" y="190"/>
                    </a:cubicBezTo>
                    <a:cubicBezTo>
                      <a:pt x="430" y="188"/>
                      <a:pt x="430" y="188"/>
                      <a:pt x="434" y="187"/>
                    </a:cubicBezTo>
                    <a:cubicBezTo>
                      <a:pt x="434" y="185"/>
                      <a:pt x="441" y="184"/>
                      <a:pt x="442" y="184"/>
                    </a:cubicBezTo>
                    <a:cubicBezTo>
                      <a:pt x="446" y="183"/>
                      <a:pt x="448" y="180"/>
                      <a:pt x="448" y="173"/>
                    </a:cubicBezTo>
                    <a:cubicBezTo>
                      <a:pt x="448" y="162"/>
                      <a:pt x="444" y="156"/>
                      <a:pt x="438" y="149"/>
                    </a:cubicBezTo>
                    <a:cubicBezTo>
                      <a:pt x="435" y="147"/>
                      <a:pt x="432" y="144"/>
                      <a:pt x="433" y="140"/>
                    </a:cubicBezTo>
                    <a:cubicBezTo>
                      <a:pt x="436" y="140"/>
                      <a:pt x="439" y="138"/>
                      <a:pt x="441" y="135"/>
                    </a:cubicBezTo>
                    <a:cubicBezTo>
                      <a:pt x="443" y="133"/>
                      <a:pt x="448" y="130"/>
                      <a:pt x="449" y="128"/>
                    </a:cubicBezTo>
                    <a:cubicBezTo>
                      <a:pt x="453" y="121"/>
                      <a:pt x="455" y="116"/>
                      <a:pt x="462" y="111"/>
                    </a:cubicBezTo>
                    <a:cubicBezTo>
                      <a:pt x="462" y="111"/>
                      <a:pt x="467" y="105"/>
                      <a:pt x="467" y="99"/>
                    </a:cubicBezTo>
                    <a:cubicBezTo>
                      <a:pt x="467" y="97"/>
                      <a:pt x="466" y="94"/>
                      <a:pt x="464" y="92"/>
                    </a:cubicBezTo>
                    <a:cubicBezTo>
                      <a:pt x="463" y="92"/>
                      <a:pt x="463" y="92"/>
                      <a:pt x="463" y="91"/>
                    </a:cubicBezTo>
                    <a:cubicBezTo>
                      <a:pt x="463" y="89"/>
                      <a:pt x="472" y="88"/>
                      <a:pt x="478" y="85"/>
                    </a:cubicBezTo>
                    <a:cubicBezTo>
                      <a:pt x="485" y="81"/>
                      <a:pt x="487" y="66"/>
                      <a:pt x="493" y="60"/>
                    </a:cubicBezTo>
                    <a:cubicBezTo>
                      <a:pt x="493" y="60"/>
                      <a:pt x="493" y="60"/>
                      <a:pt x="493" y="60"/>
                    </a:cubicBezTo>
                    <a:cubicBezTo>
                      <a:pt x="493" y="53"/>
                      <a:pt x="493" y="53"/>
                      <a:pt x="493" y="53"/>
                    </a:cubicBezTo>
                    <a:cubicBezTo>
                      <a:pt x="482" y="53"/>
                      <a:pt x="480" y="61"/>
                      <a:pt x="471" y="61"/>
                    </a:cubicBezTo>
                    <a:cubicBezTo>
                      <a:pt x="462" y="61"/>
                      <a:pt x="459" y="51"/>
                      <a:pt x="455" y="47"/>
                    </a:cubicBezTo>
                    <a:cubicBezTo>
                      <a:pt x="450" y="42"/>
                      <a:pt x="438" y="42"/>
                      <a:pt x="434" y="36"/>
                    </a:cubicBezTo>
                    <a:cubicBezTo>
                      <a:pt x="424" y="20"/>
                      <a:pt x="425" y="0"/>
                      <a:pt x="400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64" name="Freeform 72"/>
              <p:cNvSpPr>
                <a:spLocks/>
              </p:cNvSpPr>
              <p:nvPr/>
            </p:nvSpPr>
            <p:spPr bwMode="auto">
              <a:xfrm>
                <a:off x="8647113" y="2143125"/>
                <a:ext cx="60325" cy="26988"/>
              </a:xfrm>
              <a:custGeom>
                <a:avLst/>
                <a:gdLst>
                  <a:gd name="T0" fmla="*/ 13 w 28"/>
                  <a:gd name="T1" fmla="*/ 0 h 12"/>
                  <a:gd name="T2" fmla="*/ 0 w 28"/>
                  <a:gd name="T3" fmla="*/ 9 h 12"/>
                  <a:gd name="T4" fmla="*/ 3 w 28"/>
                  <a:gd name="T5" fmla="*/ 12 h 12"/>
                  <a:gd name="T6" fmla="*/ 28 w 28"/>
                  <a:gd name="T7" fmla="*/ 7 h 12"/>
                  <a:gd name="T8" fmla="*/ 13 w 28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12">
                    <a:moveTo>
                      <a:pt x="13" y="0"/>
                    </a:moveTo>
                    <a:cubicBezTo>
                      <a:pt x="8" y="0"/>
                      <a:pt x="0" y="5"/>
                      <a:pt x="0" y="9"/>
                    </a:cubicBezTo>
                    <a:cubicBezTo>
                      <a:pt x="0" y="10"/>
                      <a:pt x="1" y="12"/>
                      <a:pt x="3" y="12"/>
                    </a:cubicBezTo>
                    <a:cubicBezTo>
                      <a:pt x="6" y="12"/>
                      <a:pt x="28" y="10"/>
                      <a:pt x="28" y="7"/>
                    </a:cubicBezTo>
                    <a:cubicBezTo>
                      <a:pt x="28" y="3"/>
                      <a:pt x="17" y="0"/>
                      <a:pt x="13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65" name="Freeform 73"/>
              <p:cNvSpPr>
                <a:spLocks/>
              </p:cNvSpPr>
              <p:nvPr/>
            </p:nvSpPr>
            <p:spPr bwMode="auto">
              <a:xfrm>
                <a:off x="8459788" y="2193925"/>
                <a:ext cx="23812" cy="12700"/>
              </a:xfrm>
              <a:custGeom>
                <a:avLst/>
                <a:gdLst>
                  <a:gd name="T0" fmla="*/ 9 w 11"/>
                  <a:gd name="T1" fmla="*/ 0 h 6"/>
                  <a:gd name="T2" fmla="*/ 0 w 11"/>
                  <a:gd name="T3" fmla="*/ 0 h 6"/>
                  <a:gd name="T4" fmla="*/ 9 w 11"/>
                  <a:gd name="T5" fmla="*/ 6 h 6"/>
                  <a:gd name="T6" fmla="*/ 11 w 11"/>
                  <a:gd name="T7" fmla="*/ 4 h 6"/>
                  <a:gd name="T8" fmla="*/ 9 w 11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6">
                    <a:moveTo>
                      <a:pt x="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4"/>
                      <a:pt x="5" y="6"/>
                      <a:pt x="9" y="6"/>
                    </a:cubicBezTo>
                    <a:cubicBezTo>
                      <a:pt x="10" y="6"/>
                      <a:pt x="11" y="5"/>
                      <a:pt x="11" y="4"/>
                    </a:cubicBezTo>
                    <a:cubicBezTo>
                      <a:pt x="11" y="2"/>
                      <a:pt x="10" y="1"/>
                      <a:pt x="9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66" name="Freeform 74"/>
              <p:cNvSpPr>
                <a:spLocks/>
              </p:cNvSpPr>
              <p:nvPr/>
            </p:nvSpPr>
            <p:spPr bwMode="auto">
              <a:xfrm>
                <a:off x="7889875" y="1997075"/>
                <a:ext cx="9525" cy="15875"/>
              </a:xfrm>
              <a:custGeom>
                <a:avLst/>
                <a:gdLst>
                  <a:gd name="T0" fmla="*/ 2 w 5"/>
                  <a:gd name="T1" fmla="*/ 0 h 7"/>
                  <a:gd name="T2" fmla="*/ 0 w 5"/>
                  <a:gd name="T3" fmla="*/ 5 h 7"/>
                  <a:gd name="T4" fmla="*/ 2 w 5"/>
                  <a:gd name="T5" fmla="*/ 7 h 7"/>
                  <a:gd name="T6" fmla="*/ 5 w 5"/>
                  <a:gd name="T7" fmla="*/ 3 h 7"/>
                  <a:gd name="T8" fmla="*/ 5 w 5"/>
                  <a:gd name="T9" fmla="*/ 3 h 7"/>
                  <a:gd name="T10" fmla="*/ 5 w 5"/>
                  <a:gd name="T11" fmla="*/ 3 h 7"/>
                  <a:gd name="T12" fmla="*/ 5 w 5"/>
                  <a:gd name="T13" fmla="*/ 3 h 7"/>
                  <a:gd name="T14" fmla="*/ 5 w 5"/>
                  <a:gd name="T15" fmla="*/ 3 h 7"/>
                  <a:gd name="T16" fmla="*/ 2 w 5"/>
                  <a:gd name="T1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" h="7">
                    <a:moveTo>
                      <a:pt x="2" y="0"/>
                    </a:moveTo>
                    <a:cubicBezTo>
                      <a:pt x="1" y="2"/>
                      <a:pt x="0" y="3"/>
                      <a:pt x="0" y="5"/>
                    </a:cubicBezTo>
                    <a:cubicBezTo>
                      <a:pt x="0" y="6"/>
                      <a:pt x="1" y="7"/>
                      <a:pt x="2" y="7"/>
                    </a:cubicBezTo>
                    <a:cubicBezTo>
                      <a:pt x="4" y="7"/>
                      <a:pt x="5" y="5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67" name="Freeform 75"/>
              <p:cNvSpPr>
                <a:spLocks noEditPoints="1"/>
              </p:cNvSpPr>
              <p:nvPr/>
            </p:nvSpPr>
            <p:spPr bwMode="auto">
              <a:xfrm>
                <a:off x="7477125" y="2043113"/>
                <a:ext cx="26987" cy="17463"/>
              </a:xfrm>
              <a:custGeom>
                <a:avLst/>
                <a:gdLst>
                  <a:gd name="T0" fmla="*/ 13 w 13"/>
                  <a:gd name="T1" fmla="*/ 6 h 8"/>
                  <a:gd name="T2" fmla="*/ 12 w 13"/>
                  <a:gd name="T3" fmla="*/ 6 h 8"/>
                  <a:gd name="T4" fmla="*/ 11 w 13"/>
                  <a:gd name="T5" fmla="*/ 8 h 8"/>
                  <a:gd name="T6" fmla="*/ 13 w 13"/>
                  <a:gd name="T7" fmla="*/ 6 h 8"/>
                  <a:gd name="T8" fmla="*/ 6 w 13"/>
                  <a:gd name="T9" fmla="*/ 0 h 8"/>
                  <a:gd name="T10" fmla="*/ 0 w 13"/>
                  <a:gd name="T11" fmla="*/ 4 h 8"/>
                  <a:gd name="T12" fmla="*/ 6 w 13"/>
                  <a:gd name="T13" fmla="*/ 8 h 8"/>
                  <a:gd name="T14" fmla="*/ 12 w 13"/>
                  <a:gd name="T15" fmla="*/ 6 h 8"/>
                  <a:gd name="T16" fmla="*/ 13 w 13"/>
                  <a:gd name="T17" fmla="*/ 4 h 8"/>
                  <a:gd name="T18" fmla="*/ 6 w 13"/>
                  <a:gd name="T1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8">
                    <a:moveTo>
                      <a:pt x="13" y="6"/>
                    </a:moveTo>
                    <a:cubicBezTo>
                      <a:pt x="13" y="6"/>
                      <a:pt x="12" y="6"/>
                      <a:pt x="12" y="6"/>
                    </a:cubicBezTo>
                    <a:cubicBezTo>
                      <a:pt x="12" y="7"/>
                      <a:pt x="11" y="7"/>
                      <a:pt x="11" y="8"/>
                    </a:cubicBezTo>
                    <a:cubicBezTo>
                      <a:pt x="13" y="6"/>
                      <a:pt x="13" y="6"/>
                      <a:pt x="13" y="6"/>
                    </a:cubicBezTo>
                    <a:moveTo>
                      <a:pt x="6" y="0"/>
                    </a:moveTo>
                    <a:cubicBezTo>
                      <a:pt x="4" y="0"/>
                      <a:pt x="0" y="1"/>
                      <a:pt x="0" y="4"/>
                    </a:cubicBezTo>
                    <a:cubicBezTo>
                      <a:pt x="0" y="7"/>
                      <a:pt x="3" y="8"/>
                      <a:pt x="6" y="8"/>
                    </a:cubicBezTo>
                    <a:cubicBezTo>
                      <a:pt x="9" y="8"/>
                      <a:pt x="10" y="7"/>
                      <a:pt x="12" y="6"/>
                    </a:cubicBezTo>
                    <a:cubicBezTo>
                      <a:pt x="13" y="5"/>
                      <a:pt x="13" y="5"/>
                      <a:pt x="13" y="4"/>
                    </a:cubicBezTo>
                    <a:cubicBezTo>
                      <a:pt x="13" y="1"/>
                      <a:pt x="10" y="0"/>
                      <a:pt x="6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68" name="Freeform 76"/>
              <p:cNvSpPr>
                <a:spLocks/>
              </p:cNvSpPr>
              <p:nvPr/>
            </p:nvSpPr>
            <p:spPr bwMode="auto">
              <a:xfrm>
                <a:off x="7259638" y="1865313"/>
                <a:ext cx="106362" cy="58738"/>
              </a:xfrm>
              <a:custGeom>
                <a:avLst/>
                <a:gdLst>
                  <a:gd name="T0" fmla="*/ 29 w 49"/>
                  <a:gd name="T1" fmla="*/ 0 h 27"/>
                  <a:gd name="T2" fmla="*/ 26 w 49"/>
                  <a:gd name="T3" fmla="*/ 0 h 27"/>
                  <a:gd name="T4" fmla="*/ 5 w 49"/>
                  <a:gd name="T5" fmla="*/ 17 h 27"/>
                  <a:gd name="T6" fmla="*/ 0 w 49"/>
                  <a:gd name="T7" fmla="*/ 23 h 27"/>
                  <a:gd name="T8" fmla="*/ 5 w 49"/>
                  <a:gd name="T9" fmla="*/ 27 h 27"/>
                  <a:gd name="T10" fmla="*/ 20 w 49"/>
                  <a:gd name="T11" fmla="*/ 23 h 27"/>
                  <a:gd name="T12" fmla="*/ 29 w 49"/>
                  <a:gd name="T13" fmla="*/ 22 h 27"/>
                  <a:gd name="T14" fmla="*/ 33 w 49"/>
                  <a:gd name="T15" fmla="*/ 22 h 27"/>
                  <a:gd name="T16" fmla="*/ 49 w 49"/>
                  <a:gd name="T17" fmla="*/ 15 h 27"/>
                  <a:gd name="T18" fmla="*/ 34 w 49"/>
                  <a:gd name="T19" fmla="*/ 3 h 27"/>
                  <a:gd name="T20" fmla="*/ 29 w 49"/>
                  <a:gd name="T21" fmla="*/ 6 h 27"/>
                  <a:gd name="T22" fmla="*/ 29 w 49"/>
                  <a:gd name="T23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9" h="27">
                    <a:moveTo>
                      <a:pt x="29" y="0"/>
                    </a:moveTo>
                    <a:cubicBezTo>
                      <a:pt x="28" y="0"/>
                      <a:pt x="28" y="0"/>
                      <a:pt x="26" y="0"/>
                    </a:cubicBezTo>
                    <a:cubicBezTo>
                      <a:pt x="14" y="0"/>
                      <a:pt x="12" y="10"/>
                      <a:pt x="5" y="17"/>
                    </a:cubicBezTo>
                    <a:cubicBezTo>
                      <a:pt x="4" y="19"/>
                      <a:pt x="0" y="19"/>
                      <a:pt x="0" y="23"/>
                    </a:cubicBezTo>
                    <a:cubicBezTo>
                      <a:pt x="0" y="26"/>
                      <a:pt x="1" y="27"/>
                      <a:pt x="5" y="27"/>
                    </a:cubicBezTo>
                    <a:cubicBezTo>
                      <a:pt x="20" y="23"/>
                      <a:pt x="20" y="23"/>
                      <a:pt x="20" y="23"/>
                    </a:cubicBezTo>
                    <a:cubicBezTo>
                      <a:pt x="20" y="23"/>
                      <a:pt x="28" y="22"/>
                      <a:pt x="29" y="22"/>
                    </a:cubicBezTo>
                    <a:cubicBezTo>
                      <a:pt x="30" y="22"/>
                      <a:pt x="32" y="22"/>
                      <a:pt x="33" y="22"/>
                    </a:cubicBezTo>
                    <a:cubicBezTo>
                      <a:pt x="39" y="22"/>
                      <a:pt x="49" y="20"/>
                      <a:pt x="49" y="15"/>
                    </a:cubicBezTo>
                    <a:cubicBezTo>
                      <a:pt x="49" y="11"/>
                      <a:pt x="38" y="3"/>
                      <a:pt x="34" y="3"/>
                    </a:cubicBezTo>
                    <a:cubicBezTo>
                      <a:pt x="32" y="3"/>
                      <a:pt x="31" y="6"/>
                      <a:pt x="29" y="6"/>
                    </a:cubicBezTo>
                    <a:cubicBezTo>
                      <a:pt x="31" y="4"/>
                      <a:pt x="29" y="4"/>
                      <a:pt x="29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69" name="Freeform 77"/>
              <p:cNvSpPr>
                <a:spLocks/>
              </p:cNvSpPr>
              <p:nvPr/>
            </p:nvSpPr>
            <p:spPr bwMode="auto">
              <a:xfrm>
                <a:off x="7112000" y="1835150"/>
                <a:ext cx="41275" cy="20638"/>
              </a:xfrm>
              <a:custGeom>
                <a:avLst/>
                <a:gdLst>
                  <a:gd name="T0" fmla="*/ 8 w 19"/>
                  <a:gd name="T1" fmla="*/ 0 h 10"/>
                  <a:gd name="T2" fmla="*/ 0 w 19"/>
                  <a:gd name="T3" fmla="*/ 3 h 10"/>
                  <a:gd name="T4" fmla="*/ 6 w 19"/>
                  <a:gd name="T5" fmla="*/ 10 h 10"/>
                  <a:gd name="T6" fmla="*/ 19 w 19"/>
                  <a:gd name="T7" fmla="*/ 5 h 10"/>
                  <a:gd name="T8" fmla="*/ 8 w 19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0">
                    <a:moveTo>
                      <a:pt x="8" y="0"/>
                    </a:moveTo>
                    <a:cubicBezTo>
                      <a:pt x="6" y="0"/>
                      <a:pt x="0" y="0"/>
                      <a:pt x="0" y="3"/>
                    </a:cubicBezTo>
                    <a:cubicBezTo>
                      <a:pt x="0" y="6"/>
                      <a:pt x="4" y="10"/>
                      <a:pt x="6" y="10"/>
                    </a:cubicBezTo>
                    <a:cubicBezTo>
                      <a:pt x="9" y="10"/>
                      <a:pt x="18" y="10"/>
                      <a:pt x="19" y="5"/>
                    </a:cubicBezTo>
                    <a:cubicBezTo>
                      <a:pt x="17" y="4"/>
                      <a:pt x="9" y="0"/>
                      <a:pt x="8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70" name="Freeform 78"/>
              <p:cNvSpPr>
                <a:spLocks/>
              </p:cNvSpPr>
              <p:nvPr/>
            </p:nvSpPr>
            <p:spPr bwMode="auto">
              <a:xfrm>
                <a:off x="7124700" y="1789113"/>
                <a:ext cx="146050" cy="104775"/>
              </a:xfrm>
              <a:custGeom>
                <a:avLst/>
                <a:gdLst>
                  <a:gd name="T0" fmla="*/ 30 w 67"/>
                  <a:gd name="T1" fmla="*/ 0 h 48"/>
                  <a:gd name="T2" fmla="*/ 0 w 67"/>
                  <a:gd name="T3" fmla="*/ 17 h 48"/>
                  <a:gd name="T4" fmla="*/ 21 w 67"/>
                  <a:gd name="T5" fmla="*/ 23 h 48"/>
                  <a:gd name="T6" fmla="*/ 33 w 67"/>
                  <a:gd name="T7" fmla="*/ 23 h 48"/>
                  <a:gd name="T8" fmla="*/ 11 w 67"/>
                  <a:gd name="T9" fmla="*/ 32 h 48"/>
                  <a:gd name="T10" fmla="*/ 26 w 67"/>
                  <a:gd name="T11" fmla="*/ 43 h 48"/>
                  <a:gd name="T12" fmla="*/ 58 w 67"/>
                  <a:gd name="T13" fmla="*/ 48 h 48"/>
                  <a:gd name="T14" fmla="*/ 64 w 67"/>
                  <a:gd name="T15" fmla="*/ 43 h 48"/>
                  <a:gd name="T16" fmla="*/ 59 w 67"/>
                  <a:gd name="T17" fmla="*/ 40 h 48"/>
                  <a:gd name="T18" fmla="*/ 65 w 67"/>
                  <a:gd name="T19" fmla="*/ 36 h 48"/>
                  <a:gd name="T20" fmla="*/ 67 w 67"/>
                  <a:gd name="T21" fmla="*/ 31 h 48"/>
                  <a:gd name="T22" fmla="*/ 58 w 67"/>
                  <a:gd name="T23" fmla="*/ 25 h 48"/>
                  <a:gd name="T24" fmla="*/ 52 w 67"/>
                  <a:gd name="T25" fmla="*/ 25 h 48"/>
                  <a:gd name="T26" fmla="*/ 44 w 67"/>
                  <a:gd name="T27" fmla="*/ 22 h 48"/>
                  <a:gd name="T28" fmla="*/ 40 w 67"/>
                  <a:gd name="T29" fmla="*/ 22 h 48"/>
                  <a:gd name="T30" fmla="*/ 38 w 67"/>
                  <a:gd name="T31" fmla="*/ 22 h 48"/>
                  <a:gd name="T32" fmla="*/ 43 w 67"/>
                  <a:gd name="T33" fmla="*/ 17 h 48"/>
                  <a:gd name="T34" fmla="*/ 43 w 67"/>
                  <a:gd name="T35" fmla="*/ 11 h 48"/>
                  <a:gd name="T36" fmla="*/ 45 w 67"/>
                  <a:gd name="T37" fmla="*/ 12 h 48"/>
                  <a:gd name="T38" fmla="*/ 47 w 67"/>
                  <a:gd name="T39" fmla="*/ 11 h 48"/>
                  <a:gd name="T40" fmla="*/ 30 w 67"/>
                  <a:gd name="T41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67" h="48">
                    <a:moveTo>
                      <a:pt x="30" y="0"/>
                    </a:moveTo>
                    <a:cubicBezTo>
                      <a:pt x="16" y="0"/>
                      <a:pt x="12" y="13"/>
                      <a:pt x="0" y="17"/>
                    </a:cubicBezTo>
                    <a:cubicBezTo>
                      <a:pt x="7" y="20"/>
                      <a:pt x="13" y="23"/>
                      <a:pt x="21" y="23"/>
                    </a:cubicBezTo>
                    <a:cubicBezTo>
                      <a:pt x="22" y="23"/>
                      <a:pt x="30" y="23"/>
                      <a:pt x="33" y="23"/>
                    </a:cubicBezTo>
                    <a:cubicBezTo>
                      <a:pt x="24" y="26"/>
                      <a:pt x="21" y="29"/>
                      <a:pt x="11" y="32"/>
                    </a:cubicBezTo>
                    <a:cubicBezTo>
                      <a:pt x="16" y="35"/>
                      <a:pt x="23" y="43"/>
                      <a:pt x="26" y="43"/>
                    </a:cubicBezTo>
                    <a:cubicBezTo>
                      <a:pt x="37" y="43"/>
                      <a:pt x="46" y="48"/>
                      <a:pt x="58" y="48"/>
                    </a:cubicBezTo>
                    <a:cubicBezTo>
                      <a:pt x="61" y="48"/>
                      <a:pt x="64" y="46"/>
                      <a:pt x="64" y="43"/>
                    </a:cubicBezTo>
                    <a:cubicBezTo>
                      <a:pt x="64" y="41"/>
                      <a:pt x="61" y="41"/>
                      <a:pt x="59" y="40"/>
                    </a:cubicBezTo>
                    <a:cubicBezTo>
                      <a:pt x="61" y="39"/>
                      <a:pt x="65" y="39"/>
                      <a:pt x="65" y="36"/>
                    </a:cubicBezTo>
                    <a:cubicBezTo>
                      <a:pt x="65" y="33"/>
                      <a:pt x="65" y="33"/>
                      <a:pt x="67" y="31"/>
                    </a:cubicBezTo>
                    <a:cubicBezTo>
                      <a:pt x="64" y="27"/>
                      <a:pt x="64" y="25"/>
                      <a:pt x="58" y="25"/>
                    </a:cubicBezTo>
                    <a:cubicBezTo>
                      <a:pt x="56" y="25"/>
                      <a:pt x="54" y="25"/>
                      <a:pt x="52" y="25"/>
                    </a:cubicBezTo>
                    <a:cubicBezTo>
                      <a:pt x="49" y="25"/>
                      <a:pt x="47" y="22"/>
                      <a:pt x="44" y="22"/>
                    </a:cubicBezTo>
                    <a:cubicBezTo>
                      <a:pt x="42" y="22"/>
                      <a:pt x="42" y="22"/>
                      <a:pt x="40" y="22"/>
                    </a:cubicBezTo>
                    <a:cubicBezTo>
                      <a:pt x="40" y="22"/>
                      <a:pt x="39" y="22"/>
                      <a:pt x="38" y="22"/>
                    </a:cubicBezTo>
                    <a:cubicBezTo>
                      <a:pt x="40" y="21"/>
                      <a:pt x="43" y="19"/>
                      <a:pt x="43" y="17"/>
                    </a:cubicBezTo>
                    <a:cubicBezTo>
                      <a:pt x="43" y="16"/>
                      <a:pt x="44" y="15"/>
                      <a:pt x="43" y="11"/>
                    </a:cubicBezTo>
                    <a:cubicBezTo>
                      <a:pt x="44" y="12"/>
                      <a:pt x="44" y="12"/>
                      <a:pt x="45" y="12"/>
                    </a:cubicBezTo>
                    <a:cubicBezTo>
                      <a:pt x="45" y="12"/>
                      <a:pt x="45" y="12"/>
                      <a:pt x="47" y="11"/>
                    </a:cubicBezTo>
                    <a:cubicBezTo>
                      <a:pt x="42" y="8"/>
                      <a:pt x="38" y="0"/>
                      <a:pt x="30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71" name="Freeform 79"/>
              <p:cNvSpPr>
                <a:spLocks/>
              </p:cNvSpPr>
              <p:nvPr/>
            </p:nvSpPr>
            <p:spPr bwMode="auto">
              <a:xfrm>
                <a:off x="7188200" y="1952625"/>
                <a:ext cx="19050" cy="12700"/>
              </a:xfrm>
              <a:custGeom>
                <a:avLst/>
                <a:gdLst>
                  <a:gd name="T0" fmla="*/ 9 w 9"/>
                  <a:gd name="T1" fmla="*/ 0 h 6"/>
                  <a:gd name="T2" fmla="*/ 4 w 9"/>
                  <a:gd name="T3" fmla="*/ 0 h 6"/>
                  <a:gd name="T4" fmla="*/ 0 w 9"/>
                  <a:gd name="T5" fmla="*/ 3 h 6"/>
                  <a:gd name="T6" fmla="*/ 3 w 9"/>
                  <a:gd name="T7" fmla="*/ 6 h 6"/>
                  <a:gd name="T8" fmla="*/ 9 w 9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6">
                    <a:moveTo>
                      <a:pt x="9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3" y="1"/>
                      <a:pt x="2" y="2"/>
                      <a:pt x="0" y="3"/>
                    </a:cubicBezTo>
                    <a:cubicBezTo>
                      <a:pt x="1" y="4"/>
                      <a:pt x="2" y="6"/>
                      <a:pt x="3" y="6"/>
                    </a:cubicBezTo>
                    <a:cubicBezTo>
                      <a:pt x="6" y="6"/>
                      <a:pt x="8" y="4"/>
                      <a:pt x="9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72" name="Freeform 80"/>
              <p:cNvSpPr>
                <a:spLocks/>
              </p:cNvSpPr>
              <p:nvPr/>
            </p:nvSpPr>
            <p:spPr bwMode="auto">
              <a:xfrm>
                <a:off x="7096125" y="1793875"/>
                <a:ext cx="23812" cy="3175"/>
              </a:xfrm>
              <a:custGeom>
                <a:avLst/>
                <a:gdLst>
                  <a:gd name="T0" fmla="*/ 10 w 11"/>
                  <a:gd name="T1" fmla="*/ 0 h 2"/>
                  <a:gd name="T2" fmla="*/ 0 w 11"/>
                  <a:gd name="T3" fmla="*/ 0 h 2"/>
                  <a:gd name="T4" fmla="*/ 6 w 11"/>
                  <a:gd name="T5" fmla="*/ 2 h 2"/>
                  <a:gd name="T6" fmla="*/ 11 w 11"/>
                  <a:gd name="T7" fmla="*/ 2 h 2"/>
                  <a:gd name="T8" fmla="*/ 10 w 11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2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2"/>
                      <a:pt x="3" y="2"/>
                      <a:pt x="6" y="2"/>
                    </a:cubicBezTo>
                    <a:cubicBezTo>
                      <a:pt x="7" y="2"/>
                      <a:pt x="9" y="2"/>
                      <a:pt x="11" y="2"/>
                    </a:cubicBezTo>
                    <a:cubicBezTo>
                      <a:pt x="10" y="0"/>
                      <a:pt x="10" y="0"/>
                      <a:pt x="10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73" name="Freeform 81"/>
              <p:cNvSpPr>
                <a:spLocks/>
              </p:cNvSpPr>
              <p:nvPr/>
            </p:nvSpPr>
            <p:spPr bwMode="auto">
              <a:xfrm>
                <a:off x="7385050" y="1911350"/>
                <a:ext cx="22225" cy="7938"/>
              </a:xfrm>
              <a:custGeom>
                <a:avLst/>
                <a:gdLst>
                  <a:gd name="T0" fmla="*/ 10 w 10"/>
                  <a:gd name="T1" fmla="*/ 0 h 4"/>
                  <a:gd name="T2" fmla="*/ 7 w 10"/>
                  <a:gd name="T3" fmla="*/ 1 h 4"/>
                  <a:gd name="T4" fmla="*/ 6 w 10"/>
                  <a:gd name="T5" fmla="*/ 1 h 4"/>
                  <a:gd name="T6" fmla="*/ 5 w 10"/>
                  <a:gd name="T7" fmla="*/ 0 h 4"/>
                  <a:gd name="T8" fmla="*/ 0 w 10"/>
                  <a:gd name="T9" fmla="*/ 1 h 4"/>
                  <a:gd name="T10" fmla="*/ 6 w 10"/>
                  <a:gd name="T11" fmla="*/ 4 h 4"/>
                  <a:gd name="T12" fmla="*/ 10 w 10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4">
                    <a:moveTo>
                      <a:pt x="10" y="0"/>
                    </a:moveTo>
                    <a:cubicBezTo>
                      <a:pt x="9" y="0"/>
                      <a:pt x="8" y="1"/>
                      <a:pt x="7" y="1"/>
                    </a:cubicBezTo>
                    <a:cubicBezTo>
                      <a:pt x="7" y="1"/>
                      <a:pt x="7" y="1"/>
                      <a:pt x="6" y="1"/>
                    </a:cubicBezTo>
                    <a:cubicBezTo>
                      <a:pt x="6" y="1"/>
                      <a:pt x="5" y="0"/>
                      <a:pt x="5" y="0"/>
                    </a:cubicBezTo>
                    <a:cubicBezTo>
                      <a:pt x="4" y="0"/>
                      <a:pt x="2" y="1"/>
                      <a:pt x="0" y="1"/>
                    </a:cubicBezTo>
                    <a:cubicBezTo>
                      <a:pt x="1" y="2"/>
                      <a:pt x="3" y="4"/>
                      <a:pt x="6" y="4"/>
                    </a:cubicBezTo>
                    <a:cubicBezTo>
                      <a:pt x="8" y="4"/>
                      <a:pt x="9" y="2"/>
                      <a:pt x="10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74" name="Freeform 82"/>
              <p:cNvSpPr>
                <a:spLocks noEditPoints="1"/>
              </p:cNvSpPr>
              <p:nvPr/>
            </p:nvSpPr>
            <p:spPr bwMode="auto">
              <a:xfrm>
                <a:off x="6296025" y="1808163"/>
                <a:ext cx="123825" cy="38100"/>
              </a:xfrm>
              <a:custGeom>
                <a:avLst/>
                <a:gdLst>
                  <a:gd name="T0" fmla="*/ 48 w 57"/>
                  <a:gd name="T1" fmla="*/ 8 h 17"/>
                  <a:gd name="T2" fmla="*/ 46 w 57"/>
                  <a:gd name="T3" fmla="*/ 9 h 17"/>
                  <a:gd name="T4" fmla="*/ 46 w 57"/>
                  <a:gd name="T5" fmla="*/ 10 h 17"/>
                  <a:gd name="T6" fmla="*/ 48 w 57"/>
                  <a:gd name="T7" fmla="*/ 8 h 17"/>
                  <a:gd name="T8" fmla="*/ 48 w 57"/>
                  <a:gd name="T9" fmla="*/ 0 h 17"/>
                  <a:gd name="T10" fmla="*/ 38 w 57"/>
                  <a:gd name="T11" fmla="*/ 3 h 17"/>
                  <a:gd name="T12" fmla="*/ 22 w 57"/>
                  <a:gd name="T13" fmla="*/ 0 h 17"/>
                  <a:gd name="T14" fmla="*/ 0 w 57"/>
                  <a:gd name="T15" fmla="*/ 5 h 17"/>
                  <a:gd name="T16" fmla="*/ 6 w 57"/>
                  <a:gd name="T17" fmla="*/ 6 h 17"/>
                  <a:gd name="T18" fmla="*/ 19 w 57"/>
                  <a:gd name="T19" fmla="*/ 2 h 17"/>
                  <a:gd name="T20" fmla="*/ 25 w 57"/>
                  <a:gd name="T21" fmla="*/ 5 h 17"/>
                  <a:gd name="T22" fmla="*/ 21 w 57"/>
                  <a:gd name="T23" fmla="*/ 8 h 17"/>
                  <a:gd name="T24" fmla="*/ 26 w 57"/>
                  <a:gd name="T25" fmla="*/ 8 h 17"/>
                  <a:gd name="T26" fmla="*/ 20 w 57"/>
                  <a:gd name="T27" fmla="*/ 10 h 17"/>
                  <a:gd name="T28" fmla="*/ 28 w 57"/>
                  <a:gd name="T29" fmla="*/ 14 h 17"/>
                  <a:gd name="T30" fmla="*/ 28 w 57"/>
                  <a:gd name="T31" fmla="*/ 14 h 17"/>
                  <a:gd name="T32" fmla="*/ 31 w 57"/>
                  <a:gd name="T33" fmla="*/ 17 h 17"/>
                  <a:gd name="T34" fmla="*/ 31 w 57"/>
                  <a:gd name="T35" fmla="*/ 17 h 17"/>
                  <a:gd name="T36" fmla="*/ 37 w 57"/>
                  <a:gd name="T37" fmla="*/ 10 h 17"/>
                  <a:gd name="T38" fmla="*/ 40 w 57"/>
                  <a:gd name="T39" fmla="*/ 9 h 17"/>
                  <a:gd name="T40" fmla="*/ 42 w 57"/>
                  <a:gd name="T41" fmla="*/ 10 h 17"/>
                  <a:gd name="T42" fmla="*/ 44 w 57"/>
                  <a:gd name="T43" fmla="*/ 10 h 17"/>
                  <a:gd name="T44" fmla="*/ 46 w 57"/>
                  <a:gd name="T45" fmla="*/ 9 h 17"/>
                  <a:gd name="T46" fmla="*/ 46 w 57"/>
                  <a:gd name="T47" fmla="*/ 8 h 17"/>
                  <a:gd name="T48" fmla="*/ 48 w 57"/>
                  <a:gd name="T49" fmla="*/ 8 h 17"/>
                  <a:gd name="T50" fmla="*/ 49 w 57"/>
                  <a:gd name="T51" fmla="*/ 8 h 17"/>
                  <a:gd name="T52" fmla="*/ 57 w 57"/>
                  <a:gd name="T53" fmla="*/ 2 h 17"/>
                  <a:gd name="T54" fmla="*/ 48 w 57"/>
                  <a:gd name="T55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57" h="17">
                    <a:moveTo>
                      <a:pt x="48" y="8"/>
                    </a:moveTo>
                    <a:cubicBezTo>
                      <a:pt x="48" y="9"/>
                      <a:pt x="47" y="9"/>
                      <a:pt x="46" y="9"/>
                    </a:cubicBezTo>
                    <a:cubicBezTo>
                      <a:pt x="46" y="10"/>
                      <a:pt x="46" y="10"/>
                      <a:pt x="46" y="10"/>
                    </a:cubicBezTo>
                    <a:cubicBezTo>
                      <a:pt x="48" y="8"/>
                      <a:pt x="48" y="8"/>
                      <a:pt x="48" y="8"/>
                    </a:cubicBezTo>
                    <a:moveTo>
                      <a:pt x="48" y="0"/>
                    </a:moveTo>
                    <a:cubicBezTo>
                      <a:pt x="44" y="0"/>
                      <a:pt x="42" y="3"/>
                      <a:pt x="38" y="3"/>
                    </a:cubicBezTo>
                    <a:cubicBezTo>
                      <a:pt x="33" y="3"/>
                      <a:pt x="29" y="0"/>
                      <a:pt x="22" y="0"/>
                    </a:cubicBezTo>
                    <a:cubicBezTo>
                      <a:pt x="16" y="0"/>
                      <a:pt x="2" y="0"/>
                      <a:pt x="0" y="5"/>
                    </a:cubicBezTo>
                    <a:cubicBezTo>
                      <a:pt x="2" y="5"/>
                      <a:pt x="4" y="6"/>
                      <a:pt x="6" y="6"/>
                    </a:cubicBezTo>
                    <a:cubicBezTo>
                      <a:pt x="10" y="6"/>
                      <a:pt x="16" y="2"/>
                      <a:pt x="19" y="2"/>
                    </a:cubicBezTo>
                    <a:cubicBezTo>
                      <a:pt x="21" y="2"/>
                      <a:pt x="23" y="4"/>
                      <a:pt x="25" y="5"/>
                    </a:cubicBezTo>
                    <a:cubicBezTo>
                      <a:pt x="24" y="6"/>
                      <a:pt x="22" y="7"/>
                      <a:pt x="21" y="8"/>
                    </a:cubicBezTo>
                    <a:cubicBezTo>
                      <a:pt x="22" y="8"/>
                      <a:pt x="24" y="8"/>
                      <a:pt x="26" y="8"/>
                    </a:cubicBezTo>
                    <a:cubicBezTo>
                      <a:pt x="24" y="9"/>
                      <a:pt x="22" y="9"/>
                      <a:pt x="20" y="10"/>
                    </a:cubicBezTo>
                    <a:cubicBezTo>
                      <a:pt x="21" y="13"/>
                      <a:pt x="24" y="14"/>
                      <a:pt x="28" y="14"/>
                    </a:cubicBezTo>
                    <a:cubicBezTo>
                      <a:pt x="28" y="14"/>
                      <a:pt x="28" y="14"/>
                      <a:pt x="28" y="14"/>
                    </a:cubicBezTo>
                    <a:cubicBezTo>
                      <a:pt x="29" y="15"/>
                      <a:pt x="30" y="16"/>
                      <a:pt x="31" y="17"/>
                    </a:cubicBezTo>
                    <a:cubicBezTo>
                      <a:pt x="31" y="17"/>
                      <a:pt x="31" y="17"/>
                      <a:pt x="31" y="17"/>
                    </a:cubicBezTo>
                    <a:cubicBezTo>
                      <a:pt x="34" y="17"/>
                      <a:pt x="34" y="12"/>
                      <a:pt x="37" y="10"/>
                    </a:cubicBezTo>
                    <a:cubicBezTo>
                      <a:pt x="38" y="10"/>
                      <a:pt x="39" y="9"/>
                      <a:pt x="40" y="9"/>
                    </a:cubicBezTo>
                    <a:cubicBezTo>
                      <a:pt x="41" y="9"/>
                      <a:pt x="41" y="10"/>
                      <a:pt x="42" y="10"/>
                    </a:cubicBezTo>
                    <a:cubicBezTo>
                      <a:pt x="43" y="10"/>
                      <a:pt x="43" y="10"/>
                      <a:pt x="44" y="10"/>
                    </a:cubicBezTo>
                    <a:cubicBezTo>
                      <a:pt x="45" y="10"/>
                      <a:pt x="46" y="10"/>
                      <a:pt x="46" y="9"/>
                    </a:cubicBezTo>
                    <a:cubicBezTo>
                      <a:pt x="46" y="8"/>
                      <a:pt x="46" y="8"/>
                      <a:pt x="46" y="8"/>
                    </a:cubicBezTo>
                    <a:cubicBezTo>
                      <a:pt x="47" y="8"/>
                      <a:pt x="47" y="8"/>
                      <a:pt x="48" y="8"/>
                    </a:cubicBezTo>
                    <a:cubicBezTo>
                      <a:pt x="48" y="8"/>
                      <a:pt x="49" y="8"/>
                      <a:pt x="49" y="8"/>
                    </a:cubicBezTo>
                    <a:cubicBezTo>
                      <a:pt x="53" y="5"/>
                      <a:pt x="56" y="8"/>
                      <a:pt x="57" y="2"/>
                    </a:cubicBezTo>
                    <a:cubicBezTo>
                      <a:pt x="55" y="2"/>
                      <a:pt x="52" y="0"/>
                      <a:pt x="48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75" name="Freeform 83"/>
              <p:cNvSpPr>
                <a:spLocks/>
              </p:cNvSpPr>
              <p:nvPr/>
            </p:nvSpPr>
            <p:spPr bwMode="auto">
              <a:xfrm>
                <a:off x="6616700" y="1782763"/>
                <a:ext cx="42862" cy="28575"/>
              </a:xfrm>
              <a:custGeom>
                <a:avLst/>
                <a:gdLst>
                  <a:gd name="T0" fmla="*/ 16 w 20"/>
                  <a:gd name="T1" fmla="*/ 0 h 13"/>
                  <a:gd name="T2" fmla="*/ 0 w 20"/>
                  <a:gd name="T3" fmla="*/ 9 h 13"/>
                  <a:gd name="T4" fmla="*/ 5 w 20"/>
                  <a:gd name="T5" fmla="*/ 13 h 13"/>
                  <a:gd name="T6" fmla="*/ 20 w 20"/>
                  <a:gd name="T7" fmla="*/ 9 h 13"/>
                  <a:gd name="T8" fmla="*/ 16 w 20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3">
                    <a:moveTo>
                      <a:pt x="16" y="0"/>
                    </a:moveTo>
                    <a:cubicBezTo>
                      <a:pt x="12" y="0"/>
                      <a:pt x="0" y="5"/>
                      <a:pt x="0" y="9"/>
                    </a:cubicBezTo>
                    <a:cubicBezTo>
                      <a:pt x="0" y="12"/>
                      <a:pt x="2" y="13"/>
                      <a:pt x="5" y="13"/>
                    </a:cubicBezTo>
                    <a:cubicBezTo>
                      <a:pt x="7" y="13"/>
                      <a:pt x="18" y="11"/>
                      <a:pt x="20" y="9"/>
                    </a:cubicBezTo>
                    <a:cubicBezTo>
                      <a:pt x="16" y="0"/>
                      <a:pt x="16" y="0"/>
                      <a:pt x="16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76" name="Freeform 84"/>
              <p:cNvSpPr>
                <a:spLocks/>
              </p:cNvSpPr>
              <p:nvPr/>
            </p:nvSpPr>
            <p:spPr bwMode="auto">
              <a:xfrm>
                <a:off x="6559550" y="1801813"/>
                <a:ext cx="46037" cy="26988"/>
              </a:xfrm>
              <a:custGeom>
                <a:avLst/>
                <a:gdLst>
                  <a:gd name="T0" fmla="*/ 15 w 21"/>
                  <a:gd name="T1" fmla="*/ 0 h 12"/>
                  <a:gd name="T2" fmla="*/ 6 w 21"/>
                  <a:gd name="T3" fmla="*/ 0 h 12"/>
                  <a:gd name="T4" fmla="*/ 6 w 21"/>
                  <a:gd name="T5" fmla="*/ 3 h 12"/>
                  <a:gd name="T6" fmla="*/ 0 w 21"/>
                  <a:gd name="T7" fmla="*/ 11 h 12"/>
                  <a:gd name="T8" fmla="*/ 6 w 21"/>
                  <a:gd name="T9" fmla="*/ 12 h 12"/>
                  <a:gd name="T10" fmla="*/ 16 w 21"/>
                  <a:gd name="T11" fmla="*/ 11 h 12"/>
                  <a:gd name="T12" fmla="*/ 14 w 21"/>
                  <a:gd name="T13" fmla="*/ 8 h 12"/>
                  <a:gd name="T14" fmla="*/ 18 w 21"/>
                  <a:gd name="T15" fmla="*/ 8 h 12"/>
                  <a:gd name="T16" fmla="*/ 21 w 21"/>
                  <a:gd name="T17" fmla="*/ 6 h 12"/>
                  <a:gd name="T18" fmla="*/ 21 w 21"/>
                  <a:gd name="T19" fmla="*/ 2 h 12"/>
                  <a:gd name="T20" fmla="*/ 17 w 21"/>
                  <a:gd name="T21" fmla="*/ 2 h 12"/>
                  <a:gd name="T22" fmla="*/ 12 w 21"/>
                  <a:gd name="T23" fmla="*/ 2 h 12"/>
                  <a:gd name="T24" fmla="*/ 15 w 21"/>
                  <a:gd name="T2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" h="12">
                    <a:moveTo>
                      <a:pt x="15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5" y="1"/>
                      <a:pt x="6" y="3"/>
                    </a:cubicBezTo>
                    <a:cubicBezTo>
                      <a:pt x="2" y="5"/>
                      <a:pt x="0" y="7"/>
                      <a:pt x="0" y="11"/>
                    </a:cubicBezTo>
                    <a:cubicBezTo>
                      <a:pt x="0" y="12"/>
                      <a:pt x="3" y="12"/>
                      <a:pt x="6" y="12"/>
                    </a:cubicBezTo>
                    <a:cubicBezTo>
                      <a:pt x="10" y="12"/>
                      <a:pt x="15" y="12"/>
                      <a:pt x="16" y="11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5" y="8"/>
                      <a:pt x="17" y="8"/>
                      <a:pt x="18" y="8"/>
                    </a:cubicBezTo>
                    <a:cubicBezTo>
                      <a:pt x="19" y="8"/>
                      <a:pt x="20" y="8"/>
                      <a:pt x="21" y="6"/>
                    </a:cubicBezTo>
                    <a:cubicBezTo>
                      <a:pt x="21" y="5"/>
                      <a:pt x="21" y="5"/>
                      <a:pt x="21" y="2"/>
                    </a:cubicBezTo>
                    <a:cubicBezTo>
                      <a:pt x="20" y="2"/>
                      <a:pt x="19" y="2"/>
                      <a:pt x="17" y="2"/>
                    </a:cubicBezTo>
                    <a:cubicBezTo>
                      <a:pt x="15" y="2"/>
                      <a:pt x="13" y="2"/>
                      <a:pt x="12" y="2"/>
                    </a:cubicBezTo>
                    <a:cubicBezTo>
                      <a:pt x="13" y="2"/>
                      <a:pt x="14" y="1"/>
                      <a:pt x="15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77" name="Freeform 85"/>
              <p:cNvSpPr>
                <a:spLocks/>
              </p:cNvSpPr>
              <p:nvPr/>
            </p:nvSpPr>
            <p:spPr bwMode="auto">
              <a:xfrm>
                <a:off x="6499225" y="1825625"/>
                <a:ext cx="47625" cy="15875"/>
              </a:xfrm>
              <a:custGeom>
                <a:avLst/>
                <a:gdLst>
                  <a:gd name="T0" fmla="*/ 14 w 22"/>
                  <a:gd name="T1" fmla="*/ 0 h 7"/>
                  <a:gd name="T2" fmla="*/ 0 w 22"/>
                  <a:gd name="T3" fmla="*/ 5 h 7"/>
                  <a:gd name="T4" fmla="*/ 3 w 22"/>
                  <a:gd name="T5" fmla="*/ 7 h 7"/>
                  <a:gd name="T6" fmla="*/ 7 w 22"/>
                  <a:gd name="T7" fmla="*/ 4 h 7"/>
                  <a:gd name="T8" fmla="*/ 12 w 22"/>
                  <a:gd name="T9" fmla="*/ 7 h 7"/>
                  <a:gd name="T10" fmla="*/ 22 w 22"/>
                  <a:gd name="T11" fmla="*/ 3 h 7"/>
                  <a:gd name="T12" fmla="*/ 14 w 22"/>
                  <a:gd name="T13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7">
                    <a:moveTo>
                      <a:pt x="14" y="0"/>
                    </a:moveTo>
                    <a:cubicBezTo>
                      <a:pt x="11" y="0"/>
                      <a:pt x="0" y="1"/>
                      <a:pt x="0" y="5"/>
                    </a:cubicBezTo>
                    <a:cubicBezTo>
                      <a:pt x="0" y="6"/>
                      <a:pt x="1" y="7"/>
                      <a:pt x="3" y="7"/>
                    </a:cubicBezTo>
                    <a:cubicBezTo>
                      <a:pt x="5" y="7"/>
                      <a:pt x="6" y="7"/>
                      <a:pt x="7" y="4"/>
                    </a:cubicBezTo>
                    <a:cubicBezTo>
                      <a:pt x="8" y="4"/>
                      <a:pt x="11" y="7"/>
                      <a:pt x="12" y="7"/>
                    </a:cubicBezTo>
                    <a:cubicBezTo>
                      <a:pt x="16" y="7"/>
                      <a:pt x="16" y="3"/>
                      <a:pt x="22" y="3"/>
                    </a:cubicBezTo>
                    <a:cubicBezTo>
                      <a:pt x="20" y="1"/>
                      <a:pt x="18" y="0"/>
                      <a:pt x="14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78" name="Freeform 86"/>
              <p:cNvSpPr>
                <a:spLocks/>
              </p:cNvSpPr>
              <p:nvPr/>
            </p:nvSpPr>
            <p:spPr bwMode="auto">
              <a:xfrm>
                <a:off x="6470650" y="1770063"/>
                <a:ext cx="74612" cy="49213"/>
              </a:xfrm>
              <a:custGeom>
                <a:avLst/>
                <a:gdLst>
                  <a:gd name="T0" fmla="*/ 32 w 34"/>
                  <a:gd name="T1" fmla="*/ 0 h 23"/>
                  <a:gd name="T2" fmla="*/ 28 w 34"/>
                  <a:gd name="T3" fmla="*/ 5 h 23"/>
                  <a:gd name="T4" fmla="*/ 11 w 34"/>
                  <a:gd name="T5" fmla="*/ 11 h 23"/>
                  <a:gd name="T6" fmla="*/ 11 w 34"/>
                  <a:gd name="T7" fmla="*/ 14 h 23"/>
                  <a:gd name="T8" fmla="*/ 13 w 34"/>
                  <a:gd name="T9" fmla="*/ 13 h 23"/>
                  <a:gd name="T10" fmla="*/ 16 w 34"/>
                  <a:gd name="T11" fmla="*/ 15 h 23"/>
                  <a:gd name="T12" fmla="*/ 4 w 34"/>
                  <a:gd name="T13" fmla="*/ 15 h 23"/>
                  <a:gd name="T14" fmla="*/ 0 w 34"/>
                  <a:gd name="T15" fmla="*/ 18 h 23"/>
                  <a:gd name="T16" fmla="*/ 14 w 34"/>
                  <a:gd name="T17" fmla="*/ 23 h 23"/>
                  <a:gd name="T18" fmla="*/ 25 w 34"/>
                  <a:gd name="T19" fmla="*/ 20 h 23"/>
                  <a:gd name="T20" fmla="*/ 29 w 34"/>
                  <a:gd name="T21" fmla="*/ 20 h 23"/>
                  <a:gd name="T22" fmla="*/ 34 w 34"/>
                  <a:gd name="T23" fmla="*/ 19 h 23"/>
                  <a:gd name="T24" fmla="*/ 18 w 34"/>
                  <a:gd name="T25" fmla="*/ 14 h 23"/>
                  <a:gd name="T26" fmla="*/ 31 w 34"/>
                  <a:gd name="T27" fmla="*/ 7 h 23"/>
                  <a:gd name="T28" fmla="*/ 33 w 34"/>
                  <a:gd name="T29" fmla="*/ 3 h 23"/>
                  <a:gd name="T30" fmla="*/ 32 w 34"/>
                  <a:gd name="T3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4" h="23">
                    <a:moveTo>
                      <a:pt x="32" y="0"/>
                    </a:moveTo>
                    <a:cubicBezTo>
                      <a:pt x="30" y="0"/>
                      <a:pt x="28" y="2"/>
                      <a:pt x="28" y="5"/>
                    </a:cubicBezTo>
                    <a:cubicBezTo>
                      <a:pt x="20" y="5"/>
                      <a:pt x="19" y="11"/>
                      <a:pt x="11" y="11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2" y="14"/>
                      <a:pt x="12" y="13"/>
                      <a:pt x="13" y="13"/>
                    </a:cubicBezTo>
                    <a:cubicBezTo>
                      <a:pt x="13" y="13"/>
                      <a:pt x="14" y="14"/>
                      <a:pt x="16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2" y="16"/>
                      <a:pt x="2" y="16"/>
                      <a:pt x="0" y="18"/>
                    </a:cubicBezTo>
                    <a:cubicBezTo>
                      <a:pt x="1" y="18"/>
                      <a:pt x="12" y="23"/>
                      <a:pt x="14" y="23"/>
                    </a:cubicBezTo>
                    <a:cubicBezTo>
                      <a:pt x="18" y="23"/>
                      <a:pt x="22" y="20"/>
                      <a:pt x="25" y="20"/>
                    </a:cubicBezTo>
                    <a:cubicBezTo>
                      <a:pt x="27" y="20"/>
                      <a:pt x="28" y="20"/>
                      <a:pt x="29" y="20"/>
                    </a:cubicBezTo>
                    <a:cubicBezTo>
                      <a:pt x="31" y="20"/>
                      <a:pt x="33" y="20"/>
                      <a:pt x="34" y="19"/>
                    </a:cubicBezTo>
                    <a:cubicBezTo>
                      <a:pt x="28" y="16"/>
                      <a:pt x="26" y="16"/>
                      <a:pt x="18" y="14"/>
                    </a:cubicBezTo>
                    <a:cubicBezTo>
                      <a:pt x="21" y="12"/>
                      <a:pt x="26" y="10"/>
                      <a:pt x="31" y="7"/>
                    </a:cubicBezTo>
                    <a:cubicBezTo>
                      <a:pt x="31" y="6"/>
                      <a:pt x="32" y="4"/>
                      <a:pt x="33" y="3"/>
                    </a:cubicBezTo>
                    <a:cubicBezTo>
                      <a:pt x="33" y="3"/>
                      <a:pt x="33" y="0"/>
                      <a:pt x="32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79" name="Freeform 151"/>
              <p:cNvSpPr>
                <a:spLocks/>
              </p:cNvSpPr>
              <p:nvPr/>
            </p:nvSpPr>
            <p:spPr bwMode="auto">
              <a:xfrm>
                <a:off x="7921625" y="1984375"/>
                <a:ext cx="134937" cy="52388"/>
              </a:xfrm>
              <a:custGeom>
                <a:avLst/>
                <a:gdLst>
                  <a:gd name="T0" fmla="*/ 13 w 62"/>
                  <a:gd name="T1" fmla="*/ 0 h 24"/>
                  <a:gd name="T2" fmla="*/ 0 w 62"/>
                  <a:gd name="T3" fmla="*/ 11 h 24"/>
                  <a:gd name="T4" fmla="*/ 14 w 62"/>
                  <a:gd name="T5" fmla="*/ 24 h 24"/>
                  <a:gd name="T6" fmla="*/ 20 w 62"/>
                  <a:gd name="T7" fmla="*/ 20 h 24"/>
                  <a:gd name="T8" fmla="*/ 26 w 62"/>
                  <a:gd name="T9" fmla="*/ 23 h 24"/>
                  <a:gd name="T10" fmla="*/ 32 w 62"/>
                  <a:gd name="T11" fmla="*/ 20 h 24"/>
                  <a:gd name="T12" fmla="*/ 37 w 62"/>
                  <a:gd name="T13" fmla="*/ 18 h 24"/>
                  <a:gd name="T14" fmla="*/ 43 w 62"/>
                  <a:gd name="T15" fmla="*/ 21 h 24"/>
                  <a:gd name="T16" fmla="*/ 50 w 62"/>
                  <a:gd name="T17" fmla="*/ 18 h 24"/>
                  <a:gd name="T18" fmla="*/ 57 w 62"/>
                  <a:gd name="T19" fmla="*/ 18 h 24"/>
                  <a:gd name="T20" fmla="*/ 62 w 62"/>
                  <a:gd name="T21" fmla="*/ 9 h 24"/>
                  <a:gd name="T22" fmla="*/ 35 w 62"/>
                  <a:gd name="T23" fmla="*/ 1 h 24"/>
                  <a:gd name="T24" fmla="*/ 30 w 62"/>
                  <a:gd name="T25" fmla="*/ 9 h 24"/>
                  <a:gd name="T26" fmla="*/ 13 w 62"/>
                  <a:gd name="T27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2" h="24">
                    <a:moveTo>
                      <a:pt x="13" y="0"/>
                    </a:moveTo>
                    <a:cubicBezTo>
                      <a:pt x="7" y="0"/>
                      <a:pt x="0" y="5"/>
                      <a:pt x="0" y="11"/>
                    </a:cubicBezTo>
                    <a:cubicBezTo>
                      <a:pt x="0" y="18"/>
                      <a:pt x="7" y="24"/>
                      <a:pt x="14" y="24"/>
                    </a:cubicBezTo>
                    <a:cubicBezTo>
                      <a:pt x="17" y="24"/>
                      <a:pt x="18" y="22"/>
                      <a:pt x="20" y="20"/>
                    </a:cubicBezTo>
                    <a:cubicBezTo>
                      <a:pt x="22" y="22"/>
                      <a:pt x="23" y="23"/>
                      <a:pt x="26" y="23"/>
                    </a:cubicBezTo>
                    <a:cubicBezTo>
                      <a:pt x="28" y="23"/>
                      <a:pt x="30" y="20"/>
                      <a:pt x="32" y="20"/>
                    </a:cubicBezTo>
                    <a:cubicBezTo>
                      <a:pt x="34" y="20"/>
                      <a:pt x="35" y="18"/>
                      <a:pt x="37" y="18"/>
                    </a:cubicBezTo>
                    <a:cubicBezTo>
                      <a:pt x="39" y="18"/>
                      <a:pt x="41" y="21"/>
                      <a:pt x="43" y="21"/>
                    </a:cubicBezTo>
                    <a:cubicBezTo>
                      <a:pt x="46" y="21"/>
                      <a:pt x="47" y="18"/>
                      <a:pt x="50" y="18"/>
                    </a:cubicBezTo>
                    <a:cubicBezTo>
                      <a:pt x="57" y="18"/>
                      <a:pt x="57" y="18"/>
                      <a:pt x="57" y="18"/>
                    </a:cubicBezTo>
                    <a:cubicBezTo>
                      <a:pt x="57" y="16"/>
                      <a:pt x="61" y="13"/>
                      <a:pt x="62" y="9"/>
                    </a:cubicBezTo>
                    <a:cubicBezTo>
                      <a:pt x="56" y="7"/>
                      <a:pt x="40" y="1"/>
                      <a:pt x="35" y="1"/>
                    </a:cubicBezTo>
                    <a:cubicBezTo>
                      <a:pt x="31" y="1"/>
                      <a:pt x="30" y="5"/>
                      <a:pt x="30" y="9"/>
                    </a:cubicBezTo>
                    <a:cubicBezTo>
                      <a:pt x="22" y="9"/>
                      <a:pt x="22" y="0"/>
                      <a:pt x="13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80" name="Freeform 167"/>
              <p:cNvSpPr>
                <a:spLocks/>
              </p:cNvSpPr>
              <p:nvPr/>
            </p:nvSpPr>
            <p:spPr bwMode="auto">
              <a:xfrm>
                <a:off x="6456363" y="3473450"/>
                <a:ext cx="17462" cy="6350"/>
              </a:xfrm>
              <a:custGeom>
                <a:avLst/>
                <a:gdLst>
                  <a:gd name="T0" fmla="*/ 8 w 8"/>
                  <a:gd name="T1" fmla="*/ 0 h 3"/>
                  <a:gd name="T2" fmla="*/ 0 w 8"/>
                  <a:gd name="T3" fmla="*/ 1 h 3"/>
                  <a:gd name="T4" fmla="*/ 3 w 8"/>
                  <a:gd name="T5" fmla="*/ 3 h 3"/>
                  <a:gd name="T6" fmla="*/ 8 w 8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" h="3">
                    <a:moveTo>
                      <a:pt x="8" y="0"/>
                    </a:moveTo>
                    <a:cubicBezTo>
                      <a:pt x="4" y="0"/>
                      <a:pt x="2" y="0"/>
                      <a:pt x="0" y="1"/>
                    </a:cubicBezTo>
                    <a:cubicBezTo>
                      <a:pt x="0" y="3"/>
                      <a:pt x="2" y="3"/>
                      <a:pt x="3" y="3"/>
                    </a:cubicBezTo>
                    <a:cubicBezTo>
                      <a:pt x="5" y="3"/>
                      <a:pt x="7" y="1"/>
                      <a:pt x="8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81" name="Freeform 168"/>
              <p:cNvSpPr>
                <a:spLocks/>
              </p:cNvSpPr>
              <p:nvPr/>
            </p:nvSpPr>
            <p:spPr bwMode="auto">
              <a:xfrm>
                <a:off x="6361113" y="2212975"/>
                <a:ext cx="36512" cy="28575"/>
              </a:xfrm>
              <a:custGeom>
                <a:avLst/>
                <a:gdLst>
                  <a:gd name="T0" fmla="*/ 7 w 17"/>
                  <a:gd name="T1" fmla="*/ 0 h 13"/>
                  <a:gd name="T2" fmla="*/ 4 w 17"/>
                  <a:gd name="T3" fmla="*/ 3 h 13"/>
                  <a:gd name="T4" fmla="*/ 0 w 17"/>
                  <a:gd name="T5" fmla="*/ 10 h 13"/>
                  <a:gd name="T6" fmla="*/ 5 w 17"/>
                  <a:gd name="T7" fmla="*/ 13 h 13"/>
                  <a:gd name="T8" fmla="*/ 17 w 17"/>
                  <a:gd name="T9" fmla="*/ 8 h 13"/>
                  <a:gd name="T10" fmla="*/ 17 w 17"/>
                  <a:gd name="T11" fmla="*/ 4 h 13"/>
                  <a:gd name="T12" fmla="*/ 7 w 17"/>
                  <a:gd name="T13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13">
                    <a:moveTo>
                      <a:pt x="7" y="0"/>
                    </a:moveTo>
                    <a:cubicBezTo>
                      <a:pt x="6" y="0"/>
                      <a:pt x="5" y="3"/>
                      <a:pt x="4" y="3"/>
                    </a:cubicBezTo>
                    <a:cubicBezTo>
                      <a:pt x="3" y="3"/>
                      <a:pt x="0" y="8"/>
                      <a:pt x="0" y="10"/>
                    </a:cubicBezTo>
                    <a:cubicBezTo>
                      <a:pt x="0" y="12"/>
                      <a:pt x="2" y="13"/>
                      <a:pt x="5" y="13"/>
                    </a:cubicBezTo>
                    <a:cubicBezTo>
                      <a:pt x="10" y="13"/>
                      <a:pt x="13" y="10"/>
                      <a:pt x="17" y="8"/>
                    </a:cubicBezTo>
                    <a:cubicBezTo>
                      <a:pt x="17" y="4"/>
                      <a:pt x="17" y="4"/>
                      <a:pt x="17" y="4"/>
                    </a:cubicBezTo>
                    <a:cubicBezTo>
                      <a:pt x="13" y="4"/>
                      <a:pt x="11" y="0"/>
                      <a:pt x="7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82" name="Freeform 169"/>
              <p:cNvSpPr>
                <a:spLocks/>
              </p:cNvSpPr>
              <p:nvPr/>
            </p:nvSpPr>
            <p:spPr bwMode="auto">
              <a:xfrm>
                <a:off x="6545263" y="2189163"/>
                <a:ext cx="28575" cy="19050"/>
              </a:xfrm>
              <a:custGeom>
                <a:avLst/>
                <a:gdLst>
                  <a:gd name="T0" fmla="*/ 3 w 13"/>
                  <a:gd name="T1" fmla="*/ 0 h 9"/>
                  <a:gd name="T2" fmla="*/ 0 w 13"/>
                  <a:gd name="T3" fmla="*/ 2 h 9"/>
                  <a:gd name="T4" fmla="*/ 10 w 13"/>
                  <a:gd name="T5" fmla="*/ 9 h 9"/>
                  <a:gd name="T6" fmla="*/ 11 w 13"/>
                  <a:gd name="T7" fmla="*/ 9 h 9"/>
                  <a:gd name="T8" fmla="*/ 13 w 13"/>
                  <a:gd name="T9" fmla="*/ 8 h 9"/>
                  <a:gd name="T10" fmla="*/ 3 w 13"/>
                  <a:gd name="T11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9">
                    <a:moveTo>
                      <a:pt x="3" y="0"/>
                    </a:moveTo>
                    <a:cubicBezTo>
                      <a:pt x="1" y="0"/>
                      <a:pt x="0" y="1"/>
                      <a:pt x="0" y="2"/>
                    </a:cubicBezTo>
                    <a:cubicBezTo>
                      <a:pt x="0" y="6"/>
                      <a:pt x="6" y="9"/>
                      <a:pt x="10" y="9"/>
                    </a:cubicBezTo>
                    <a:cubicBezTo>
                      <a:pt x="10" y="9"/>
                      <a:pt x="10" y="9"/>
                      <a:pt x="11" y="9"/>
                    </a:cubicBezTo>
                    <a:cubicBezTo>
                      <a:pt x="12" y="9"/>
                      <a:pt x="13" y="9"/>
                      <a:pt x="13" y="8"/>
                    </a:cubicBezTo>
                    <a:cubicBezTo>
                      <a:pt x="13" y="4"/>
                      <a:pt x="7" y="0"/>
                      <a:pt x="3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83" name="Freeform 170"/>
              <p:cNvSpPr>
                <a:spLocks/>
              </p:cNvSpPr>
              <p:nvPr/>
            </p:nvSpPr>
            <p:spPr bwMode="auto">
              <a:xfrm>
                <a:off x="6745288" y="2082800"/>
                <a:ext cx="25400" cy="19050"/>
              </a:xfrm>
              <a:custGeom>
                <a:avLst/>
                <a:gdLst>
                  <a:gd name="T0" fmla="*/ 5 w 12"/>
                  <a:gd name="T1" fmla="*/ 0 h 9"/>
                  <a:gd name="T2" fmla="*/ 1 w 12"/>
                  <a:gd name="T3" fmla="*/ 6 h 9"/>
                  <a:gd name="T4" fmla="*/ 1 w 12"/>
                  <a:gd name="T5" fmla="*/ 9 h 9"/>
                  <a:gd name="T6" fmla="*/ 12 w 12"/>
                  <a:gd name="T7" fmla="*/ 6 h 9"/>
                  <a:gd name="T8" fmla="*/ 5 w 12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9">
                    <a:moveTo>
                      <a:pt x="5" y="0"/>
                    </a:moveTo>
                    <a:cubicBezTo>
                      <a:pt x="2" y="0"/>
                      <a:pt x="1" y="3"/>
                      <a:pt x="1" y="6"/>
                    </a:cubicBezTo>
                    <a:cubicBezTo>
                      <a:pt x="1" y="7"/>
                      <a:pt x="0" y="9"/>
                      <a:pt x="1" y="9"/>
                    </a:cubicBezTo>
                    <a:cubicBezTo>
                      <a:pt x="4" y="9"/>
                      <a:pt x="11" y="7"/>
                      <a:pt x="12" y="6"/>
                    </a:cubicBezTo>
                    <a:cubicBezTo>
                      <a:pt x="9" y="3"/>
                      <a:pt x="8" y="0"/>
                      <a:pt x="5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84" name="Freeform 171"/>
              <p:cNvSpPr>
                <a:spLocks/>
              </p:cNvSpPr>
              <p:nvPr/>
            </p:nvSpPr>
            <p:spPr bwMode="auto">
              <a:xfrm>
                <a:off x="7975600" y="2065338"/>
                <a:ext cx="58737" cy="23813"/>
              </a:xfrm>
              <a:custGeom>
                <a:avLst/>
                <a:gdLst>
                  <a:gd name="T0" fmla="*/ 13 w 27"/>
                  <a:gd name="T1" fmla="*/ 0 h 11"/>
                  <a:gd name="T2" fmla="*/ 0 w 27"/>
                  <a:gd name="T3" fmla="*/ 8 h 11"/>
                  <a:gd name="T4" fmla="*/ 1 w 27"/>
                  <a:gd name="T5" fmla="*/ 7 h 11"/>
                  <a:gd name="T6" fmla="*/ 18 w 27"/>
                  <a:gd name="T7" fmla="*/ 11 h 11"/>
                  <a:gd name="T8" fmla="*/ 27 w 27"/>
                  <a:gd name="T9" fmla="*/ 11 h 11"/>
                  <a:gd name="T10" fmla="*/ 13 w 27"/>
                  <a:gd name="T11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7" h="11">
                    <a:moveTo>
                      <a:pt x="13" y="0"/>
                    </a:moveTo>
                    <a:cubicBezTo>
                      <a:pt x="7" y="0"/>
                      <a:pt x="3" y="4"/>
                      <a:pt x="0" y="8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6" y="9"/>
                      <a:pt x="13" y="8"/>
                      <a:pt x="18" y="11"/>
                    </a:cubicBezTo>
                    <a:cubicBezTo>
                      <a:pt x="27" y="11"/>
                      <a:pt x="27" y="11"/>
                      <a:pt x="27" y="11"/>
                    </a:cubicBezTo>
                    <a:cubicBezTo>
                      <a:pt x="26" y="5"/>
                      <a:pt x="21" y="0"/>
                      <a:pt x="13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85" name="Freeform 172"/>
              <p:cNvSpPr>
                <a:spLocks/>
              </p:cNvSpPr>
              <p:nvPr/>
            </p:nvSpPr>
            <p:spPr bwMode="auto">
              <a:xfrm>
                <a:off x="8086725" y="2008188"/>
                <a:ext cx="77787" cy="26988"/>
              </a:xfrm>
              <a:custGeom>
                <a:avLst/>
                <a:gdLst>
                  <a:gd name="T0" fmla="*/ 0 w 36"/>
                  <a:gd name="T1" fmla="*/ 0 h 12"/>
                  <a:gd name="T2" fmla="*/ 2 w 36"/>
                  <a:gd name="T3" fmla="*/ 2 h 12"/>
                  <a:gd name="T4" fmla="*/ 23 w 36"/>
                  <a:gd name="T5" fmla="*/ 12 h 12"/>
                  <a:gd name="T6" fmla="*/ 36 w 36"/>
                  <a:gd name="T7" fmla="*/ 8 h 12"/>
                  <a:gd name="T8" fmla="*/ 33 w 36"/>
                  <a:gd name="T9" fmla="*/ 5 h 12"/>
                  <a:gd name="T10" fmla="*/ 0 w 36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6" h="12">
                    <a:moveTo>
                      <a:pt x="0" y="0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2" y="9"/>
                      <a:pt x="16" y="12"/>
                      <a:pt x="23" y="12"/>
                    </a:cubicBezTo>
                    <a:cubicBezTo>
                      <a:pt x="28" y="12"/>
                      <a:pt x="36" y="11"/>
                      <a:pt x="36" y="8"/>
                    </a:cubicBezTo>
                    <a:cubicBezTo>
                      <a:pt x="36" y="7"/>
                      <a:pt x="35" y="5"/>
                      <a:pt x="33" y="5"/>
                    </a:cubicBezTo>
                    <a:cubicBezTo>
                      <a:pt x="32" y="5"/>
                      <a:pt x="2" y="1"/>
                      <a:pt x="0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86" name="Freeform 173"/>
              <p:cNvSpPr>
                <a:spLocks/>
              </p:cNvSpPr>
              <p:nvPr/>
            </p:nvSpPr>
            <p:spPr bwMode="auto">
              <a:xfrm>
                <a:off x="7974013" y="2049463"/>
                <a:ext cx="17462" cy="15875"/>
              </a:xfrm>
              <a:custGeom>
                <a:avLst/>
                <a:gdLst>
                  <a:gd name="T0" fmla="*/ 4 w 8"/>
                  <a:gd name="T1" fmla="*/ 0 h 7"/>
                  <a:gd name="T2" fmla="*/ 0 w 8"/>
                  <a:gd name="T3" fmla="*/ 3 h 7"/>
                  <a:gd name="T4" fmla="*/ 4 w 8"/>
                  <a:gd name="T5" fmla="*/ 7 h 7"/>
                  <a:gd name="T6" fmla="*/ 8 w 8"/>
                  <a:gd name="T7" fmla="*/ 3 h 7"/>
                  <a:gd name="T8" fmla="*/ 4 w 8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7">
                    <a:moveTo>
                      <a:pt x="4" y="0"/>
                    </a:moveTo>
                    <a:cubicBezTo>
                      <a:pt x="2" y="0"/>
                      <a:pt x="0" y="1"/>
                      <a:pt x="0" y="3"/>
                    </a:cubicBezTo>
                    <a:cubicBezTo>
                      <a:pt x="0" y="6"/>
                      <a:pt x="0" y="7"/>
                      <a:pt x="4" y="7"/>
                    </a:cubicBezTo>
                    <a:cubicBezTo>
                      <a:pt x="6" y="7"/>
                      <a:pt x="8" y="5"/>
                      <a:pt x="8" y="3"/>
                    </a:cubicBezTo>
                    <a:cubicBezTo>
                      <a:pt x="8" y="1"/>
                      <a:pt x="6" y="0"/>
                      <a:pt x="4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</p:grpSp>
        <p:sp>
          <p:nvSpPr>
            <p:cNvPr id="55" name="Freeform 178"/>
            <p:cNvSpPr>
              <a:spLocks/>
            </p:cNvSpPr>
            <p:nvPr/>
          </p:nvSpPr>
          <p:spPr bwMode="auto">
            <a:xfrm>
              <a:off x="2813050" y="3357563"/>
              <a:ext cx="12700" cy="14288"/>
            </a:xfrm>
            <a:custGeom>
              <a:avLst/>
              <a:gdLst>
                <a:gd name="T0" fmla="*/ 0 w 6"/>
                <a:gd name="T1" fmla="*/ 0 h 6"/>
                <a:gd name="T2" fmla="*/ 0 w 6"/>
                <a:gd name="T3" fmla="*/ 4 h 6"/>
                <a:gd name="T4" fmla="*/ 1 w 6"/>
                <a:gd name="T5" fmla="*/ 6 h 6"/>
                <a:gd name="T6" fmla="*/ 6 w 6"/>
                <a:gd name="T7" fmla="*/ 5 h 6"/>
                <a:gd name="T8" fmla="*/ 6 w 6"/>
                <a:gd name="T9" fmla="*/ 3 h 6"/>
                <a:gd name="T10" fmla="*/ 0 w 6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0" y="0"/>
                  </a:moveTo>
                  <a:cubicBezTo>
                    <a:pt x="0" y="1"/>
                    <a:pt x="0" y="2"/>
                    <a:pt x="0" y="4"/>
                  </a:cubicBezTo>
                  <a:cubicBezTo>
                    <a:pt x="0" y="5"/>
                    <a:pt x="0" y="6"/>
                    <a:pt x="1" y="6"/>
                  </a:cubicBezTo>
                  <a:cubicBezTo>
                    <a:pt x="3" y="6"/>
                    <a:pt x="4" y="5"/>
                    <a:pt x="6" y="5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5" y="1"/>
                    <a:pt x="3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grpSp>
          <p:nvGrpSpPr>
            <p:cNvPr id="56" name="Group 36"/>
            <p:cNvGrpSpPr/>
            <p:nvPr/>
          </p:nvGrpSpPr>
          <p:grpSpPr>
            <a:xfrm>
              <a:off x="2589438" y="1687512"/>
              <a:ext cx="2714176" cy="1887539"/>
              <a:chOff x="2578549" y="1687512"/>
              <a:chExt cx="2714176" cy="1887539"/>
            </a:xfrm>
            <a:grpFill/>
          </p:grpSpPr>
          <p:sp>
            <p:nvSpPr>
              <p:cNvPr id="64" name="Freeform 108"/>
              <p:cNvSpPr>
                <a:spLocks/>
              </p:cNvSpPr>
              <p:nvPr/>
            </p:nvSpPr>
            <p:spPr bwMode="auto">
              <a:xfrm>
                <a:off x="3327848" y="2751138"/>
                <a:ext cx="1009650" cy="498475"/>
              </a:xfrm>
              <a:custGeom>
                <a:avLst/>
                <a:gdLst>
                  <a:gd name="T0" fmla="*/ 13 w 465"/>
                  <a:gd name="T1" fmla="*/ 4 h 229"/>
                  <a:gd name="T2" fmla="*/ 17 w 465"/>
                  <a:gd name="T3" fmla="*/ 10 h 229"/>
                  <a:gd name="T4" fmla="*/ 0 w 465"/>
                  <a:gd name="T5" fmla="*/ 15 h 229"/>
                  <a:gd name="T6" fmla="*/ 5 w 465"/>
                  <a:gd name="T7" fmla="*/ 86 h 229"/>
                  <a:gd name="T8" fmla="*/ 30 w 465"/>
                  <a:gd name="T9" fmla="*/ 138 h 229"/>
                  <a:gd name="T10" fmla="*/ 79 w 465"/>
                  <a:gd name="T11" fmla="*/ 162 h 229"/>
                  <a:gd name="T12" fmla="*/ 133 w 465"/>
                  <a:gd name="T13" fmla="*/ 169 h 229"/>
                  <a:gd name="T14" fmla="*/ 171 w 465"/>
                  <a:gd name="T15" fmla="*/ 194 h 229"/>
                  <a:gd name="T16" fmla="*/ 219 w 465"/>
                  <a:gd name="T17" fmla="*/ 220 h 229"/>
                  <a:gd name="T18" fmla="*/ 229 w 465"/>
                  <a:gd name="T19" fmla="*/ 199 h 229"/>
                  <a:gd name="T20" fmla="*/ 233 w 465"/>
                  <a:gd name="T21" fmla="*/ 199 h 229"/>
                  <a:gd name="T22" fmla="*/ 260 w 465"/>
                  <a:gd name="T23" fmla="*/ 190 h 229"/>
                  <a:gd name="T24" fmla="*/ 284 w 465"/>
                  <a:gd name="T25" fmla="*/ 193 h 229"/>
                  <a:gd name="T26" fmla="*/ 280 w 465"/>
                  <a:gd name="T27" fmla="*/ 184 h 229"/>
                  <a:gd name="T28" fmla="*/ 304 w 465"/>
                  <a:gd name="T29" fmla="*/ 182 h 229"/>
                  <a:gd name="T30" fmla="*/ 339 w 465"/>
                  <a:gd name="T31" fmla="*/ 211 h 229"/>
                  <a:gd name="T32" fmla="*/ 359 w 465"/>
                  <a:gd name="T33" fmla="*/ 217 h 229"/>
                  <a:gd name="T34" fmla="*/ 356 w 465"/>
                  <a:gd name="T35" fmla="*/ 205 h 229"/>
                  <a:gd name="T36" fmla="*/ 377 w 465"/>
                  <a:gd name="T37" fmla="*/ 149 h 229"/>
                  <a:gd name="T38" fmla="*/ 393 w 465"/>
                  <a:gd name="T39" fmla="*/ 139 h 229"/>
                  <a:gd name="T40" fmla="*/ 390 w 465"/>
                  <a:gd name="T41" fmla="*/ 135 h 229"/>
                  <a:gd name="T42" fmla="*/ 394 w 465"/>
                  <a:gd name="T43" fmla="*/ 126 h 229"/>
                  <a:gd name="T44" fmla="*/ 392 w 465"/>
                  <a:gd name="T45" fmla="*/ 119 h 229"/>
                  <a:gd name="T46" fmla="*/ 394 w 465"/>
                  <a:gd name="T47" fmla="*/ 115 h 229"/>
                  <a:gd name="T48" fmla="*/ 401 w 465"/>
                  <a:gd name="T49" fmla="*/ 108 h 229"/>
                  <a:gd name="T50" fmla="*/ 402 w 465"/>
                  <a:gd name="T51" fmla="*/ 104 h 229"/>
                  <a:gd name="T52" fmla="*/ 409 w 465"/>
                  <a:gd name="T53" fmla="*/ 86 h 229"/>
                  <a:gd name="T54" fmla="*/ 420 w 465"/>
                  <a:gd name="T55" fmla="*/ 84 h 229"/>
                  <a:gd name="T56" fmla="*/ 433 w 465"/>
                  <a:gd name="T57" fmla="*/ 79 h 229"/>
                  <a:gd name="T58" fmla="*/ 443 w 465"/>
                  <a:gd name="T59" fmla="*/ 76 h 229"/>
                  <a:gd name="T60" fmla="*/ 436 w 465"/>
                  <a:gd name="T61" fmla="*/ 70 h 229"/>
                  <a:gd name="T62" fmla="*/ 456 w 465"/>
                  <a:gd name="T63" fmla="*/ 52 h 229"/>
                  <a:gd name="T64" fmla="*/ 464 w 465"/>
                  <a:gd name="T65" fmla="*/ 45 h 229"/>
                  <a:gd name="T66" fmla="*/ 457 w 465"/>
                  <a:gd name="T67" fmla="*/ 19 h 229"/>
                  <a:gd name="T68" fmla="*/ 448 w 465"/>
                  <a:gd name="T69" fmla="*/ 19 h 229"/>
                  <a:gd name="T70" fmla="*/ 426 w 465"/>
                  <a:gd name="T71" fmla="*/ 42 h 229"/>
                  <a:gd name="T72" fmla="*/ 404 w 465"/>
                  <a:gd name="T73" fmla="*/ 43 h 229"/>
                  <a:gd name="T74" fmla="*/ 365 w 465"/>
                  <a:gd name="T75" fmla="*/ 63 h 229"/>
                  <a:gd name="T76" fmla="*/ 363 w 465"/>
                  <a:gd name="T77" fmla="*/ 65 h 229"/>
                  <a:gd name="T78" fmla="*/ 364 w 465"/>
                  <a:gd name="T79" fmla="*/ 70 h 229"/>
                  <a:gd name="T80" fmla="*/ 360 w 465"/>
                  <a:gd name="T81" fmla="*/ 72 h 229"/>
                  <a:gd name="T82" fmla="*/ 334 w 465"/>
                  <a:gd name="T83" fmla="*/ 73 h 229"/>
                  <a:gd name="T84" fmla="*/ 340 w 465"/>
                  <a:gd name="T85" fmla="*/ 63 h 229"/>
                  <a:gd name="T86" fmla="*/ 334 w 465"/>
                  <a:gd name="T87" fmla="*/ 46 h 229"/>
                  <a:gd name="T88" fmla="*/ 308 w 465"/>
                  <a:gd name="T89" fmla="*/ 57 h 229"/>
                  <a:gd name="T90" fmla="*/ 296 w 465"/>
                  <a:gd name="T91" fmla="*/ 73 h 229"/>
                  <a:gd name="T92" fmla="*/ 314 w 465"/>
                  <a:gd name="T93" fmla="*/ 35 h 229"/>
                  <a:gd name="T94" fmla="*/ 327 w 465"/>
                  <a:gd name="T95" fmla="*/ 32 h 229"/>
                  <a:gd name="T96" fmla="*/ 298 w 465"/>
                  <a:gd name="T97" fmla="*/ 27 h 229"/>
                  <a:gd name="T98" fmla="*/ 283 w 465"/>
                  <a:gd name="T99" fmla="*/ 26 h 229"/>
                  <a:gd name="T100" fmla="*/ 266 w 465"/>
                  <a:gd name="T101" fmla="*/ 29 h 229"/>
                  <a:gd name="T102" fmla="*/ 260 w 465"/>
                  <a:gd name="T103" fmla="*/ 8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465" h="229">
                    <a:moveTo>
                      <a:pt x="239" y="0"/>
                    </a:moveTo>
                    <a:cubicBezTo>
                      <a:pt x="239" y="4"/>
                      <a:pt x="239" y="4"/>
                      <a:pt x="239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4" y="7"/>
                      <a:pt x="17" y="8"/>
                      <a:pt x="17" y="10"/>
                    </a:cubicBezTo>
                    <a:cubicBezTo>
                      <a:pt x="17" y="13"/>
                      <a:pt x="14" y="16"/>
                      <a:pt x="13" y="18"/>
                    </a:cubicBezTo>
                    <a:cubicBezTo>
                      <a:pt x="11" y="15"/>
                      <a:pt x="9" y="13"/>
                      <a:pt x="4" y="13"/>
                    </a:cubicBezTo>
                    <a:cubicBezTo>
                      <a:pt x="3" y="13"/>
                      <a:pt x="0" y="13"/>
                      <a:pt x="0" y="15"/>
                    </a:cubicBezTo>
                    <a:cubicBezTo>
                      <a:pt x="0" y="21"/>
                      <a:pt x="7" y="24"/>
                      <a:pt x="7" y="30"/>
                    </a:cubicBezTo>
                    <a:cubicBezTo>
                      <a:pt x="7" y="39"/>
                      <a:pt x="0" y="55"/>
                      <a:pt x="2" y="62"/>
                    </a:cubicBezTo>
                    <a:cubicBezTo>
                      <a:pt x="5" y="69"/>
                      <a:pt x="2" y="79"/>
                      <a:pt x="5" y="86"/>
                    </a:cubicBezTo>
                    <a:cubicBezTo>
                      <a:pt x="4" y="87"/>
                      <a:pt x="1" y="88"/>
                      <a:pt x="2" y="91"/>
                    </a:cubicBezTo>
                    <a:cubicBezTo>
                      <a:pt x="7" y="99"/>
                      <a:pt x="14" y="112"/>
                      <a:pt x="19" y="113"/>
                    </a:cubicBezTo>
                    <a:cubicBezTo>
                      <a:pt x="18" y="124"/>
                      <a:pt x="26" y="128"/>
                      <a:pt x="30" y="138"/>
                    </a:cubicBezTo>
                    <a:cubicBezTo>
                      <a:pt x="31" y="140"/>
                      <a:pt x="30" y="143"/>
                      <a:pt x="32" y="144"/>
                    </a:cubicBezTo>
                    <a:cubicBezTo>
                      <a:pt x="42" y="148"/>
                      <a:pt x="57" y="154"/>
                      <a:pt x="61" y="162"/>
                    </a:cubicBezTo>
                    <a:cubicBezTo>
                      <a:pt x="79" y="162"/>
                      <a:pt x="79" y="162"/>
                      <a:pt x="79" y="162"/>
                    </a:cubicBezTo>
                    <a:cubicBezTo>
                      <a:pt x="109" y="172"/>
                      <a:pt x="109" y="172"/>
                      <a:pt x="109" y="172"/>
                    </a:cubicBezTo>
                    <a:cubicBezTo>
                      <a:pt x="133" y="172"/>
                      <a:pt x="133" y="172"/>
                      <a:pt x="133" y="172"/>
                    </a:cubicBezTo>
                    <a:cubicBezTo>
                      <a:pt x="133" y="169"/>
                      <a:pt x="133" y="169"/>
                      <a:pt x="133" y="169"/>
                    </a:cubicBezTo>
                    <a:cubicBezTo>
                      <a:pt x="138" y="169"/>
                      <a:pt x="138" y="169"/>
                      <a:pt x="138" y="169"/>
                    </a:cubicBezTo>
                    <a:cubicBezTo>
                      <a:pt x="148" y="171"/>
                      <a:pt x="153" y="172"/>
                      <a:pt x="158" y="181"/>
                    </a:cubicBezTo>
                    <a:cubicBezTo>
                      <a:pt x="160" y="185"/>
                      <a:pt x="165" y="194"/>
                      <a:pt x="171" y="194"/>
                    </a:cubicBezTo>
                    <a:cubicBezTo>
                      <a:pt x="176" y="194"/>
                      <a:pt x="174" y="186"/>
                      <a:pt x="181" y="186"/>
                    </a:cubicBezTo>
                    <a:cubicBezTo>
                      <a:pt x="197" y="186"/>
                      <a:pt x="197" y="207"/>
                      <a:pt x="206" y="216"/>
                    </a:cubicBezTo>
                    <a:cubicBezTo>
                      <a:pt x="208" y="218"/>
                      <a:pt x="215" y="219"/>
                      <a:pt x="219" y="220"/>
                    </a:cubicBezTo>
                    <a:cubicBezTo>
                      <a:pt x="219" y="218"/>
                      <a:pt x="219" y="218"/>
                      <a:pt x="219" y="218"/>
                    </a:cubicBezTo>
                    <a:cubicBezTo>
                      <a:pt x="219" y="218"/>
                      <a:pt x="219" y="217"/>
                      <a:pt x="219" y="217"/>
                    </a:cubicBezTo>
                    <a:cubicBezTo>
                      <a:pt x="219" y="209"/>
                      <a:pt x="222" y="201"/>
                      <a:pt x="229" y="199"/>
                    </a:cubicBezTo>
                    <a:cubicBezTo>
                      <a:pt x="229" y="199"/>
                      <a:pt x="230" y="199"/>
                      <a:pt x="231" y="199"/>
                    </a:cubicBezTo>
                    <a:cubicBezTo>
                      <a:pt x="231" y="199"/>
                      <a:pt x="232" y="199"/>
                      <a:pt x="232" y="199"/>
                    </a:cubicBezTo>
                    <a:cubicBezTo>
                      <a:pt x="233" y="199"/>
                      <a:pt x="233" y="199"/>
                      <a:pt x="233" y="199"/>
                    </a:cubicBezTo>
                    <a:cubicBezTo>
                      <a:pt x="234" y="199"/>
                      <a:pt x="235" y="198"/>
                      <a:pt x="236" y="198"/>
                    </a:cubicBezTo>
                    <a:cubicBezTo>
                      <a:pt x="240" y="194"/>
                      <a:pt x="244" y="187"/>
                      <a:pt x="252" y="187"/>
                    </a:cubicBezTo>
                    <a:cubicBezTo>
                      <a:pt x="255" y="187"/>
                      <a:pt x="257" y="190"/>
                      <a:pt x="260" y="190"/>
                    </a:cubicBezTo>
                    <a:cubicBezTo>
                      <a:pt x="261" y="190"/>
                      <a:pt x="262" y="188"/>
                      <a:pt x="264" y="188"/>
                    </a:cubicBezTo>
                    <a:cubicBezTo>
                      <a:pt x="269" y="188"/>
                      <a:pt x="274" y="194"/>
                      <a:pt x="280" y="194"/>
                    </a:cubicBezTo>
                    <a:cubicBezTo>
                      <a:pt x="282" y="194"/>
                      <a:pt x="283" y="194"/>
                      <a:pt x="284" y="193"/>
                    </a:cubicBezTo>
                    <a:cubicBezTo>
                      <a:pt x="281" y="191"/>
                      <a:pt x="284" y="189"/>
                      <a:pt x="284" y="184"/>
                    </a:cubicBezTo>
                    <a:cubicBezTo>
                      <a:pt x="283" y="185"/>
                      <a:pt x="283" y="185"/>
                      <a:pt x="282" y="185"/>
                    </a:cubicBezTo>
                    <a:cubicBezTo>
                      <a:pt x="282" y="185"/>
                      <a:pt x="281" y="185"/>
                      <a:pt x="280" y="184"/>
                    </a:cubicBezTo>
                    <a:cubicBezTo>
                      <a:pt x="285" y="183"/>
                      <a:pt x="291" y="183"/>
                      <a:pt x="295" y="182"/>
                    </a:cubicBezTo>
                    <a:cubicBezTo>
                      <a:pt x="295" y="183"/>
                      <a:pt x="296" y="184"/>
                      <a:pt x="297" y="184"/>
                    </a:cubicBezTo>
                    <a:cubicBezTo>
                      <a:pt x="299" y="184"/>
                      <a:pt x="300" y="182"/>
                      <a:pt x="304" y="182"/>
                    </a:cubicBezTo>
                    <a:cubicBezTo>
                      <a:pt x="311" y="182"/>
                      <a:pt x="314" y="189"/>
                      <a:pt x="319" y="189"/>
                    </a:cubicBezTo>
                    <a:cubicBezTo>
                      <a:pt x="322" y="189"/>
                      <a:pt x="323" y="185"/>
                      <a:pt x="325" y="185"/>
                    </a:cubicBezTo>
                    <a:cubicBezTo>
                      <a:pt x="338" y="185"/>
                      <a:pt x="334" y="202"/>
                      <a:pt x="339" y="211"/>
                    </a:cubicBezTo>
                    <a:cubicBezTo>
                      <a:pt x="341" y="216"/>
                      <a:pt x="344" y="217"/>
                      <a:pt x="347" y="222"/>
                    </a:cubicBezTo>
                    <a:cubicBezTo>
                      <a:pt x="349" y="224"/>
                      <a:pt x="349" y="229"/>
                      <a:pt x="353" y="229"/>
                    </a:cubicBezTo>
                    <a:cubicBezTo>
                      <a:pt x="358" y="229"/>
                      <a:pt x="359" y="223"/>
                      <a:pt x="359" y="217"/>
                    </a:cubicBezTo>
                    <a:cubicBezTo>
                      <a:pt x="359" y="212"/>
                      <a:pt x="357" y="209"/>
                      <a:pt x="356" y="206"/>
                    </a:cubicBezTo>
                    <a:cubicBezTo>
                      <a:pt x="356" y="204"/>
                      <a:pt x="356" y="204"/>
                      <a:pt x="356" y="204"/>
                    </a:cubicBezTo>
                    <a:cubicBezTo>
                      <a:pt x="356" y="205"/>
                      <a:pt x="356" y="205"/>
                      <a:pt x="356" y="205"/>
                    </a:cubicBezTo>
                    <a:cubicBezTo>
                      <a:pt x="356" y="196"/>
                      <a:pt x="348" y="193"/>
                      <a:pt x="348" y="183"/>
                    </a:cubicBezTo>
                    <a:cubicBezTo>
                      <a:pt x="348" y="163"/>
                      <a:pt x="365" y="157"/>
                      <a:pt x="378" y="150"/>
                    </a:cubicBezTo>
                    <a:cubicBezTo>
                      <a:pt x="377" y="149"/>
                      <a:pt x="377" y="149"/>
                      <a:pt x="377" y="149"/>
                    </a:cubicBezTo>
                    <a:cubicBezTo>
                      <a:pt x="379" y="148"/>
                      <a:pt x="379" y="147"/>
                      <a:pt x="382" y="146"/>
                    </a:cubicBezTo>
                    <a:cubicBezTo>
                      <a:pt x="384" y="145"/>
                      <a:pt x="386" y="143"/>
                      <a:pt x="389" y="142"/>
                    </a:cubicBezTo>
                    <a:cubicBezTo>
                      <a:pt x="391" y="142"/>
                      <a:pt x="392" y="140"/>
                      <a:pt x="393" y="139"/>
                    </a:cubicBezTo>
                    <a:cubicBezTo>
                      <a:pt x="389" y="137"/>
                      <a:pt x="389" y="137"/>
                      <a:pt x="389" y="137"/>
                    </a:cubicBezTo>
                    <a:cubicBezTo>
                      <a:pt x="389" y="135"/>
                      <a:pt x="389" y="135"/>
                      <a:pt x="389" y="135"/>
                    </a:cubicBezTo>
                    <a:cubicBezTo>
                      <a:pt x="390" y="135"/>
                      <a:pt x="390" y="135"/>
                      <a:pt x="390" y="135"/>
                    </a:cubicBezTo>
                    <a:cubicBezTo>
                      <a:pt x="392" y="135"/>
                      <a:pt x="393" y="135"/>
                      <a:pt x="394" y="132"/>
                    </a:cubicBezTo>
                    <a:cubicBezTo>
                      <a:pt x="392" y="132"/>
                      <a:pt x="391" y="132"/>
                      <a:pt x="390" y="130"/>
                    </a:cubicBezTo>
                    <a:cubicBezTo>
                      <a:pt x="391" y="130"/>
                      <a:pt x="394" y="129"/>
                      <a:pt x="394" y="126"/>
                    </a:cubicBezTo>
                    <a:cubicBezTo>
                      <a:pt x="394" y="125"/>
                      <a:pt x="394" y="124"/>
                      <a:pt x="394" y="123"/>
                    </a:cubicBezTo>
                    <a:cubicBezTo>
                      <a:pt x="393" y="123"/>
                      <a:pt x="392" y="123"/>
                      <a:pt x="392" y="123"/>
                    </a:cubicBezTo>
                    <a:cubicBezTo>
                      <a:pt x="390" y="122"/>
                      <a:pt x="392" y="122"/>
                      <a:pt x="392" y="119"/>
                    </a:cubicBezTo>
                    <a:cubicBezTo>
                      <a:pt x="392" y="116"/>
                      <a:pt x="390" y="111"/>
                      <a:pt x="390" y="109"/>
                    </a:cubicBezTo>
                    <a:cubicBezTo>
                      <a:pt x="390" y="109"/>
                      <a:pt x="390" y="107"/>
                      <a:pt x="390" y="106"/>
                    </a:cubicBezTo>
                    <a:cubicBezTo>
                      <a:pt x="391" y="108"/>
                      <a:pt x="394" y="113"/>
                      <a:pt x="394" y="115"/>
                    </a:cubicBezTo>
                    <a:cubicBezTo>
                      <a:pt x="394" y="116"/>
                      <a:pt x="394" y="117"/>
                      <a:pt x="394" y="118"/>
                    </a:cubicBezTo>
                    <a:cubicBezTo>
                      <a:pt x="394" y="119"/>
                      <a:pt x="394" y="120"/>
                      <a:pt x="395" y="120"/>
                    </a:cubicBezTo>
                    <a:cubicBezTo>
                      <a:pt x="395" y="120"/>
                      <a:pt x="401" y="110"/>
                      <a:pt x="401" y="108"/>
                    </a:cubicBezTo>
                    <a:cubicBezTo>
                      <a:pt x="401" y="106"/>
                      <a:pt x="399" y="105"/>
                      <a:pt x="399" y="103"/>
                    </a:cubicBezTo>
                    <a:cubicBezTo>
                      <a:pt x="400" y="101"/>
                      <a:pt x="400" y="101"/>
                      <a:pt x="400" y="101"/>
                    </a:cubicBezTo>
                    <a:cubicBezTo>
                      <a:pt x="401" y="102"/>
                      <a:pt x="401" y="104"/>
                      <a:pt x="402" y="104"/>
                    </a:cubicBezTo>
                    <a:cubicBezTo>
                      <a:pt x="404" y="104"/>
                      <a:pt x="409" y="94"/>
                      <a:pt x="410" y="92"/>
                    </a:cubicBezTo>
                    <a:cubicBezTo>
                      <a:pt x="410" y="92"/>
                      <a:pt x="407" y="90"/>
                      <a:pt x="407" y="88"/>
                    </a:cubicBezTo>
                    <a:cubicBezTo>
                      <a:pt x="407" y="87"/>
                      <a:pt x="408" y="86"/>
                      <a:pt x="409" y="86"/>
                    </a:cubicBezTo>
                    <a:cubicBezTo>
                      <a:pt x="410" y="86"/>
                      <a:pt x="411" y="86"/>
                      <a:pt x="412" y="86"/>
                    </a:cubicBezTo>
                    <a:cubicBezTo>
                      <a:pt x="416" y="86"/>
                      <a:pt x="418" y="86"/>
                      <a:pt x="422" y="85"/>
                    </a:cubicBezTo>
                    <a:cubicBezTo>
                      <a:pt x="422" y="85"/>
                      <a:pt x="421" y="84"/>
                      <a:pt x="420" y="84"/>
                    </a:cubicBezTo>
                    <a:cubicBezTo>
                      <a:pt x="419" y="84"/>
                      <a:pt x="417" y="85"/>
                      <a:pt x="415" y="85"/>
                    </a:cubicBezTo>
                    <a:cubicBezTo>
                      <a:pt x="412" y="85"/>
                      <a:pt x="412" y="85"/>
                      <a:pt x="412" y="85"/>
                    </a:cubicBezTo>
                    <a:cubicBezTo>
                      <a:pt x="418" y="81"/>
                      <a:pt x="428" y="83"/>
                      <a:pt x="433" y="79"/>
                    </a:cubicBezTo>
                    <a:cubicBezTo>
                      <a:pt x="434" y="79"/>
                      <a:pt x="434" y="79"/>
                      <a:pt x="435" y="79"/>
                    </a:cubicBezTo>
                    <a:cubicBezTo>
                      <a:pt x="437" y="79"/>
                      <a:pt x="440" y="79"/>
                      <a:pt x="443" y="78"/>
                    </a:cubicBezTo>
                    <a:cubicBezTo>
                      <a:pt x="443" y="76"/>
                      <a:pt x="443" y="76"/>
                      <a:pt x="443" y="76"/>
                    </a:cubicBezTo>
                    <a:cubicBezTo>
                      <a:pt x="443" y="76"/>
                      <a:pt x="440" y="78"/>
                      <a:pt x="440" y="78"/>
                    </a:cubicBezTo>
                    <a:cubicBezTo>
                      <a:pt x="438" y="78"/>
                      <a:pt x="437" y="74"/>
                      <a:pt x="437" y="73"/>
                    </a:cubicBezTo>
                    <a:cubicBezTo>
                      <a:pt x="436" y="73"/>
                      <a:pt x="436" y="71"/>
                      <a:pt x="436" y="70"/>
                    </a:cubicBezTo>
                    <a:cubicBezTo>
                      <a:pt x="436" y="60"/>
                      <a:pt x="445" y="56"/>
                      <a:pt x="450" y="52"/>
                    </a:cubicBezTo>
                    <a:cubicBezTo>
                      <a:pt x="451" y="51"/>
                      <a:pt x="451" y="51"/>
                      <a:pt x="452" y="51"/>
                    </a:cubicBezTo>
                    <a:cubicBezTo>
                      <a:pt x="453" y="51"/>
                      <a:pt x="454" y="52"/>
                      <a:pt x="456" y="52"/>
                    </a:cubicBezTo>
                    <a:cubicBezTo>
                      <a:pt x="460" y="52"/>
                      <a:pt x="463" y="50"/>
                      <a:pt x="465" y="47"/>
                    </a:cubicBezTo>
                    <a:cubicBezTo>
                      <a:pt x="465" y="46"/>
                      <a:pt x="464" y="46"/>
                      <a:pt x="464" y="45"/>
                    </a:cubicBezTo>
                    <a:cubicBezTo>
                      <a:pt x="464" y="45"/>
                      <a:pt x="464" y="45"/>
                      <a:pt x="464" y="45"/>
                    </a:cubicBezTo>
                    <a:cubicBezTo>
                      <a:pt x="463" y="44"/>
                      <a:pt x="463" y="42"/>
                      <a:pt x="462" y="40"/>
                    </a:cubicBezTo>
                    <a:cubicBezTo>
                      <a:pt x="461" y="34"/>
                      <a:pt x="462" y="26"/>
                      <a:pt x="459" y="21"/>
                    </a:cubicBezTo>
                    <a:cubicBezTo>
                      <a:pt x="458" y="20"/>
                      <a:pt x="458" y="19"/>
                      <a:pt x="457" y="19"/>
                    </a:cubicBezTo>
                    <a:cubicBezTo>
                      <a:pt x="456" y="19"/>
                      <a:pt x="455" y="20"/>
                      <a:pt x="454" y="20"/>
                    </a:cubicBezTo>
                    <a:cubicBezTo>
                      <a:pt x="453" y="20"/>
                      <a:pt x="452" y="20"/>
                      <a:pt x="451" y="20"/>
                    </a:cubicBezTo>
                    <a:cubicBezTo>
                      <a:pt x="450" y="20"/>
                      <a:pt x="449" y="20"/>
                      <a:pt x="448" y="19"/>
                    </a:cubicBezTo>
                    <a:cubicBezTo>
                      <a:pt x="441" y="24"/>
                      <a:pt x="441" y="33"/>
                      <a:pt x="436" y="38"/>
                    </a:cubicBezTo>
                    <a:cubicBezTo>
                      <a:pt x="435" y="39"/>
                      <a:pt x="436" y="41"/>
                      <a:pt x="433" y="41"/>
                    </a:cubicBezTo>
                    <a:cubicBezTo>
                      <a:pt x="431" y="41"/>
                      <a:pt x="428" y="42"/>
                      <a:pt x="426" y="42"/>
                    </a:cubicBezTo>
                    <a:cubicBezTo>
                      <a:pt x="423" y="42"/>
                      <a:pt x="421" y="42"/>
                      <a:pt x="419" y="42"/>
                    </a:cubicBezTo>
                    <a:cubicBezTo>
                      <a:pt x="416" y="42"/>
                      <a:pt x="413" y="42"/>
                      <a:pt x="411" y="42"/>
                    </a:cubicBezTo>
                    <a:cubicBezTo>
                      <a:pt x="408" y="42"/>
                      <a:pt x="405" y="42"/>
                      <a:pt x="404" y="43"/>
                    </a:cubicBezTo>
                    <a:cubicBezTo>
                      <a:pt x="402" y="44"/>
                      <a:pt x="392" y="54"/>
                      <a:pt x="391" y="55"/>
                    </a:cubicBezTo>
                    <a:cubicBezTo>
                      <a:pt x="391" y="62"/>
                      <a:pt x="383" y="63"/>
                      <a:pt x="376" y="63"/>
                    </a:cubicBezTo>
                    <a:cubicBezTo>
                      <a:pt x="372" y="63"/>
                      <a:pt x="368" y="63"/>
                      <a:pt x="365" y="63"/>
                    </a:cubicBezTo>
                    <a:cubicBezTo>
                      <a:pt x="364" y="63"/>
                      <a:pt x="364" y="63"/>
                      <a:pt x="362" y="63"/>
                    </a:cubicBezTo>
                    <a:cubicBezTo>
                      <a:pt x="362" y="63"/>
                      <a:pt x="362" y="64"/>
                      <a:pt x="362" y="64"/>
                    </a:cubicBezTo>
                    <a:cubicBezTo>
                      <a:pt x="363" y="65"/>
                      <a:pt x="363" y="65"/>
                      <a:pt x="363" y="65"/>
                    </a:cubicBezTo>
                    <a:cubicBezTo>
                      <a:pt x="363" y="66"/>
                      <a:pt x="364" y="68"/>
                      <a:pt x="364" y="70"/>
                    </a:cubicBezTo>
                    <a:cubicBezTo>
                      <a:pt x="364" y="70"/>
                      <a:pt x="364" y="70"/>
                      <a:pt x="364" y="70"/>
                    </a:cubicBezTo>
                    <a:cubicBezTo>
                      <a:pt x="364" y="70"/>
                      <a:pt x="364" y="70"/>
                      <a:pt x="364" y="70"/>
                    </a:cubicBezTo>
                    <a:cubicBezTo>
                      <a:pt x="364" y="70"/>
                      <a:pt x="363" y="71"/>
                      <a:pt x="362" y="71"/>
                    </a:cubicBezTo>
                    <a:cubicBezTo>
                      <a:pt x="361" y="71"/>
                      <a:pt x="361" y="72"/>
                      <a:pt x="360" y="72"/>
                    </a:cubicBezTo>
                    <a:cubicBezTo>
                      <a:pt x="360" y="72"/>
                      <a:pt x="360" y="72"/>
                      <a:pt x="360" y="72"/>
                    </a:cubicBezTo>
                    <a:cubicBezTo>
                      <a:pt x="360" y="72"/>
                      <a:pt x="360" y="72"/>
                      <a:pt x="360" y="72"/>
                    </a:cubicBezTo>
                    <a:cubicBezTo>
                      <a:pt x="353" y="75"/>
                      <a:pt x="344" y="80"/>
                      <a:pt x="338" y="80"/>
                    </a:cubicBezTo>
                    <a:cubicBezTo>
                      <a:pt x="335" y="80"/>
                      <a:pt x="334" y="75"/>
                      <a:pt x="334" y="73"/>
                    </a:cubicBezTo>
                    <a:cubicBezTo>
                      <a:pt x="334" y="73"/>
                      <a:pt x="334" y="73"/>
                      <a:pt x="334" y="73"/>
                    </a:cubicBezTo>
                    <a:cubicBezTo>
                      <a:pt x="334" y="73"/>
                      <a:pt x="334" y="73"/>
                      <a:pt x="334" y="73"/>
                    </a:cubicBezTo>
                    <a:cubicBezTo>
                      <a:pt x="334" y="68"/>
                      <a:pt x="337" y="66"/>
                      <a:pt x="340" y="63"/>
                    </a:cubicBezTo>
                    <a:cubicBezTo>
                      <a:pt x="338" y="61"/>
                      <a:pt x="338" y="59"/>
                      <a:pt x="336" y="54"/>
                    </a:cubicBezTo>
                    <a:cubicBezTo>
                      <a:pt x="334" y="55"/>
                      <a:pt x="334" y="56"/>
                      <a:pt x="331" y="56"/>
                    </a:cubicBezTo>
                    <a:cubicBezTo>
                      <a:pt x="332" y="52"/>
                      <a:pt x="334" y="50"/>
                      <a:pt x="334" y="46"/>
                    </a:cubicBezTo>
                    <a:cubicBezTo>
                      <a:pt x="334" y="42"/>
                      <a:pt x="323" y="37"/>
                      <a:pt x="321" y="37"/>
                    </a:cubicBezTo>
                    <a:cubicBezTo>
                      <a:pt x="316" y="37"/>
                      <a:pt x="321" y="44"/>
                      <a:pt x="311" y="45"/>
                    </a:cubicBezTo>
                    <a:cubicBezTo>
                      <a:pt x="308" y="45"/>
                      <a:pt x="308" y="53"/>
                      <a:pt x="308" y="57"/>
                    </a:cubicBezTo>
                    <a:cubicBezTo>
                      <a:pt x="308" y="57"/>
                      <a:pt x="308" y="63"/>
                      <a:pt x="308" y="66"/>
                    </a:cubicBezTo>
                    <a:cubicBezTo>
                      <a:pt x="308" y="70"/>
                      <a:pt x="306" y="78"/>
                      <a:pt x="302" y="78"/>
                    </a:cubicBezTo>
                    <a:cubicBezTo>
                      <a:pt x="299" y="78"/>
                      <a:pt x="296" y="76"/>
                      <a:pt x="296" y="73"/>
                    </a:cubicBezTo>
                    <a:cubicBezTo>
                      <a:pt x="296" y="65"/>
                      <a:pt x="298" y="51"/>
                      <a:pt x="303" y="45"/>
                    </a:cubicBezTo>
                    <a:cubicBezTo>
                      <a:pt x="300" y="45"/>
                      <a:pt x="299" y="47"/>
                      <a:pt x="296" y="49"/>
                    </a:cubicBezTo>
                    <a:cubicBezTo>
                      <a:pt x="297" y="43"/>
                      <a:pt x="308" y="35"/>
                      <a:pt x="314" y="35"/>
                    </a:cubicBezTo>
                    <a:cubicBezTo>
                      <a:pt x="316" y="35"/>
                      <a:pt x="319" y="36"/>
                      <a:pt x="322" y="36"/>
                    </a:cubicBezTo>
                    <a:cubicBezTo>
                      <a:pt x="324" y="36"/>
                      <a:pt x="325" y="35"/>
                      <a:pt x="327" y="35"/>
                    </a:cubicBezTo>
                    <a:cubicBezTo>
                      <a:pt x="327" y="32"/>
                      <a:pt x="327" y="32"/>
                      <a:pt x="327" y="32"/>
                    </a:cubicBezTo>
                    <a:cubicBezTo>
                      <a:pt x="321" y="32"/>
                      <a:pt x="317" y="28"/>
                      <a:pt x="311" y="28"/>
                    </a:cubicBezTo>
                    <a:cubicBezTo>
                      <a:pt x="308" y="28"/>
                      <a:pt x="306" y="31"/>
                      <a:pt x="303" y="31"/>
                    </a:cubicBezTo>
                    <a:cubicBezTo>
                      <a:pt x="301" y="31"/>
                      <a:pt x="298" y="29"/>
                      <a:pt x="298" y="27"/>
                    </a:cubicBezTo>
                    <a:cubicBezTo>
                      <a:pt x="292" y="27"/>
                      <a:pt x="292" y="27"/>
                      <a:pt x="292" y="27"/>
                    </a:cubicBezTo>
                    <a:cubicBezTo>
                      <a:pt x="293" y="25"/>
                      <a:pt x="295" y="24"/>
                      <a:pt x="295" y="20"/>
                    </a:cubicBezTo>
                    <a:cubicBezTo>
                      <a:pt x="291" y="21"/>
                      <a:pt x="286" y="26"/>
                      <a:pt x="283" y="26"/>
                    </a:cubicBezTo>
                    <a:cubicBezTo>
                      <a:pt x="280" y="26"/>
                      <a:pt x="280" y="30"/>
                      <a:pt x="275" y="30"/>
                    </a:cubicBezTo>
                    <a:cubicBezTo>
                      <a:pt x="273" y="30"/>
                      <a:pt x="272" y="30"/>
                      <a:pt x="271" y="27"/>
                    </a:cubicBezTo>
                    <a:cubicBezTo>
                      <a:pt x="269" y="28"/>
                      <a:pt x="268" y="28"/>
                      <a:pt x="266" y="29"/>
                    </a:cubicBezTo>
                    <a:cubicBezTo>
                      <a:pt x="262" y="29"/>
                      <a:pt x="262" y="29"/>
                      <a:pt x="262" y="29"/>
                    </a:cubicBezTo>
                    <a:cubicBezTo>
                      <a:pt x="268" y="21"/>
                      <a:pt x="276" y="18"/>
                      <a:pt x="284" y="13"/>
                    </a:cubicBezTo>
                    <a:cubicBezTo>
                      <a:pt x="273" y="13"/>
                      <a:pt x="266" y="13"/>
                      <a:pt x="260" y="8"/>
                    </a:cubicBezTo>
                    <a:cubicBezTo>
                      <a:pt x="246" y="8"/>
                      <a:pt x="246" y="8"/>
                      <a:pt x="246" y="8"/>
                    </a:cubicBezTo>
                    <a:cubicBezTo>
                      <a:pt x="243" y="6"/>
                      <a:pt x="243" y="3"/>
                      <a:pt x="239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57" name="Freeform 94"/>
              <p:cNvSpPr>
                <a:spLocks/>
              </p:cNvSpPr>
              <p:nvPr/>
            </p:nvSpPr>
            <p:spPr bwMode="auto">
              <a:xfrm>
                <a:off x="5114925" y="2308225"/>
                <a:ext cx="177800" cy="80963"/>
              </a:xfrm>
              <a:custGeom>
                <a:avLst/>
                <a:gdLst>
                  <a:gd name="T0" fmla="*/ 13 w 82"/>
                  <a:gd name="T1" fmla="*/ 0 h 37"/>
                  <a:gd name="T2" fmla="*/ 10 w 82"/>
                  <a:gd name="T3" fmla="*/ 0 h 37"/>
                  <a:gd name="T4" fmla="*/ 5 w 82"/>
                  <a:gd name="T5" fmla="*/ 3 h 37"/>
                  <a:gd name="T6" fmla="*/ 5 w 82"/>
                  <a:gd name="T7" fmla="*/ 5 h 37"/>
                  <a:gd name="T8" fmla="*/ 2 w 82"/>
                  <a:gd name="T9" fmla="*/ 4 h 37"/>
                  <a:gd name="T10" fmla="*/ 0 w 82"/>
                  <a:gd name="T11" fmla="*/ 5 h 37"/>
                  <a:gd name="T12" fmla="*/ 14 w 82"/>
                  <a:gd name="T13" fmla="*/ 11 h 37"/>
                  <a:gd name="T14" fmla="*/ 15 w 82"/>
                  <a:gd name="T15" fmla="*/ 13 h 37"/>
                  <a:gd name="T16" fmla="*/ 0 w 82"/>
                  <a:gd name="T17" fmla="*/ 16 h 37"/>
                  <a:gd name="T18" fmla="*/ 4 w 82"/>
                  <a:gd name="T19" fmla="*/ 17 h 37"/>
                  <a:gd name="T20" fmla="*/ 7 w 82"/>
                  <a:gd name="T21" fmla="*/ 17 h 37"/>
                  <a:gd name="T22" fmla="*/ 10 w 82"/>
                  <a:gd name="T23" fmla="*/ 16 h 37"/>
                  <a:gd name="T24" fmla="*/ 13 w 82"/>
                  <a:gd name="T25" fmla="*/ 17 h 37"/>
                  <a:gd name="T26" fmla="*/ 11 w 82"/>
                  <a:gd name="T27" fmla="*/ 25 h 37"/>
                  <a:gd name="T28" fmla="*/ 9 w 82"/>
                  <a:gd name="T29" fmla="*/ 27 h 37"/>
                  <a:gd name="T30" fmla="*/ 21 w 82"/>
                  <a:gd name="T31" fmla="*/ 32 h 37"/>
                  <a:gd name="T32" fmla="*/ 46 w 82"/>
                  <a:gd name="T33" fmla="*/ 37 h 37"/>
                  <a:gd name="T34" fmla="*/ 68 w 82"/>
                  <a:gd name="T35" fmla="*/ 30 h 37"/>
                  <a:gd name="T36" fmla="*/ 81 w 82"/>
                  <a:gd name="T37" fmla="*/ 20 h 37"/>
                  <a:gd name="T38" fmla="*/ 82 w 82"/>
                  <a:gd name="T39" fmla="*/ 19 h 37"/>
                  <a:gd name="T40" fmla="*/ 71 w 82"/>
                  <a:gd name="T41" fmla="*/ 5 h 37"/>
                  <a:gd name="T42" fmla="*/ 73 w 82"/>
                  <a:gd name="T43" fmla="*/ 2 h 37"/>
                  <a:gd name="T44" fmla="*/ 66 w 82"/>
                  <a:gd name="T45" fmla="*/ 4 h 37"/>
                  <a:gd name="T46" fmla="*/ 61 w 82"/>
                  <a:gd name="T47" fmla="*/ 0 h 37"/>
                  <a:gd name="T48" fmla="*/ 60 w 82"/>
                  <a:gd name="T49" fmla="*/ 1 h 37"/>
                  <a:gd name="T50" fmla="*/ 58 w 82"/>
                  <a:gd name="T51" fmla="*/ 0 h 37"/>
                  <a:gd name="T52" fmla="*/ 57 w 82"/>
                  <a:gd name="T53" fmla="*/ 4 h 37"/>
                  <a:gd name="T54" fmla="*/ 54 w 82"/>
                  <a:gd name="T55" fmla="*/ 3 h 37"/>
                  <a:gd name="T56" fmla="*/ 47 w 82"/>
                  <a:gd name="T57" fmla="*/ 5 h 37"/>
                  <a:gd name="T58" fmla="*/ 38 w 82"/>
                  <a:gd name="T59" fmla="*/ 4 h 37"/>
                  <a:gd name="T60" fmla="*/ 38 w 82"/>
                  <a:gd name="T61" fmla="*/ 7 h 37"/>
                  <a:gd name="T62" fmla="*/ 34 w 82"/>
                  <a:gd name="T63" fmla="*/ 5 h 37"/>
                  <a:gd name="T64" fmla="*/ 27 w 82"/>
                  <a:gd name="T65" fmla="*/ 7 h 37"/>
                  <a:gd name="T66" fmla="*/ 24 w 82"/>
                  <a:gd name="T67" fmla="*/ 4 h 37"/>
                  <a:gd name="T68" fmla="*/ 24 w 82"/>
                  <a:gd name="T69" fmla="*/ 8 h 37"/>
                  <a:gd name="T70" fmla="*/ 18 w 82"/>
                  <a:gd name="T71" fmla="*/ 10 h 37"/>
                  <a:gd name="T72" fmla="*/ 14 w 82"/>
                  <a:gd name="T73" fmla="*/ 4 h 37"/>
                  <a:gd name="T74" fmla="*/ 13 w 82"/>
                  <a:gd name="T75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82" h="37">
                    <a:moveTo>
                      <a:pt x="13" y="0"/>
                    </a:moveTo>
                    <a:cubicBezTo>
                      <a:pt x="12" y="0"/>
                      <a:pt x="11" y="0"/>
                      <a:pt x="10" y="0"/>
                    </a:cubicBezTo>
                    <a:cubicBezTo>
                      <a:pt x="8" y="0"/>
                      <a:pt x="7" y="3"/>
                      <a:pt x="5" y="3"/>
                    </a:cubicBezTo>
                    <a:cubicBezTo>
                      <a:pt x="5" y="4"/>
                      <a:pt x="5" y="4"/>
                      <a:pt x="5" y="5"/>
                    </a:cubicBezTo>
                    <a:cubicBezTo>
                      <a:pt x="4" y="5"/>
                      <a:pt x="3" y="4"/>
                      <a:pt x="2" y="4"/>
                    </a:cubicBezTo>
                    <a:cubicBezTo>
                      <a:pt x="1" y="4"/>
                      <a:pt x="0" y="4"/>
                      <a:pt x="0" y="5"/>
                    </a:cubicBezTo>
                    <a:cubicBezTo>
                      <a:pt x="0" y="8"/>
                      <a:pt x="11" y="11"/>
                      <a:pt x="14" y="11"/>
                    </a:cubicBezTo>
                    <a:cubicBezTo>
                      <a:pt x="14" y="12"/>
                      <a:pt x="14" y="12"/>
                      <a:pt x="15" y="13"/>
                    </a:cubicBezTo>
                    <a:cubicBezTo>
                      <a:pt x="12" y="14"/>
                      <a:pt x="5" y="16"/>
                      <a:pt x="0" y="16"/>
                    </a:cubicBezTo>
                    <a:cubicBezTo>
                      <a:pt x="1" y="17"/>
                      <a:pt x="3" y="17"/>
                      <a:pt x="4" y="17"/>
                    </a:cubicBezTo>
                    <a:cubicBezTo>
                      <a:pt x="5" y="17"/>
                      <a:pt x="6" y="17"/>
                      <a:pt x="7" y="17"/>
                    </a:cubicBezTo>
                    <a:cubicBezTo>
                      <a:pt x="8" y="17"/>
                      <a:pt x="9" y="16"/>
                      <a:pt x="10" y="16"/>
                    </a:cubicBezTo>
                    <a:cubicBezTo>
                      <a:pt x="11" y="16"/>
                      <a:pt x="12" y="17"/>
                      <a:pt x="13" y="17"/>
                    </a:cubicBezTo>
                    <a:cubicBezTo>
                      <a:pt x="12" y="20"/>
                      <a:pt x="11" y="22"/>
                      <a:pt x="11" y="25"/>
                    </a:cubicBezTo>
                    <a:cubicBezTo>
                      <a:pt x="10" y="25"/>
                      <a:pt x="9" y="26"/>
                      <a:pt x="9" y="27"/>
                    </a:cubicBezTo>
                    <a:cubicBezTo>
                      <a:pt x="15" y="27"/>
                      <a:pt x="17" y="31"/>
                      <a:pt x="21" y="32"/>
                    </a:cubicBezTo>
                    <a:cubicBezTo>
                      <a:pt x="29" y="34"/>
                      <a:pt x="36" y="37"/>
                      <a:pt x="46" y="37"/>
                    </a:cubicBezTo>
                    <a:cubicBezTo>
                      <a:pt x="56" y="37"/>
                      <a:pt x="61" y="32"/>
                      <a:pt x="68" y="30"/>
                    </a:cubicBezTo>
                    <a:cubicBezTo>
                      <a:pt x="72" y="29"/>
                      <a:pt x="79" y="24"/>
                      <a:pt x="81" y="20"/>
                    </a:cubicBezTo>
                    <a:cubicBezTo>
                      <a:pt x="82" y="19"/>
                      <a:pt x="82" y="19"/>
                      <a:pt x="82" y="19"/>
                    </a:cubicBezTo>
                    <a:cubicBezTo>
                      <a:pt x="82" y="11"/>
                      <a:pt x="71" y="13"/>
                      <a:pt x="71" y="5"/>
                    </a:cubicBezTo>
                    <a:cubicBezTo>
                      <a:pt x="71" y="4"/>
                      <a:pt x="72" y="3"/>
                      <a:pt x="73" y="2"/>
                    </a:cubicBezTo>
                    <a:cubicBezTo>
                      <a:pt x="70" y="2"/>
                      <a:pt x="69" y="4"/>
                      <a:pt x="66" y="4"/>
                    </a:cubicBezTo>
                    <a:cubicBezTo>
                      <a:pt x="63" y="4"/>
                      <a:pt x="61" y="3"/>
                      <a:pt x="61" y="0"/>
                    </a:cubicBezTo>
                    <a:cubicBezTo>
                      <a:pt x="60" y="0"/>
                      <a:pt x="60" y="1"/>
                      <a:pt x="60" y="1"/>
                    </a:cubicBezTo>
                    <a:cubicBezTo>
                      <a:pt x="59" y="1"/>
                      <a:pt x="59" y="0"/>
                      <a:pt x="58" y="0"/>
                    </a:cubicBezTo>
                    <a:cubicBezTo>
                      <a:pt x="57" y="1"/>
                      <a:pt x="57" y="2"/>
                      <a:pt x="57" y="4"/>
                    </a:cubicBezTo>
                    <a:cubicBezTo>
                      <a:pt x="56" y="4"/>
                      <a:pt x="55" y="3"/>
                      <a:pt x="54" y="3"/>
                    </a:cubicBezTo>
                    <a:cubicBezTo>
                      <a:pt x="52" y="3"/>
                      <a:pt x="50" y="5"/>
                      <a:pt x="47" y="5"/>
                    </a:cubicBezTo>
                    <a:cubicBezTo>
                      <a:pt x="45" y="5"/>
                      <a:pt x="42" y="4"/>
                      <a:pt x="38" y="4"/>
                    </a:cubicBezTo>
                    <a:cubicBezTo>
                      <a:pt x="38" y="5"/>
                      <a:pt x="38" y="6"/>
                      <a:pt x="38" y="7"/>
                    </a:cubicBezTo>
                    <a:cubicBezTo>
                      <a:pt x="37" y="7"/>
                      <a:pt x="36" y="6"/>
                      <a:pt x="34" y="5"/>
                    </a:cubicBezTo>
                    <a:cubicBezTo>
                      <a:pt x="27" y="7"/>
                      <a:pt x="27" y="7"/>
                      <a:pt x="27" y="7"/>
                    </a:cubicBezTo>
                    <a:cubicBezTo>
                      <a:pt x="26" y="7"/>
                      <a:pt x="25" y="5"/>
                      <a:pt x="24" y="4"/>
                    </a:cubicBezTo>
                    <a:cubicBezTo>
                      <a:pt x="23" y="5"/>
                      <a:pt x="23" y="6"/>
                      <a:pt x="24" y="8"/>
                    </a:cubicBezTo>
                    <a:cubicBezTo>
                      <a:pt x="22" y="8"/>
                      <a:pt x="20" y="10"/>
                      <a:pt x="18" y="10"/>
                    </a:cubicBezTo>
                    <a:cubicBezTo>
                      <a:pt x="17" y="10"/>
                      <a:pt x="14" y="6"/>
                      <a:pt x="14" y="4"/>
                    </a:cubicBezTo>
                    <a:cubicBezTo>
                      <a:pt x="14" y="2"/>
                      <a:pt x="13" y="1"/>
                      <a:pt x="1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58" name="Freeform 95"/>
              <p:cNvSpPr>
                <a:spLocks/>
              </p:cNvSpPr>
              <p:nvPr/>
            </p:nvSpPr>
            <p:spPr bwMode="auto">
              <a:xfrm>
                <a:off x="4026348" y="3286124"/>
                <a:ext cx="182562" cy="61914"/>
              </a:xfrm>
              <a:custGeom>
                <a:avLst/>
                <a:gdLst>
                  <a:gd name="T0" fmla="*/ 23 w 84"/>
                  <a:gd name="T1" fmla="*/ 0 h 28"/>
                  <a:gd name="T2" fmla="*/ 0 w 84"/>
                  <a:gd name="T3" fmla="*/ 12 h 28"/>
                  <a:gd name="T4" fmla="*/ 3 w 84"/>
                  <a:gd name="T5" fmla="*/ 12 h 28"/>
                  <a:gd name="T6" fmla="*/ 19 w 84"/>
                  <a:gd name="T7" fmla="*/ 5 h 28"/>
                  <a:gd name="T8" fmla="*/ 20 w 84"/>
                  <a:gd name="T9" fmla="*/ 5 h 28"/>
                  <a:gd name="T10" fmla="*/ 23 w 84"/>
                  <a:gd name="T11" fmla="*/ 6 h 28"/>
                  <a:gd name="T12" fmla="*/ 23 w 84"/>
                  <a:gd name="T13" fmla="*/ 9 h 28"/>
                  <a:gd name="T14" fmla="*/ 31 w 84"/>
                  <a:gd name="T15" fmla="*/ 9 h 28"/>
                  <a:gd name="T16" fmla="*/ 41 w 84"/>
                  <a:gd name="T17" fmla="*/ 13 h 28"/>
                  <a:gd name="T18" fmla="*/ 45 w 84"/>
                  <a:gd name="T19" fmla="*/ 13 h 28"/>
                  <a:gd name="T20" fmla="*/ 47 w 84"/>
                  <a:gd name="T21" fmla="*/ 14 h 28"/>
                  <a:gd name="T22" fmla="*/ 50 w 84"/>
                  <a:gd name="T23" fmla="*/ 16 h 28"/>
                  <a:gd name="T24" fmla="*/ 60 w 84"/>
                  <a:gd name="T25" fmla="*/ 22 h 28"/>
                  <a:gd name="T26" fmla="*/ 57 w 84"/>
                  <a:gd name="T27" fmla="*/ 25 h 28"/>
                  <a:gd name="T28" fmla="*/ 57 w 84"/>
                  <a:gd name="T29" fmla="*/ 26 h 28"/>
                  <a:gd name="T30" fmla="*/ 73 w 84"/>
                  <a:gd name="T31" fmla="*/ 28 h 28"/>
                  <a:gd name="T32" fmla="*/ 84 w 84"/>
                  <a:gd name="T33" fmla="*/ 25 h 28"/>
                  <a:gd name="T34" fmla="*/ 78 w 84"/>
                  <a:gd name="T35" fmla="*/ 19 h 28"/>
                  <a:gd name="T36" fmla="*/ 73 w 84"/>
                  <a:gd name="T37" fmla="*/ 19 h 28"/>
                  <a:gd name="T38" fmla="*/ 73 w 84"/>
                  <a:gd name="T39" fmla="*/ 17 h 28"/>
                  <a:gd name="T40" fmla="*/ 56 w 84"/>
                  <a:gd name="T41" fmla="*/ 10 h 28"/>
                  <a:gd name="T42" fmla="*/ 51 w 84"/>
                  <a:gd name="T43" fmla="*/ 7 h 28"/>
                  <a:gd name="T44" fmla="*/ 23 w 84"/>
                  <a:gd name="T45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84" h="28">
                    <a:moveTo>
                      <a:pt x="23" y="0"/>
                    </a:moveTo>
                    <a:cubicBezTo>
                      <a:pt x="11" y="0"/>
                      <a:pt x="5" y="4"/>
                      <a:pt x="0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6" y="9"/>
                      <a:pt x="13" y="5"/>
                      <a:pt x="19" y="5"/>
                    </a:cubicBezTo>
                    <a:cubicBezTo>
                      <a:pt x="19" y="5"/>
                      <a:pt x="20" y="5"/>
                      <a:pt x="20" y="5"/>
                    </a:cubicBezTo>
                    <a:cubicBezTo>
                      <a:pt x="21" y="5"/>
                      <a:pt x="22" y="5"/>
                      <a:pt x="23" y="6"/>
                    </a:cubicBezTo>
                    <a:cubicBezTo>
                      <a:pt x="22" y="7"/>
                      <a:pt x="21" y="8"/>
                      <a:pt x="23" y="9"/>
                    </a:cubicBezTo>
                    <a:cubicBezTo>
                      <a:pt x="31" y="9"/>
                      <a:pt x="31" y="9"/>
                      <a:pt x="31" y="9"/>
                    </a:cubicBezTo>
                    <a:cubicBezTo>
                      <a:pt x="35" y="9"/>
                      <a:pt x="37" y="13"/>
                      <a:pt x="41" y="13"/>
                    </a:cubicBezTo>
                    <a:cubicBezTo>
                      <a:pt x="43" y="13"/>
                      <a:pt x="44" y="13"/>
                      <a:pt x="45" y="13"/>
                    </a:cubicBezTo>
                    <a:cubicBezTo>
                      <a:pt x="46" y="13"/>
                      <a:pt x="46" y="13"/>
                      <a:pt x="47" y="14"/>
                    </a:cubicBezTo>
                    <a:cubicBezTo>
                      <a:pt x="48" y="14"/>
                      <a:pt x="48" y="16"/>
                      <a:pt x="50" y="16"/>
                    </a:cubicBezTo>
                    <a:cubicBezTo>
                      <a:pt x="51" y="21"/>
                      <a:pt x="56" y="20"/>
                      <a:pt x="60" y="22"/>
                    </a:cubicBezTo>
                    <a:cubicBezTo>
                      <a:pt x="60" y="24"/>
                      <a:pt x="58" y="25"/>
                      <a:pt x="57" y="25"/>
                    </a:cubicBezTo>
                    <a:cubicBezTo>
                      <a:pt x="57" y="25"/>
                      <a:pt x="57" y="26"/>
                      <a:pt x="57" y="26"/>
                    </a:cubicBezTo>
                    <a:cubicBezTo>
                      <a:pt x="62" y="26"/>
                      <a:pt x="67" y="28"/>
                      <a:pt x="73" y="28"/>
                    </a:cubicBezTo>
                    <a:cubicBezTo>
                      <a:pt x="77" y="28"/>
                      <a:pt x="82" y="28"/>
                      <a:pt x="84" y="25"/>
                    </a:cubicBezTo>
                    <a:cubicBezTo>
                      <a:pt x="82" y="24"/>
                      <a:pt x="81" y="20"/>
                      <a:pt x="78" y="19"/>
                    </a:cubicBezTo>
                    <a:cubicBezTo>
                      <a:pt x="73" y="19"/>
                      <a:pt x="73" y="19"/>
                      <a:pt x="73" y="19"/>
                    </a:cubicBezTo>
                    <a:cubicBezTo>
                      <a:pt x="73" y="19"/>
                      <a:pt x="73" y="18"/>
                      <a:pt x="73" y="17"/>
                    </a:cubicBezTo>
                    <a:cubicBezTo>
                      <a:pt x="67" y="17"/>
                      <a:pt x="60" y="14"/>
                      <a:pt x="56" y="10"/>
                    </a:cubicBezTo>
                    <a:cubicBezTo>
                      <a:pt x="55" y="9"/>
                      <a:pt x="53" y="7"/>
                      <a:pt x="51" y="7"/>
                    </a:cubicBezTo>
                    <a:cubicBezTo>
                      <a:pt x="42" y="7"/>
                      <a:pt x="36" y="0"/>
                      <a:pt x="2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59" name="Freeform 96"/>
              <p:cNvSpPr>
                <a:spLocks/>
              </p:cNvSpPr>
              <p:nvPr/>
            </p:nvSpPr>
            <p:spPr bwMode="auto">
              <a:xfrm>
                <a:off x="4051748" y="3308350"/>
                <a:ext cx="9525" cy="11113"/>
              </a:xfrm>
              <a:custGeom>
                <a:avLst/>
                <a:gdLst>
                  <a:gd name="T0" fmla="*/ 3 w 4"/>
                  <a:gd name="T1" fmla="*/ 0 h 5"/>
                  <a:gd name="T2" fmla="*/ 2 w 4"/>
                  <a:gd name="T3" fmla="*/ 0 h 5"/>
                  <a:gd name="T4" fmla="*/ 2 w 4"/>
                  <a:gd name="T5" fmla="*/ 2 h 5"/>
                  <a:gd name="T6" fmla="*/ 0 w 4"/>
                  <a:gd name="T7" fmla="*/ 5 h 5"/>
                  <a:gd name="T8" fmla="*/ 1 w 4"/>
                  <a:gd name="T9" fmla="*/ 5 h 5"/>
                  <a:gd name="T10" fmla="*/ 4 w 4"/>
                  <a:gd name="T11" fmla="*/ 5 h 5"/>
                  <a:gd name="T12" fmla="*/ 4 w 4"/>
                  <a:gd name="T13" fmla="*/ 1 h 5"/>
                  <a:gd name="T14" fmla="*/ 3 w 4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5">
                    <a:moveTo>
                      <a:pt x="3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0" y="3"/>
                      <a:pt x="0" y="5"/>
                    </a:cubicBezTo>
                    <a:cubicBezTo>
                      <a:pt x="0" y="5"/>
                      <a:pt x="0" y="5"/>
                      <a:pt x="1" y="5"/>
                    </a:cubicBezTo>
                    <a:cubicBezTo>
                      <a:pt x="2" y="5"/>
                      <a:pt x="4" y="5"/>
                      <a:pt x="4" y="5"/>
                    </a:cubicBezTo>
                    <a:cubicBezTo>
                      <a:pt x="4" y="3"/>
                      <a:pt x="4" y="2"/>
                      <a:pt x="4" y="1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60" name="Freeform 104"/>
              <p:cNvSpPr>
                <a:spLocks/>
              </p:cNvSpPr>
              <p:nvPr/>
            </p:nvSpPr>
            <p:spPr bwMode="auto">
              <a:xfrm>
                <a:off x="4137473" y="3251200"/>
                <a:ext cx="11112" cy="11113"/>
              </a:xfrm>
              <a:custGeom>
                <a:avLst/>
                <a:gdLst>
                  <a:gd name="T0" fmla="*/ 2 w 5"/>
                  <a:gd name="T1" fmla="*/ 0 h 5"/>
                  <a:gd name="T2" fmla="*/ 0 w 5"/>
                  <a:gd name="T3" fmla="*/ 0 h 5"/>
                  <a:gd name="T4" fmla="*/ 3 w 5"/>
                  <a:gd name="T5" fmla="*/ 5 h 5"/>
                  <a:gd name="T6" fmla="*/ 5 w 5"/>
                  <a:gd name="T7" fmla="*/ 4 h 5"/>
                  <a:gd name="T8" fmla="*/ 2 w 5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5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5"/>
                      <a:pt x="3" y="5"/>
                    </a:cubicBezTo>
                    <a:cubicBezTo>
                      <a:pt x="4" y="5"/>
                      <a:pt x="5" y="5"/>
                      <a:pt x="5" y="4"/>
                    </a:cubicBezTo>
                    <a:cubicBezTo>
                      <a:pt x="5" y="2"/>
                      <a:pt x="4" y="0"/>
                      <a:pt x="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61" name="Freeform 105"/>
              <p:cNvSpPr>
                <a:spLocks/>
              </p:cNvSpPr>
              <p:nvPr/>
            </p:nvSpPr>
            <p:spPr bwMode="auto">
              <a:xfrm>
                <a:off x="4127948" y="3216275"/>
                <a:ext cx="17463" cy="4763"/>
              </a:xfrm>
              <a:custGeom>
                <a:avLst/>
                <a:gdLst>
                  <a:gd name="T0" fmla="*/ 4 w 8"/>
                  <a:gd name="T1" fmla="*/ 0 h 2"/>
                  <a:gd name="T2" fmla="*/ 0 w 8"/>
                  <a:gd name="T3" fmla="*/ 2 h 2"/>
                  <a:gd name="T4" fmla="*/ 5 w 8"/>
                  <a:gd name="T5" fmla="*/ 2 h 2"/>
                  <a:gd name="T6" fmla="*/ 8 w 8"/>
                  <a:gd name="T7" fmla="*/ 2 h 2"/>
                  <a:gd name="T8" fmla="*/ 4 w 8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2">
                    <a:moveTo>
                      <a:pt x="4" y="0"/>
                    </a:moveTo>
                    <a:cubicBezTo>
                      <a:pt x="3" y="0"/>
                      <a:pt x="1" y="1"/>
                      <a:pt x="0" y="2"/>
                    </a:cubicBezTo>
                    <a:cubicBezTo>
                      <a:pt x="1" y="2"/>
                      <a:pt x="3" y="2"/>
                      <a:pt x="5" y="2"/>
                    </a:cubicBezTo>
                    <a:cubicBezTo>
                      <a:pt x="6" y="2"/>
                      <a:pt x="7" y="2"/>
                      <a:pt x="8" y="2"/>
                    </a:cubicBezTo>
                    <a:cubicBezTo>
                      <a:pt x="7" y="1"/>
                      <a:pt x="6" y="0"/>
                      <a:pt x="4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62" name="Freeform 106"/>
              <p:cNvSpPr>
                <a:spLocks/>
              </p:cNvSpPr>
              <p:nvPr/>
            </p:nvSpPr>
            <p:spPr bwMode="auto">
              <a:xfrm>
                <a:off x="4156523" y="3224213"/>
                <a:ext cx="1587" cy="6350"/>
              </a:xfrm>
              <a:custGeom>
                <a:avLst/>
                <a:gdLst>
                  <a:gd name="T0" fmla="*/ 0 w 1"/>
                  <a:gd name="T1" fmla="*/ 0 h 3"/>
                  <a:gd name="T2" fmla="*/ 1 w 1"/>
                  <a:gd name="T3" fmla="*/ 3 h 3"/>
                  <a:gd name="T4" fmla="*/ 1 w 1"/>
                  <a:gd name="T5" fmla="*/ 3 h 3"/>
                  <a:gd name="T6" fmla="*/ 0 w 1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0"/>
                    </a:moveTo>
                    <a:cubicBezTo>
                      <a:pt x="0" y="1"/>
                      <a:pt x="0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63" name="Freeform 107"/>
              <p:cNvSpPr>
                <a:spLocks/>
              </p:cNvSpPr>
              <p:nvPr/>
            </p:nvSpPr>
            <p:spPr bwMode="auto">
              <a:xfrm>
                <a:off x="4216848" y="3316288"/>
                <a:ext cx="14287" cy="9525"/>
              </a:xfrm>
              <a:custGeom>
                <a:avLst/>
                <a:gdLst>
                  <a:gd name="T0" fmla="*/ 6 w 6"/>
                  <a:gd name="T1" fmla="*/ 0 h 4"/>
                  <a:gd name="T2" fmla="*/ 2 w 6"/>
                  <a:gd name="T3" fmla="*/ 2 h 4"/>
                  <a:gd name="T4" fmla="*/ 0 w 6"/>
                  <a:gd name="T5" fmla="*/ 2 h 4"/>
                  <a:gd name="T6" fmla="*/ 0 w 6"/>
                  <a:gd name="T7" fmla="*/ 4 h 4"/>
                  <a:gd name="T8" fmla="*/ 2 w 6"/>
                  <a:gd name="T9" fmla="*/ 4 h 4"/>
                  <a:gd name="T10" fmla="*/ 6 w 6"/>
                  <a:gd name="T11" fmla="*/ 2 h 4"/>
                  <a:gd name="T12" fmla="*/ 6 w 6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4">
                    <a:moveTo>
                      <a:pt x="6" y="0"/>
                    </a:moveTo>
                    <a:cubicBezTo>
                      <a:pt x="5" y="1"/>
                      <a:pt x="3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ubicBezTo>
                      <a:pt x="0" y="3"/>
                      <a:pt x="0" y="3"/>
                      <a:pt x="0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5" y="3"/>
                      <a:pt x="6" y="2"/>
                    </a:cubicBezTo>
                    <a:cubicBezTo>
                      <a:pt x="6" y="0"/>
                      <a:pt x="6" y="0"/>
                      <a:pt x="6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65" name="Freeform 109"/>
              <p:cNvSpPr>
                <a:spLocks noEditPoints="1"/>
              </p:cNvSpPr>
              <p:nvPr/>
            </p:nvSpPr>
            <p:spPr bwMode="auto">
              <a:xfrm>
                <a:off x="3045272" y="2147888"/>
                <a:ext cx="1489076" cy="769938"/>
              </a:xfrm>
              <a:custGeom>
                <a:avLst/>
                <a:gdLst>
                  <a:gd name="T0" fmla="*/ 0 w 686"/>
                  <a:gd name="T1" fmla="*/ 32 h 354"/>
                  <a:gd name="T2" fmla="*/ 356 w 686"/>
                  <a:gd name="T3" fmla="*/ 10 h 354"/>
                  <a:gd name="T4" fmla="*/ 372 w 686"/>
                  <a:gd name="T5" fmla="*/ 46 h 354"/>
                  <a:gd name="T6" fmla="*/ 359 w 686"/>
                  <a:gd name="T7" fmla="*/ 53 h 354"/>
                  <a:gd name="T8" fmla="*/ 315 w 686"/>
                  <a:gd name="T9" fmla="*/ 58 h 354"/>
                  <a:gd name="T10" fmla="*/ 275 w 686"/>
                  <a:gd name="T11" fmla="*/ 48 h 354"/>
                  <a:gd name="T12" fmla="*/ 248 w 686"/>
                  <a:gd name="T13" fmla="*/ 57 h 354"/>
                  <a:gd name="T14" fmla="*/ 203 w 686"/>
                  <a:gd name="T15" fmla="*/ 55 h 354"/>
                  <a:gd name="T16" fmla="*/ 188 w 686"/>
                  <a:gd name="T17" fmla="*/ 44 h 354"/>
                  <a:gd name="T18" fmla="*/ 117 w 686"/>
                  <a:gd name="T19" fmla="*/ 34 h 354"/>
                  <a:gd name="T20" fmla="*/ 68 w 686"/>
                  <a:gd name="T21" fmla="*/ 31 h 354"/>
                  <a:gd name="T22" fmla="*/ 47 w 686"/>
                  <a:gd name="T23" fmla="*/ 37 h 354"/>
                  <a:gd name="T24" fmla="*/ 2 w 686"/>
                  <a:gd name="T25" fmla="*/ 33 h 354"/>
                  <a:gd name="T26" fmla="*/ 0 w 686"/>
                  <a:gd name="T27" fmla="*/ 155 h 354"/>
                  <a:gd name="T28" fmla="*/ 15 w 686"/>
                  <a:gd name="T29" fmla="*/ 159 h 354"/>
                  <a:gd name="T30" fmla="*/ 63 w 686"/>
                  <a:gd name="T31" fmla="*/ 184 h 354"/>
                  <a:gd name="T32" fmla="*/ 86 w 686"/>
                  <a:gd name="T33" fmla="*/ 212 h 354"/>
                  <a:gd name="T34" fmla="*/ 84 w 686"/>
                  <a:gd name="T35" fmla="*/ 222 h 354"/>
                  <a:gd name="T36" fmla="*/ 103 w 686"/>
                  <a:gd name="T37" fmla="*/ 250 h 354"/>
                  <a:gd name="T38" fmla="*/ 143 w 686"/>
                  <a:gd name="T39" fmla="*/ 282 h 354"/>
                  <a:gd name="T40" fmla="*/ 369 w 686"/>
                  <a:gd name="T41" fmla="*/ 278 h 354"/>
                  <a:gd name="T42" fmla="*/ 421 w 686"/>
                  <a:gd name="T43" fmla="*/ 290 h 354"/>
                  <a:gd name="T44" fmla="*/ 435 w 686"/>
                  <a:gd name="T45" fmla="*/ 286 h 354"/>
                  <a:gd name="T46" fmla="*/ 481 w 686"/>
                  <a:gd name="T47" fmla="*/ 315 h 354"/>
                  <a:gd name="T48" fmla="*/ 470 w 686"/>
                  <a:gd name="T49" fmla="*/ 341 h 354"/>
                  <a:gd name="T50" fmla="*/ 468 w 686"/>
                  <a:gd name="T51" fmla="*/ 354 h 354"/>
                  <a:gd name="T52" fmla="*/ 489 w 686"/>
                  <a:gd name="T53" fmla="*/ 350 h 354"/>
                  <a:gd name="T54" fmla="*/ 490 w 686"/>
                  <a:gd name="T55" fmla="*/ 350 h 354"/>
                  <a:gd name="T56" fmla="*/ 493 w 686"/>
                  <a:gd name="T57" fmla="*/ 343 h 354"/>
                  <a:gd name="T58" fmla="*/ 521 w 686"/>
                  <a:gd name="T59" fmla="*/ 333 h 354"/>
                  <a:gd name="T60" fmla="*/ 556 w 686"/>
                  <a:gd name="T61" fmla="*/ 320 h 354"/>
                  <a:gd name="T62" fmla="*/ 581 w 686"/>
                  <a:gd name="T63" fmla="*/ 298 h 354"/>
                  <a:gd name="T64" fmla="*/ 592 w 686"/>
                  <a:gd name="T65" fmla="*/ 318 h 354"/>
                  <a:gd name="T66" fmla="*/ 594 w 686"/>
                  <a:gd name="T67" fmla="*/ 321 h 354"/>
                  <a:gd name="T68" fmla="*/ 608 w 686"/>
                  <a:gd name="T69" fmla="*/ 321 h 354"/>
                  <a:gd name="T70" fmla="*/ 608 w 686"/>
                  <a:gd name="T71" fmla="*/ 338 h 354"/>
                  <a:gd name="T72" fmla="*/ 612 w 686"/>
                  <a:gd name="T73" fmla="*/ 300 h 354"/>
                  <a:gd name="T74" fmla="*/ 610 w 686"/>
                  <a:gd name="T75" fmla="*/ 279 h 354"/>
                  <a:gd name="T76" fmla="*/ 601 w 686"/>
                  <a:gd name="T77" fmla="*/ 269 h 354"/>
                  <a:gd name="T78" fmla="*/ 659 w 686"/>
                  <a:gd name="T79" fmla="*/ 261 h 354"/>
                  <a:gd name="T80" fmla="*/ 679 w 686"/>
                  <a:gd name="T81" fmla="*/ 225 h 354"/>
                  <a:gd name="T82" fmla="*/ 670 w 686"/>
                  <a:gd name="T83" fmla="*/ 218 h 354"/>
                  <a:gd name="T84" fmla="*/ 635 w 686"/>
                  <a:gd name="T85" fmla="*/ 199 h 354"/>
                  <a:gd name="T86" fmla="*/ 618 w 686"/>
                  <a:gd name="T87" fmla="*/ 158 h 354"/>
                  <a:gd name="T88" fmla="*/ 581 w 686"/>
                  <a:gd name="T89" fmla="*/ 171 h 354"/>
                  <a:gd name="T90" fmla="*/ 532 w 686"/>
                  <a:gd name="T91" fmla="*/ 131 h 354"/>
                  <a:gd name="T92" fmla="*/ 509 w 686"/>
                  <a:gd name="T93" fmla="*/ 158 h 354"/>
                  <a:gd name="T94" fmla="*/ 501 w 686"/>
                  <a:gd name="T95" fmla="*/ 248 h 354"/>
                  <a:gd name="T96" fmla="*/ 471 w 686"/>
                  <a:gd name="T97" fmla="*/ 235 h 354"/>
                  <a:gd name="T98" fmla="*/ 399 w 686"/>
                  <a:gd name="T99" fmla="*/ 191 h 354"/>
                  <a:gd name="T100" fmla="*/ 371 w 686"/>
                  <a:gd name="T101" fmla="*/ 163 h 354"/>
                  <a:gd name="T102" fmla="*/ 388 w 686"/>
                  <a:gd name="T103" fmla="*/ 112 h 354"/>
                  <a:gd name="T104" fmla="*/ 405 w 686"/>
                  <a:gd name="T105" fmla="*/ 114 h 354"/>
                  <a:gd name="T106" fmla="*/ 432 w 686"/>
                  <a:gd name="T107" fmla="*/ 98 h 354"/>
                  <a:gd name="T108" fmla="*/ 427 w 686"/>
                  <a:gd name="T109" fmla="*/ 90 h 354"/>
                  <a:gd name="T110" fmla="*/ 459 w 686"/>
                  <a:gd name="T111" fmla="*/ 78 h 354"/>
                  <a:gd name="T112" fmla="*/ 479 w 686"/>
                  <a:gd name="T113" fmla="*/ 64 h 354"/>
                  <a:gd name="T114" fmla="*/ 459 w 686"/>
                  <a:gd name="T115" fmla="*/ 32 h 354"/>
                  <a:gd name="T116" fmla="*/ 441 w 686"/>
                  <a:gd name="T117" fmla="*/ 49 h 354"/>
                  <a:gd name="T118" fmla="*/ 426 w 686"/>
                  <a:gd name="T119" fmla="*/ 47 h 354"/>
                  <a:gd name="T120" fmla="*/ 400 w 686"/>
                  <a:gd name="T121" fmla="*/ 35 h 354"/>
                  <a:gd name="T122" fmla="*/ 367 w 686"/>
                  <a:gd name="T123" fmla="*/ 0 h 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686" h="354">
                    <a:moveTo>
                      <a:pt x="0" y="32"/>
                    </a:move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moveTo>
                      <a:pt x="367" y="0"/>
                    </a:moveTo>
                    <a:cubicBezTo>
                      <a:pt x="362" y="0"/>
                      <a:pt x="364" y="3"/>
                      <a:pt x="364" y="6"/>
                    </a:cubicBezTo>
                    <a:cubicBezTo>
                      <a:pt x="361" y="7"/>
                      <a:pt x="356" y="6"/>
                      <a:pt x="356" y="10"/>
                    </a:cubicBezTo>
                    <a:cubicBezTo>
                      <a:pt x="356" y="13"/>
                      <a:pt x="359" y="15"/>
                      <a:pt x="359" y="17"/>
                    </a:cubicBezTo>
                    <a:cubicBezTo>
                      <a:pt x="359" y="20"/>
                      <a:pt x="355" y="20"/>
                      <a:pt x="355" y="24"/>
                    </a:cubicBezTo>
                    <a:cubicBezTo>
                      <a:pt x="355" y="33"/>
                      <a:pt x="374" y="28"/>
                      <a:pt x="374" y="37"/>
                    </a:cubicBezTo>
                    <a:cubicBezTo>
                      <a:pt x="374" y="39"/>
                      <a:pt x="372" y="46"/>
                      <a:pt x="372" y="46"/>
                    </a:cubicBezTo>
                    <a:cubicBezTo>
                      <a:pt x="374" y="45"/>
                      <a:pt x="376" y="44"/>
                      <a:pt x="378" y="43"/>
                    </a:cubicBezTo>
                    <a:cubicBezTo>
                      <a:pt x="382" y="55"/>
                      <a:pt x="363" y="49"/>
                      <a:pt x="363" y="63"/>
                    </a:cubicBezTo>
                    <a:cubicBezTo>
                      <a:pt x="362" y="63"/>
                      <a:pt x="361" y="63"/>
                      <a:pt x="360" y="63"/>
                    </a:cubicBezTo>
                    <a:cubicBezTo>
                      <a:pt x="355" y="63"/>
                      <a:pt x="361" y="56"/>
                      <a:pt x="359" y="53"/>
                    </a:cubicBezTo>
                    <a:cubicBezTo>
                      <a:pt x="358" y="51"/>
                      <a:pt x="350" y="49"/>
                      <a:pt x="346" y="49"/>
                    </a:cubicBezTo>
                    <a:cubicBezTo>
                      <a:pt x="341" y="49"/>
                      <a:pt x="339" y="53"/>
                      <a:pt x="339" y="58"/>
                    </a:cubicBezTo>
                    <a:cubicBezTo>
                      <a:pt x="337" y="58"/>
                      <a:pt x="336" y="58"/>
                      <a:pt x="334" y="58"/>
                    </a:cubicBezTo>
                    <a:cubicBezTo>
                      <a:pt x="331" y="58"/>
                      <a:pt x="326" y="58"/>
                      <a:pt x="315" y="58"/>
                    </a:cubicBezTo>
                    <a:cubicBezTo>
                      <a:pt x="300" y="58"/>
                      <a:pt x="282" y="53"/>
                      <a:pt x="278" y="42"/>
                    </a:cubicBezTo>
                    <a:cubicBezTo>
                      <a:pt x="273" y="43"/>
                      <a:pt x="256" y="43"/>
                      <a:pt x="256" y="49"/>
                    </a:cubicBezTo>
                    <a:cubicBezTo>
                      <a:pt x="256" y="51"/>
                      <a:pt x="257" y="52"/>
                      <a:pt x="260" y="52"/>
                    </a:cubicBezTo>
                    <a:cubicBezTo>
                      <a:pt x="264" y="52"/>
                      <a:pt x="272" y="50"/>
                      <a:pt x="275" y="48"/>
                    </a:cubicBezTo>
                    <a:cubicBezTo>
                      <a:pt x="276" y="57"/>
                      <a:pt x="262" y="50"/>
                      <a:pt x="262" y="59"/>
                    </a:cubicBezTo>
                    <a:cubicBezTo>
                      <a:pt x="262" y="61"/>
                      <a:pt x="265" y="68"/>
                      <a:pt x="263" y="68"/>
                    </a:cubicBezTo>
                    <a:cubicBezTo>
                      <a:pt x="258" y="68"/>
                      <a:pt x="257" y="61"/>
                      <a:pt x="252" y="58"/>
                    </a:cubicBezTo>
                    <a:cubicBezTo>
                      <a:pt x="248" y="57"/>
                      <a:pt x="248" y="57"/>
                      <a:pt x="248" y="57"/>
                    </a:cubicBezTo>
                    <a:cubicBezTo>
                      <a:pt x="241" y="57"/>
                      <a:pt x="236" y="57"/>
                      <a:pt x="229" y="57"/>
                    </a:cubicBezTo>
                    <a:cubicBezTo>
                      <a:pt x="224" y="57"/>
                      <a:pt x="220" y="59"/>
                      <a:pt x="214" y="59"/>
                    </a:cubicBezTo>
                    <a:cubicBezTo>
                      <a:pt x="213" y="59"/>
                      <a:pt x="213" y="59"/>
                      <a:pt x="212" y="59"/>
                    </a:cubicBezTo>
                    <a:cubicBezTo>
                      <a:pt x="203" y="59"/>
                      <a:pt x="203" y="55"/>
                      <a:pt x="203" y="55"/>
                    </a:cubicBezTo>
                    <a:cubicBezTo>
                      <a:pt x="203" y="52"/>
                      <a:pt x="211" y="53"/>
                      <a:pt x="213" y="51"/>
                    </a:cubicBezTo>
                    <a:cubicBezTo>
                      <a:pt x="208" y="44"/>
                      <a:pt x="207" y="43"/>
                      <a:pt x="202" y="43"/>
                    </a:cubicBezTo>
                    <a:cubicBezTo>
                      <a:pt x="200" y="43"/>
                      <a:pt x="196" y="43"/>
                      <a:pt x="190" y="44"/>
                    </a:cubicBezTo>
                    <a:cubicBezTo>
                      <a:pt x="190" y="44"/>
                      <a:pt x="189" y="44"/>
                      <a:pt x="188" y="44"/>
                    </a:cubicBezTo>
                    <a:cubicBezTo>
                      <a:pt x="172" y="44"/>
                      <a:pt x="164" y="31"/>
                      <a:pt x="147" y="31"/>
                    </a:cubicBezTo>
                    <a:cubicBezTo>
                      <a:pt x="142" y="31"/>
                      <a:pt x="140" y="34"/>
                      <a:pt x="135" y="34"/>
                    </a:cubicBezTo>
                    <a:cubicBezTo>
                      <a:pt x="132" y="34"/>
                      <a:pt x="129" y="29"/>
                      <a:pt x="129" y="27"/>
                    </a:cubicBezTo>
                    <a:cubicBezTo>
                      <a:pt x="123" y="28"/>
                      <a:pt x="123" y="34"/>
                      <a:pt x="117" y="34"/>
                    </a:cubicBezTo>
                    <a:cubicBezTo>
                      <a:pt x="112" y="34"/>
                      <a:pt x="104" y="21"/>
                      <a:pt x="103" y="21"/>
                    </a:cubicBezTo>
                    <a:cubicBezTo>
                      <a:pt x="97" y="21"/>
                      <a:pt x="99" y="30"/>
                      <a:pt x="93" y="30"/>
                    </a:cubicBezTo>
                    <a:cubicBezTo>
                      <a:pt x="91" y="30"/>
                      <a:pt x="89" y="28"/>
                      <a:pt x="88" y="26"/>
                    </a:cubicBezTo>
                    <a:cubicBezTo>
                      <a:pt x="79" y="28"/>
                      <a:pt x="76" y="28"/>
                      <a:pt x="68" y="31"/>
                    </a:cubicBezTo>
                    <a:cubicBezTo>
                      <a:pt x="66" y="32"/>
                      <a:pt x="60" y="36"/>
                      <a:pt x="57" y="36"/>
                    </a:cubicBezTo>
                    <a:cubicBezTo>
                      <a:pt x="56" y="36"/>
                      <a:pt x="56" y="35"/>
                      <a:pt x="55" y="35"/>
                    </a:cubicBezTo>
                    <a:cubicBezTo>
                      <a:pt x="53" y="33"/>
                      <a:pt x="52" y="32"/>
                      <a:pt x="51" y="32"/>
                    </a:cubicBezTo>
                    <a:cubicBezTo>
                      <a:pt x="48" y="32"/>
                      <a:pt x="48" y="37"/>
                      <a:pt x="47" y="37"/>
                    </a:cubicBezTo>
                    <a:cubicBezTo>
                      <a:pt x="28" y="38"/>
                      <a:pt x="41" y="44"/>
                      <a:pt x="38" y="44"/>
                    </a:cubicBezTo>
                    <a:cubicBezTo>
                      <a:pt x="31" y="44"/>
                      <a:pt x="19" y="43"/>
                      <a:pt x="7" y="36"/>
                    </a:cubicBezTo>
                    <a:cubicBezTo>
                      <a:pt x="6" y="36"/>
                      <a:pt x="3" y="33"/>
                      <a:pt x="3" y="32"/>
                    </a:cubicBezTo>
                    <a:cubicBezTo>
                      <a:pt x="2" y="33"/>
                      <a:pt x="2" y="33"/>
                      <a:pt x="2" y="33"/>
                    </a:cubicBezTo>
                    <a:cubicBezTo>
                      <a:pt x="1" y="33"/>
                      <a:pt x="1" y="33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155"/>
                      <a:pt x="0" y="155"/>
                      <a:pt x="0" y="155"/>
                    </a:cubicBezTo>
                    <a:cubicBezTo>
                      <a:pt x="1" y="156"/>
                      <a:pt x="3" y="156"/>
                      <a:pt x="5" y="156"/>
                    </a:cubicBezTo>
                    <a:cubicBezTo>
                      <a:pt x="6" y="156"/>
                      <a:pt x="6" y="156"/>
                      <a:pt x="7" y="156"/>
                    </a:cubicBezTo>
                    <a:cubicBezTo>
                      <a:pt x="7" y="156"/>
                      <a:pt x="8" y="156"/>
                      <a:pt x="8" y="156"/>
                    </a:cubicBezTo>
                    <a:cubicBezTo>
                      <a:pt x="11" y="156"/>
                      <a:pt x="14" y="156"/>
                      <a:pt x="15" y="159"/>
                    </a:cubicBezTo>
                    <a:cubicBezTo>
                      <a:pt x="18" y="163"/>
                      <a:pt x="24" y="170"/>
                      <a:pt x="29" y="170"/>
                    </a:cubicBezTo>
                    <a:cubicBezTo>
                      <a:pt x="33" y="170"/>
                      <a:pt x="33" y="164"/>
                      <a:pt x="37" y="163"/>
                    </a:cubicBezTo>
                    <a:cubicBezTo>
                      <a:pt x="39" y="163"/>
                      <a:pt x="41" y="163"/>
                      <a:pt x="43" y="162"/>
                    </a:cubicBezTo>
                    <a:cubicBezTo>
                      <a:pt x="51" y="170"/>
                      <a:pt x="55" y="173"/>
                      <a:pt x="63" y="184"/>
                    </a:cubicBezTo>
                    <a:cubicBezTo>
                      <a:pt x="63" y="185"/>
                      <a:pt x="65" y="186"/>
                      <a:pt x="66" y="189"/>
                    </a:cubicBezTo>
                    <a:cubicBezTo>
                      <a:pt x="67" y="192"/>
                      <a:pt x="69" y="196"/>
                      <a:pt x="72" y="199"/>
                    </a:cubicBezTo>
                    <a:cubicBezTo>
                      <a:pt x="74" y="201"/>
                      <a:pt x="77" y="200"/>
                      <a:pt x="79" y="202"/>
                    </a:cubicBezTo>
                    <a:cubicBezTo>
                      <a:pt x="81" y="205"/>
                      <a:pt x="86" y="206"/>
                      <a:pt x="86" y="212"/>
                    </a:cubicBezTo>
                    <a:cubicBezTo>
                      <a:pt x="86" y="212"/>
                      <a:pt x="86" y="212"/>
                      <a:pt x="86" y="212"/>
                    </a:cubicBezTo>
                    <a:cubicBezTo>
                      <a:pt x="86" y="212"/>
                      <a:pt x="86" y="212"/>
                      <a:pt x="86" y="212"/>
                    </a:cubicBezTo>
                    <a:cubicBezTo>
                      <a:pt x="86" y="215"/>
                      <a:pt x="82" y="216"/>
                      <a:pt x="82" y="218"/>
                    </a:cubicBezTo>
                    <a:cubicBezTo>
                      <a:pt x="82" y="219"/>
                      <a:pt x="84" y="220"/>
                      <a:pt x="84" y="222"/>
                    </a:cubicBezTo>
                    <a:cubicBezTo>
                      <a:pt x="84" y="226"/>
                      <a:pt x="83" y="233"/>
                      <a:pt x="87" y="234"/>
                    </a:cubicBezTo>
                    <a:cubicBezTo>
                      <a:pt x="89" y="235"/>
                      <a:pt x="91" y="235"/>
                      <a:pt x="93" y="237"/>
                    </a:cubicBezTo>
                    <a:cubicBezTo>
                      <a:pt x="95" y="239"/>
                      <a:pt x="92" y="243"/>
                      <a:pt x="96" y="245"/>
                    </a:cubicBezTo>
                    <a:cubicBezTo>
                      <a:pt x="96" y="245"/>
                      <a:pt x="103" y="250"/>
                      <a:pt x="103" y="250"/>
                    </a:cubicBezTo>
                    <a:cubicBezTo>
                      <a:pt x="105" y="257"/>
                      <a:pt x="106" y="265"/>
                      <a:pt x="116" y="265"/>
                    </a:cubicBezTo>
                    <a:cubicBezTo>
                      <a:pt x="117" y="270"/>
                      <a:pt x="127" y="267"/>
                      <a:pt x="129" y="274"/>
                    </a:cubicBezTo>
                    <a:cubicBezTo>
                      <a:pt x="130" y="277"/>
                      <a:pt x="137" y="277"/>
                      <a:pt x="140" y="280"/>
                    </a:cubicBezTo>
                    <a:cubicBezTo>
                      <a:pt x="140" y="281"/>
                      <a:pt x="142" y="281"/>
                      <a:pt x="143" y="282"/>
                    </a:cubicBezTo>
                    <a:cubicBezTo>
                      <a:pt x="143" y="282"/>
                      <a:pt x="143" y="282"/>
                      <a:pt x="143" y="282"/>
                    </a:cubicBezTo>
                    <a:cubicBezTo>
                      <a:pt x="143" y="282"/>
                      <a:pt x="143" y="282"/>
                      <a:pt x="143" y="282"/>
                    </a:cubicBezTo>
                    <a:cubicBezTo>
                      <a:pt x="369" y="282"/>
                      <a:pt x="369" y="282"/>
                      <a:pt x="369" y="282"/>
                    </a:cubicBezTo>
                    <a:cubicBezTo>
                      <a:pt x="369" y="278"/>
                      <a:pt x="369" y="278"/>
                      <a:pt x="369" y="278"/>
                    </a:cubicBezTo>
                    <a:cubicBezTo>
                      <a:pt x="373" y="281"/>
                      <a:pt x="373" y="284"/>
                      <a:pt x="376" y="286"/>
                    </a:cubicBezTo>
                    <a:cubicBezTo>
                      <a:pt x="390" y="286"/>
                      <a:pt x="390" y="286"/>
                      <a:pt x="390" y="286"/>
                    </a:cubicBezTo>
                    <a:cubicBezTo>
                      <a:pt x="396" y="291"/>
                      <a:pt x="403" y="291"/>
                      <a:pt x="414" y="291"/>
                    </a:cubicBezTo>
                    <a:cubicBezTo>
                      <a:pt x="417" y="290"/>
                      <a:pt x="418" y="291"/>
                      <a:pt x="421" y="290"/>
                    </a:cubicBezTo>
                    <a:cubicBezTo>
                      <a:pt x="424" y="288"/>
                      <a:pt x="423" y="284"/>
                      <a:pt x="426" y="284"/>
                    </a:cubicBezTo>
                    <a:cubicBezTo>
                      <a:pt x="429" y="284"/>
                      <a:pt x="431" y="289"/>
                      <a:pt x="432" y="290"/>
                    </a:cubicBezTo>
                    <a:cubicBezTo>
                      <a:pt x="433" y="289"/>
                      <a:pt x="433" y="287"/>
                      <a:pt x="433" y="286"/>
                    </a:cubicBezTo>
                    <a:cubicBezTo>
                      <a:pt x="434" y="286"/>
                      <a:pt x="434" y="286"/>
                      <a:pt x="435" y="286"/>
                    </a:cubicBezTo>
                    <a:cubicBezTo>
                      <a:pt x="437" y="286"/>
                      <a:pt x="449" y="296"/>
                      <a:pt x="449" y="297"/>
                    </a:cubicBezTo>
                    <a:cubicBezTo>
                      <a:pt x="451" y="300"/>
                      <a:pt x="449" y="303"/>
                      <a:pt x="451" y="305"/>
                    </a:cubicBezTo>
                    <a:cubicBezTo>
                      <a:pt x="458" y="312"/>
                      <a:pt x="467" y="310"/>
                      <a:pt x="474" y="315"/>
                    </a:cubicBezTo>
                    <a:cubicBezTo>
                      <a:pt x="481" y="315"/>
                      <a:pt x="481" y="315"/>
                      <a:pt x="481" y="315"/>
                    </a:cubicBezTo>
                    <a:cubicBezTo>
                      <a:pt x="484" y="317"/>
                      <a:pt x="489" y="320"/>
                      <a:pt x="489" y="324"/>
                    </a:cubicBezTo>
                    <a:cubicBezTo>
                      <a:pt x="489" y="326"/>
                      <a:pt x="488" y="328"/>
                      <a:pt x="486" y="328"/>
                    </a:cubicBezTo>
                    <a:cubicBezTo>
                      <a:pt x="483" y="328"/>
                      <a:pt x="479" y="324"/>
                      <a:pt x="478" y="323"/>
                    </a:cubicBezTo>
                    <a:cubicBezTo>
                      <a:pt x="477" y="327"/>
                      <a:pt x="474" y="341"/>
                      <a:pt x="470" y="341"/>
                    </a:cubicBezTo>
                    <a:cubicBezTo>
                      <a:pt x="470" y="341"/>
                      <a:pt x="470" y="341"/>
                      <a:pt x="470" y="341"/>
                    </a:cubicBezTo>
                    <a:cubicBezTo>
                      <a:pt x="467" y="344"/>
                      <a:pt x="464" y="346"/>
                      <a:pt x="464" y="351"/>
                    </a:cubicBezTo>
                    <a:cubicBezTo>
                      <a:pt x="464" y="351"/>
                      <a:pt x="464" y="351"/>
                      <a:pt x="464" y="351"/>
                    </a:cubicBezTo>
                    <a:cubicBezTo>
                      <a:pt x="465" y="352"/>
                      <a:pt x="467" y="354"/>
                      <a:pt x="468" y="354"/>
                    </a:cubicBezTo>
                    <a:cubicBezTo>
                      <a:pt x="471" y="354"/>
                      <a:pt x="471" y="352"/>
                      <a:pt x="472" y="351"/>
                    </a:cubicBezTo>
                    <a:cubicBezTo>
                      <a:pt x="474" y="349"/>
                      <a:pt x="478" y="349"/>
                      <a:pt x="481" y="349"/>
                    </a:cubicBezTo>
                    <a:cubicBezTo>
                      <a:pt x="482" y="349"/>
                      <a:pt x="482" y="349"/>
                      <a:pt x="483" y="349"/>
                    </a:cubicBezTo>
                    <a:cubicBezTo>
                      <a:pt x="486" y="349"/>
                      <a:pt x="488" y="350"/>
                      <a:pt x="489" y="350"/>
                    </a:cubicBezTo>
                    <a:cubicBezTo>
                      <a:pt x="489" y="350"/>
                      <a:pt x="489" y="350"/>
                      <a:pt x="490" y="350"/>
                    </a:cubicBezTo>
                    <a:cubicBezTo>
                      <a:pt x="490" y="350"/>
                      <a:pt x="490" y="350"/>
                      <a:pt x="490" y="350"/>
                    </a:cubicBezTo>
                    <a:cubicBezTo>
                      <a:pt x="490" y="350"/>
                      <a:pt x="490" y="350"/>
                      <a:pt x="490" y="350"/>
                    </a:cubicBezTo>
                    <a:cubicBezTo>
                      <a:pt x="490" y="350"/>
                      <a:pt x="490" y="350"/>
                      <a:pt x="490" y="350"/>
                    </a:cubicBezTo>
                    <a:cubicBezTo>
                      <a:pt x="491" y="350"/>
                      <a:pt x="491" y="349"/>
                      <a:pt x="492" y="349"/>
                    </a:cubicBezTo>
                    <a:cubicBezTo>
                      <a:pt x="493" y="349"/>
                      <a:pt x="494" y="348"/>
                      <a:pt x="494" y="348"/>
                    </a:cubicBezTo>
                    <a:cubicBezTo>
                      <a:pt x="494" y="348"/>
                      <a:pt x="494" y="348"/>
                      <a:pt x="494" y="348"/>
                    </a:cubicBezTo>
                    <a:cubicBezTo>
                      <a:pt x="494" y="346"/>
                      <a:pt x="493" y="344"/>
                      <a:pt x="493" y="343"/>
                    </a:cubicBezTo>
                    <a:cubicBezTo>
                      <a:pt x="493" y="343"/>
                      <a:pt x="493" y="343"/>
                      <a:pt x="492" y="342"/>
                    </a:cubicBezTo>
                    <a:cubicBezTo>
                      <a:pt x="492" y="342"/>
                      <a:pt x="491" y="341"/>
                      <a:pt x="491" y="340"/>
                    </a:cubicBezTo>
                    <a:cubicBezTo>
                      <a:pt x="491" y="339"/>
                      <a:pt x="494" y="338"/>
                      <a:pt x="495" y="338"/>
                    </a:cubicBezTo>
                    <a:cubicBezTo>
                      <a:pt x="501" y="336"/>
                      <a:pt x="514" y="333"/>
                      <a:pt x="521" y="333"/>
                    </a:cubicBezTo>
                    <a:cubicBezTo>
                      <a:pt x="522" y="332"/>
                      <a:pt x="532" y="322"/>
                      <a:pt x="534" y="321"/>
                    </a:cubicBezTo>
                    <a:cubicBezTo>
                      <a:pt x="535" y="320"/>
                      <a:pt x="538" y="320"/>
                      <a:pt x="541" y="320"/>
                    </a:cubicBezTo>
                    <a:cubicBezTo>
                      <a:pt x="543" y="320"/>
                      <a:pt x="546" y="320"/>
                      <a:pt x="549" y="320"/>
                    </a:cubicBezTo>
                    <a:cubicBezTo>
                      <a:pt x="551" y="320"/>
                      <a:pt x="553" y="320"/>
                      <a:pt x="556" y="320"/>
                    </a:cubicBezTo>
                    <a:cubicBezTo>
                      <a:pt x="558" y="320"/>
                      <a:pt x="561" y="319"/>
                      <a:pt x="563" y="319"/>
                    </a:cubicBezTo>
                    <a:cubicBezTo>
                      <a:pt x="566" y="319"/>
                      <a:pt x="565" y="317"/>
                      <a:pt x="566" y="316"/>
                    </a:cubicBezTo>
                    <a:cubicBezTo>
                      <a:pt x="571" y="311"/>
                      <a:pt x="571" y="302"/>
                      <a:pt x="578" y="297"/>
                    </a:cubicBezTo>
                    <a:cubicBezTo>
                      <a:pt x="579" y="298"/>
                      <a:pt x="580" y="298"/>
                      <a:pt x="581" y="298"/>
                    </a:cubicBezTo>
                    <a:cubicBezTo>
                      <a:pt x="582" y="298"/>
                      <a:pt x="583" y="298"/>
                      <a:pt x="584" y="298"/>
                    </a:cubicBezTo>
                    <a:cubicBezTo>
                      <a:pt x="585" y="298"/>
                      <a:pt x="586" y="297"/>
                      <a:pt x="587" y="297"/>
                    </a:cubicBezTo>
                    <a:cubicBezTo>
                      <a:pt x="588" y="297"/>
                      <a:pt x="588" y="298"/>
                      <a:pt x="589" y="299"/>
                    </a:cubicBezTo>
                    <a:cubicBezTo>
                      <a:pt x="592" y="304"/>
                      <a:pt x="591" y="312"/>
                      <a:pt x="592" y="318"/>
                    </a:cubicBezTo>
                    <a:cubicBezTo>
                      <a:pt x="593" y="320"/>
                      <a:pt x="593" y="322"/>
                      <a:pt x="594" y="323"/>
                    </a:cubicBezTo>
                    <a:cubicBezTo>
                      <a:pt x="594" y="323"/>
                      <a:pt x="594" y="323"/>
                      <a:pt x="594" y="323"/>
                    </a:cubicBezTo>
                    <a:cubicBezTo>
                      <a:pt x="594" y="322"/>
                      <a:pt x="594" y="322"/>
                      <a:pt x="594" y="322"/>
                    </a:cubicBezTo>
                    <a:cubicBezTo>
                      <a:pt x="594" y="321"/>
                      <a:pt x="594" y="321"/>
                      <a:pt x="594" y="321"/>
                    </a:cubicBezTo>
                    <a:cubicBezTo>
                      <a:pt x="594" y="322"/>
                      <a:pt x="594" y="322"/>
                      <a:pt x="595" y="322"/>
                    </a:cubicBezTo>
                    <a:cubicBezTo>
                      <a:pt x="595" y="322"/>
                      <a:pt x="596" y="321"/>
                      <a:pt x="597" y="321"/>
                    </a:cubicBezTo>
                    <a:cubicBezTo>
                      <a:pt x="598" y="321"/>
                      <a:pt x="600" y="322"/>
                      <a:pt x="603" y="322"/>
                    </a:cubicBezTo>
                    <a:cubicBezTo>
                      <a:pt x="605" y="322"/>
                      <a:pt x="607" y="322"/>
                      <a:pt x="608" y="321"/>
                    </a:cubicBezTo>
                    <a:cubicBezTo>
                      <a:pt x="611" y="319"/>
                      <a:pt x="611" y="316"/>
                      <a:pt x="615" y="315"/>
                    </a:cubicBezTo>
                    <a:cubicBezTo>
                      <a:pt x="615" y="319"/>
                      <a:pt x="615" y="319"/>
                      <a:pt x="619" y="319"/>
                    </a:cubicBezTo>
                    <a:cubicBezTo>
                      <a:pt x="613" y="320"/>
                      <a:pt x="602" y="325"/>
                      <a:pt x="602" y="331"/>
                    </a:cubicBezTo>
                    <a:cubicBezTo>
                      <a:pt x="602" y="333"/>
                      <a:pt x="606" y="338"/>
                      <a:pt x="608" y="338"/>
                    </a:cubicBezTo>
                    <a:cubicBezTo>
                      <a:pt x="610" y="338"/>
                      <a:pt x="616" y="330"/>
                      <a:pt x="621" y="329"/>
                    </a:cubicBezTo>
                    <a:cubicBezTo>
                      <a:pt x="623" y="328"/>
                      <a:pt x="642" y="321"/>
                      <a:pt x="642" y="319"/>
                    </a:cubicBezTo>
                    <a:cubicBezTo>
                      <a:pt x="642" y="316"/>
                      <a:pt x="635" y="315"/>
                      <a:pt x="633" y="315"/>
                    </a:cubicBezTo>
                    <a:cubicBezTo>
                      <a:pt x="625" y="315"/>
                      <a:pt x="612" y="307"/>
                      <a:pt x="612" y="300"/>
                    </a:cubicBezTo>
                    <a:cubicBezTo>
                      <a:pt x="612" y="299"/>
                      <a:pt x="614" y="296"/>
                      <a:pt x="615" y="293"/>
                    </a:cubicBezTo>
                    <a:cubicBezTo>
                      <a:pt x="613" y="293"/>
                      <a:pt x="610" y="293"/>
                      <a:pt x="607" y="293"/>
                    </a:cubicBezTo>
                    <a:cubicBezTo>
                      <a:pt x="609" y="290"/>
                      <a:pt x="619" y="289"/>
                      <a:pt x="619" y="283"/>
                    </a:cubicBezTo>
                    <a:cubicBezTo>
                      <a:pt x="619" y="280"/>
                      <a:pt x="615" y="279"/>
                      <a:pt x="610" y="279"/>
                    </a:cubicBezTo>
                    <a:cubicBezTo>
                      <a:pt x="608" y="279"/>
                      <a:pt x="606" y="279"/>
                      <a:pt x="605" y="279"/>
                    </a:cubicBezTo>
                    <a:cubicBezTo>
                      <a:pt x="592" y="279"/>
                      <a:pt x="587" y="288"/>
                      <a:pt x="578" y="289"/>
                    </a:cubicBezTo>
                    <a:cubicBezTo>
                      <a:pt x="582" y="281"/>
                      <a:pt x="588" y="284"/>
                      <a:pt x="594" y="278"/>
                    </a:cubicBezTo>
                    <a:cubicBezTo>
                      <a:pt x="598" y="274"/>
                      <a:pt x="595" y="271"/>
                      <a:pt x="601" y="269"/>
                    </a:cubicBezTo>
                    <a:cubicBezTo>
                      <a:pt x="606" y="268"/>
                      <a:pt x="610" y="267"/>
                      <a:pt x="614" y="267"/>
                    </a:cubicBezTo>
                    <a:cubicBezTo>
                      <a:pt x="618" y="267"/>
                      <a:pt x="623" y="268"/>
                      <a:pt x="629" y="268"/>
                    </a:cubicBezTo>
                    <a:cubicBezTo>
                      <a:pt x="635" y="268"/>
                      <a:pt x="640" y="269"/>
                      <a:pt x="645" y="269"/>
                    </a:cubicBezTo>
                    <a:cubicBezTo>
                      <a:pt x="650" y="269"/>
                      <a:pt x="654" y="267"/>
                      <a:pt x="659" y="261"/>
                    </a:cubicBezTo>
                    <a:cubicBezTo>
                      <a:pt x="663" y="256"/>
                      <a:pt x="686" y="255"/>
                      <a:pt x="686" y="246"/>
                    </a:cubicBezTo>
                    <a:cubicBezTo>
                      <a:pt x="686" y="239"/>
                      <a:pt x="684" y="237"/>
                      <a:pt x="681" y="232"/>
                    </a:cubicBezTo>
                    <a:cubicBezTo>
                      <a:pt x="679" y="232"/>
                      <a:pt x="682" y="230"/>
                      <a:pt x="679" y="228"/>
                    </a:cubicBezTo>
                    <a:cubicBezTo>
                      <a:pt x="679" y="225"/>
                      <a:pt x="679" y="225"/>
                      <a:pt x="679" y="225"/>
                    </a:cubicBezTo>
                    <a:cubicBezTo>
                      <a:pt x="672" y="228"/>
                      <a:pt x="659" y="233"/>
                      <a:pt x="652" y="233"/>
                    </a:cubicBezTo>
                    <a:cubicBezTo>
                      <a:pt x="651" y="233"/>
                      <a:pt x="649" y="233"/>
                      <a:pt x="649" y="232"/>
                    </a:cubicBezTo>
                    <a:cubicBezTo>
                      <a:pt x="655" y="229"/>
                      <a:pt x="670" y="227"/>
                      <a:pt x="672" y="221"/>
                    </a:cubicBezTo>
                    <a:cubicBezTo>
                      <a:pt x="672" y="220"/>
                      <a:pt x="670" y="220"/>
                      <a:pt x="670" y="218"/>
                    </a:cubicBezTo>
                    <a:cubicBezTo>
                      <a:pt x="669" y="218"/>
                      <a:pt x="668" y="218"/>
                      <a:pt x="667" y="218"/>
                    </a:cubicBezTo>
                    <a:cubicBezTo>
                      <a:pt x="660" y="218"/>
                      <a:pt x="648" y="215"/>
                      <a:pt x="648" y="206"/>
                    </a:cubicBezTo>
                    <a:cubicBezTo>
                      <a:pt x="648" y="206"/>
                      <a:pt x="648" y="206"/>
                      <a:pt x="648" y="206"/>
                    </a:cubicBezTo>
                    <a:cubicBezTo>
                      <a:pt x="642" y="206"/>
                      <a:pt x="639" y="202"/>
                      <a:pt x="635" y="199"/>
                    </a:cubicBezTo>
                    <a:cubicBezTo>
                      <a:pt x="636" y="198"/>
                      <a:pt x="639" y="197"/>
                      <a:pt x="639" y="194"/>
                    </a:cubicBezTo>
                    <a:cubicBezTo>
                      <a:pt x="639" y="191"/>
                      <a:pt x="637" y="189"/>
                      <a:pt x="637" y="186"/>
                    </a:cubicBezTo>
                    <a:cubicBezTo>
                      <a:pt x="635" y="185"/>
                      <a:pt x="625" y="179"/>
                      <a:pt x="628" y="174"/>
                    </a:cubicBezTo>
                    <a:cubicBezTo>
                      <a:pt x="631" y="167"/>
                      <a:pt x="619" y="166"/>
                      <a:pt x="618" y="158"/>
                    </a:cubicBezTo>
                    <a:cubicBezTo>
                      <a:pt x="617" y="158"/>
                      <a:pt x="614" y="156"/>
                      <a:pt x="613" y="155"/>
                    </a:cubicBezTo>
                    <a:cubicBezTo>
                      <a:pt x="611" y="156"/>
                      <a:pt x="607" y="159"/>
                      <a:pt x="607" y="163"/>
                    </a:cubicBezTo>
                    <a:cubicBezTo>
                      <a:pt x="607" y="167"/>
                      <a:pt x="598" y="177"/>
                      <a:pt x="591" y="177"/>
                    </a:cubicBezTo>
                    <a:cubicBezTo>
                      <a:pt x="585" y="177"/>
                      <a:pt x="585" y="171"/>
                      <a:pt x="581" y="171"/>
                    </a:cubicBezTo>
                    <a:cubicBezTo>
                      <a:pt x="576" y="171"/>
                      <a:pt x="574" y="157"/>
                      <a:pt x="574" y="151"/>
                    </a:cubicBezTo>
                    <a:cubicBezTo>
                      <a:pt x="572" y="143"/>
                      <a:pt x="557" y="149"/>
                      <a:pt x="557" y="139"/>
                    </a:cubicBezTo>
                    <a:cubicBezTo>
                      <a:pt x="549" y="137"/>
                      <a:pt x="548" y="128"/>
                      <a:pt x="540" y="128"/>
                    </a:cubicBezTo>
                    <a:cubicBezTo>
                      <a:pt x="536" y="128"/>
                      <a:pt x="536" y="131"/>
                      <a:pt x="532" y="131"/>
                    </a:cubicBezTo>
                    <a:cubicBezTo>
                      <a:pt x="524" y="131"/>
                      <a:pt x="518" y="126"/>
                      <a:pt x="510" y="126"/>
                    </a:cubicBezTo>
                    <a:cubicBezTo>
                      <a:pt x="506" y="126"/>
                      <a:pt x="502" y="128"/>
                      <a:pt x="502" y="133"/>
                    </a:cubicBezTo>
                    <a:cubicBezTo>
                      <a:pt x="502" y="136"/>
                      <a:pt x="512" y="140"/>
                      <a:pt x="503" y="146"/>
                    </a:cubicBezTo>
                    <a:cubicBezTo>
                      <a:pt x="499" y="148"/>
                      <a:pt x="508" y="154"/>
                      <a:pt x="509" y="158"/>
                    </a:cubicBezTo>
                    <a:cubicBezTo>
                      <a:pt x="510" y="167"/>
                      <a:pt x="502" y="169"/>
                      <a:pt x="498" y="170"/>
                    </a:cubicBezTo>
                    <a:cubicBezTo>
                      <a:pt x="504" y="181"/>
                      <a:pt x="514" y="185"/>
                      <a:pt x="514" y="204"/>
                    </a:cubicBezTo>
                    <a:cubicBezTo>
                      <a:pt x="514" y="209"/>
                      <a:pt x="497" y="221"/>
                      <a:pt x="492" y="222"/>
                    </a:cubicBezTo>
                    <a:cubicBezTo>
                      <a:pt x="501" y="227"/>
                      <a:pt x="498" y="243"/>
                      <a:pt x="501" y="248"/>
                    </a:cubicBezTo>
                    <a:cubicBezTo>
                      <a:pt x="500" y="249"/>
                      <a:pt x="497" y="251"/>
                      <a:pt x="496" y="254"/>
                    </a:cubicBezTo>
                    <a:cubicBezTo>
                      <a:pt x="494" y="254"/>
                      <a:pt x="491" y="258"/>
                      <a:pt x="489" y="258"/>
                    </a:cubicBezTo>
                    <a:cubicBezTo>
                      <a:pt x="489" y="258"/>
                      <a:pt x="488" y="258"/>
                      <a:pt x="488" y="258"/>
                    </a:cubicBezTo>
                    <a:cubicBezTo>
                      <a:pt x="481" y="252"/>
                      <a:pt x="471" y="243"/>
                      <a:pt x="471" y="235"/>
                    </a:cubicBezTo>
                    <a:cubicBezTo>
                      <a:pt x="471" y="226"/>
                      <a:pt x="473" y="219"/>
                      <a:pt x="465" y="214"/>
                    </a:cubicBezTo>
                    <a:cubicBezTo>
                      <a:pt x="446" y="214"/>
                      <a:pt x="446" y="214"/>
                      <a:pt x="446" y="214"/>
                    </a:cubicBezTo>
                    <a:cubicBezTo>
                      <a:pt x="436" y="206"/>
                      <a:pt x="424" y="202"/>
                      <a:pt x="412" y="197"/>
                    </a:cubicBezTo>
                    <a:cubicBezTo>
                      <a:pt x="409" y="196"/>
                      <a:pt x="403" y="191"/>
                      <a:pt x="399" y="191"/>
                    </a:cubicBezTo>
                    <a:cubicBezTo>
                      <a:pt x="395" y="191"/>
                      <a:pt x="393" y="196"/>
                      <a:pt x="388" y="196"/>
                    </a:cubicBezTo>
                    <a:cubicBezTo>
                      <a:pt x="388" y="189"/>
                      <a:pt x="384" y="173"/>
                      <a:pt x="378" y="173"/>
                    </a:cubicBezTo>
                    <a:cubicBezTo>
                      <a:pt x="375" y="173"/>
                      <a:pt x="373" y="175"/>
                      <a:pt x="371" y="176"/>
                    </a:cubicBezTo>
                    <a:cubicBezTo>
                      <a:pt x="372" y="172"/>
                      <a:pt x="371" y="171"/>
                      <a:pt x="371" y="163"/>
                    </a:cubicBezTo>
                    <a:cubicBezTo>
                      <a:pt x="371" y="152"/>
                      <a:pt x="374" y="145"/>
                      <a:pt x="380" y="139"/>
                    </a:cubicBezTo>
                    <a:cubicBezTo>
                      <a:pt x="383" y="136"/>
                      <a:pt x="388" y="125"/>
                      <a:pt x="390" y="124"/>
                    </a:cubicBezTo>
                    <a:cubicBezTo>
                      <a:pt x="395" y="123"/>
                      <a:pt x="403" y="126"/>
                      <a:pt x="403" y="119"/>
                    </a:cubicBezTo>
                    <a:cubicBezTo>
                      <a:pt x="403" y="114"/>
                      <a:pt x="392" y="114"/>
                      <a:pt x="388" y="112"/>
                    </a:cubicBezTo>
                    <a:cubicBezTo>
                      <a:pt x="388" y="112"/>
                      <a:pt x="389" y="112"/>
                      <a:pt x="389" y="112"/>
                    </a:cubicBezTo>
                    <a:cubicBezTo>
                      <a:pt x="389" y="112"/>
                      <a:pt x="389" y="112"/>
                      <a:pt x="389" y="111"/>
                    </a:cubicBezTo>
                    <a:cubicBezTo>
                      <a:pt x="389" y="111"/>
                      <a:pt x="389" y="110"/>
                      <a:pt x="390" y="110"/>
                    </a:cubicBezTo>
                    <a:cubicBezTo>
                      <a:pt x="392" y="110"/>
                      <a:pt x="396" y="111"/>
                      <a:pt x="405" y="114"/>
                    </a:cubicBezTo>
                    <a:cubicBezTo>
                      <a:pt x="406" y="114"/>
                      <a:pt x="406" y="114"/>
                      <a:pt x="407" y="114"/>
                    </a:cubicBezTo>
                    <a:cubicBezTo>
                      <a:pt x="411" y="114"/>
                      <a:pt x="408" y="108"/>
                      <a:pt x="411" y="108"/>
                    </a:cubicBezTo>
                    <a:cubicBezTo>
                      <a:pt x="412" y="108"/>
                      <a:pt x="414" y="108"/>
                      <a:pt x="417" y="108"/>
                    </a:cubicBezTo>
                    <a:cubicBezTo>
                      <a:pt x="424" y="108"/>
                      <a:pt x="428" y="101"/>
                      <a:pt x="432" y="98"/>
                    </a:cubicBezTo>
                    <a:cubicBezTo>
                      <a:pt x="432" y="93"/>
                      <a:pt x="432" y="93"/>
                      <a:pt x="432" y="93"/>
                    </a:cubicBezTo>
                    <a:cubicBezTo>
                      <a:pt x="423" y="91"/>
                      <a:pt x="413" y="92"/>
                      <a:pt x="409" y="84"/>
                    </a:cubicBezTo>
                    <a:cubicBezTo>
                      <a:pt x="409" y="84"/>
                      <a:pt x="412" y="84"/>
                      <a:pt x="414" y="84"/>
                    </a:cubicBezTo>
                    <a:cubicBezTo>
                      <a:pt x="417" y="86"/>
                      <a:pt x="421" y="90"/>
                      <a:pt x="427" y="90"/>
                    </a:cubicBezTo>
                    <a:cubicBezTo>
                      <a:pt x="431" y="90"/>
                      <a:pt x="439" y="84"/>
                      <a:pt x="439" y="81"/>
                    </a:cubicBezTo>
                    <a:cubicBezTo>
                      <a:pt x="439" y="80"/>
                      <a:pt x="435" y="75"/>
                      <a:pt x="437" y="75"/>
                    </a:cubicBezTo>
                    <a:cubicBezTo>
                      <a:pt x="443" y="75"/>
                      <a:pt x="446" y="81"/>
                      <a:pt x="450" y="81"/>
                    </a:cubicBezTo>
                    <a:cubicBezTo>
                      <a:pt x="452" y="81"/>
                      <a:pt x="454" y="78"/>
                      <a:pt x="459" y="78"/>
                    </a:cubicBezTo>
                    <a:cubicBezTo>
                      <a:pt x="458" y="77"/>
                      <a:pt x="458" y="75"/>
                      <a:pt x="460" y="75"/>
                    </a:cubicBezTo>
                    <a:cubicBezTo>
                      <a:pt x="460" y="75"/>
                      <a:pt x="461" y="75"/>
                      <a:pt x="462" y="77"/>
                    </a:cubicBezTo>
                    <a:cubicBezTo>
                      <a:pt x="463" y="77"/>
                      <a:pt x="463" y="77"/>
                      <a:pt x="463" y="77"/>
                    </a:cubicBezTo>
                    <a:cubicBezTo>
                      <a:pt x="467" y="77"/>
                      <a:pt x="479" y="67"/>
                      <a:pt x="479" y="64"/>
                    </a:cubicBezTo>
                    <a:cubicBezTo>
                      <a:pt x="479" y="61"/>
                      <a:pt x="472" y="58"/>
                      <a:pt x="472" y="57"/>
                    </a:cubicBezTo>
                    <a:cubicBezTo>
                      <a:pt x="472" y="55"/>
                      <a:pt x="469" y="50"/>
                      <a:pt x="477" y="46"/>
                    </a:cubicBezTo>
                    <a:cubicBezTo>
                      <a:pt x="479" y="43"/>
                      <a:pt x="477" y="44"/>
                      <a:pt x="477" y="39"/>
                    </a:cubicBezTo>
                    <a:cubicBezTo>
                      <a:pt x="468" y="39"/>
                      <a:pt x="471" y="32"/>
                      <a:pt x="459" y="32"/>
                    </a:cubicBezTo>
                    <a:cubicBezTo>
                      <a:pt x="457" y="31"/>
                      <a:pt x="455" y="30"/>
                      <a:pt x="452" y="30"/>
                    </a:cubicBezTo>
                    <a:cubicBezTo>
                      <a:pt x="449" y="30"/>
                      <a:pt x="445" y="32"/>
                      <a:pt x="445" y="35"/>
                    </a:cubicBezTo>
                    <a:cubicBezTo>
                      <a:pt x="445" y="39"/>
                      <a:pt x="449" y="40"/>
                      <a:pt x="449" y="43"/>
                    </a:cubicBezTo>
                    <a:cubicBezTo>
                      <a:pt x="449" y="46"/>
                      <a:pt x="443" y="46"/>
                      <a:pt x="441" y="49"/>
                    </a:cubicBezTo>
                    <a:cubicBezTo>
                      <a:pt x="439" y="53"/>
                      <a:pt x="440" y="57"/>
                      <a:pt x="436" y="62"/>
                    </a:cubicBezTo>
                    <a:cubicBezTo>
                      <a:pt x="434" y="64"/>
                      <a:pt x="433" y="65"/>
                      <a:pt x="431" y="65"/>
                    </a:cubicBezTo>
                    <a:cubicBezTo>
                      <a:pt x="426" y="65"/>
                      <a:pt x="421" y="57"/>
                      <a:pt x="421" y="54"/>
                    </a:cubicBezTo>
                    <a:cubicBezTo>
                      <a:pt x="421" y="51"/>
                      <a:pt x="426" y="51"/>
                      <a:pt x="426" y="47"/>
                    </a:cubicBezTo>
                    <a:cubicBezTo>
                      <a:pt x="426" y="45"/>
                      <a:pt x="417" y="37"/>
                      <a:pt x="415" y="37"/>
                    </a:cubicBezTo>
                    <a:cubicBezTo>
                      <a:pt x="407" y="37"/>
                      <a:pt x="413" y="49"/>
                      <a:pt x="404" y="49"/>
                    </a:cubicBezTo>
                    <a:cubicBezTo>
                      <a:pt x="404" y="45"/>
                      <a:pt x="403" y="41"/>
                      <a:pt x="397" y="38"/>
                    </a:cubicBezTo>
                    <a:cubicBezTo>
                      <a:pt x="398" y="37"/>
                      <a:pt x="399" y="36"/>
                      <a:pt x="400" y="35"/>
                    </a:cubicBezTo>
                    <a:cubicBezTo>
                      <a:pt x="396" y="32"/>
                      <a:pt x="389" y="35"/>
                      <a:pt x="386" y="31"/>
                    </a:cubicBezTo>
                    <a:cubicBezTo>
                      <a:pt x="388" y="30"/>
                      <a:pt x="393" y="28"/>
                      <a:pt x="393" y="24"/>
                    </a:cubicBezTo>
                    <a:cubicBezTo>
                      <a:pt x="393" y="19"/>
                      <a:pt x="385" y="19"/>
                      <a:pt x="385" y="15"/>
                    </a:cubicBezTo>
                    <a:cubicBezTo>
                      <a:pt x="384" y="6"/>
                      <a:pt x="378" y="0"/>
                      <a:pt x="367" y="0"/>
                    </a:cubicBezTo>
                    <a:cubicBezTo>
                      <a:pt x="367" y="0"/>
                      <a:pt x="367" y="0"/>
                      <a:pt x="367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66" name="Freeform 110"/>
              <p:cNvSpPr>
                <a:spLocks noEditPoints="1"/>
              </p:cNvSpPr>
              <p:nvPr/>
            </p:nvSpPr>
            <p:spPr bwMode="auto">
              <a:xfrm>
                <a:off x="2578549" y="2166938"/>
                <a:ext cx="652462" cy="471488"/>
              </a:xfrm>
              <a:custGeom>
                <a:avLst/>
                <a:gdLst>
                  <a:gd name="T0" fmla="*/ 215 w 301"/>
                  <a:gd name="T1" fmla="*/ 23 h 217"/>
                  <a:gd name="T2" fmla="*/ 215 w 301"/>
                  <a:gd name="T3" fmla="*/ 23 h 217"/>
                  <a:gd name="T4" fmla="*/ 215 w 301"/>
                  <a:gd name="T5" fmla="*/ 23 h 217"/>
                  <a:gd name="T6" fmla="*/ 75 w 301"/>
                  <a:gd name="T7" fmla="*/ 8 h 217"/>
                  <a:gd name="T8" fmla="*/ 70 w 301"/>
                  <a:gd name="T9" fmla="*/ 8 h 217"/>
                  <a:gd name="T10" fmla="*/ 65 w 301"/>
                  <a:gd name="T11" fmla="*/ 8 h 217"/>
                  <a:gd name="T12" fmla="*/ 13 w 301"/>
                  <a:gd name="T13" fmla="*/ 35 h 217"/>
                  <a:gd name="T14" fmla="*/ 24 w 301"/>
                  <a:gd name="T15" fmla="*/ 49 h 217"/>
                  <a:gd name="T16" fmla="*/ 49 w 301"/>
                  <a:gd name="T17" fmla="*/ 74 h 217"/>
                  <a:gd name="T18" fmla="*/ 41 w 301"/>
                  <a:gd name="T19" fmla="*/ 74 h 217"/>
                  <a:gd name="T20" fmla="*/ 31 w 301"/>
                  <a:gd name="T21" fmla="*/ 68 h 217"/>
                  <a:gd name="T22" fmla="*/ 0 w 301"/>
                  <a:gd name="T23" fmla="*/ 80 h 217"/>
                  <a:gd name="T24" fmla="*/ 8 w 301"/>
                  <a:gd name="T25" fmla="*/ 88 h 217"/>
                  <a:gd name="T26" fmla="*/ 27 w 301"/>
                  <a:gd name="T27" fmla="*/ 96 h 217"/>
                  <a:gd name="T28" fmla="*/ 38 w 301"/>
                  <a:gd name="T29" fmla="*/ 98 h 217"/>
                  <a:gd name="T30" fmla="*/ 53 w 301"/>
                  <a:gd name="T31" fmla="*/ 93 h 217"/>
                  <a:gd name="T32" fmla="*/ 55 w 301"/>
                  <a:gd name="T33" fmla="*/ 97 h 217"/>
                  <a:gd name="T34" fmla="*/ 51 w 301"/>
                  <a:gd name="T35" fmla="*/ 97 h 217"/>
                  <a:gd name="T36" fmla="*/ 34 w 301"/>
                  <a:gd name="T37" fmla="*/ 115 h 217"/>
                  <a:gd name="T38" fmla="*/ 24 w 301"/>
                  <a:gd name="T39" fmla="*/ 143 h 217"/>
                  <a:gd name="T40" fmla="*/ 38 w 301"/>
                  <a:gd name="T41" fmla="*/ 157 h 217"/>
                  <a:gd name="T42" fmla="*/ 46 w 301"/>
                  <a:gd name="T43" fmla="*/ 156 h 217"/>
                  <a:gd name="T44" fmla="*/ 49 w 301"/>
                  <a:gd name="T45" fmla="*/ 169 h 217"/>
                  <a:gd name="T46" fmla="*/ 57 w 301"/>
                  <a:gd name="T47" fmla="*/ 167 h 217"/>
                  <a:gd name="T48" fmla="*/ 71 w 301"/>
                  <a:gd name="T49" fmla="*/ 171 h 217"/>
                  <a:gd name="T50" fmla="*/ 80 w 301"/>
                  <a:gd name="T51" fmla="*/ 168 h 217"/>
                  <a:gd name="T52" fmla="*/ 95 w 301"/>
                  <a:gd name="T53" fmla="*/ 164 h 217"/>
                  <a:gd name="T54" fmla="*/ 59 w 301"/>
                  <a:gd name="T55" fmla="*/ 197 h 217"/>
                  <a:gd name="T56" fmla="*/ 36 w 301"/>
                  <a:gd name="T57" fmla="*/ 210 h 217"/>
                  <a:gd name="T58" fmla="*/ 27 w 301"/>
                  <a:gd name="T59" fmla="*/ 217 h 217"/>
                  <a:gd name="T60" fmla="*/ 73 w 301"/>
                  <a:gd name="T61" fmla="*/ 197 h 217"/>
                  <a:gd name="T62" fmla="*/ 99 w 301"/>
                  <a:gd name="T63" fmla="*/ 178 h 217"/>
                  <a:gd name="T64" fmla="*/ 111 w 301"/>
                  <a:gd name="T65" fmla="*/ 162 h 217"/>
                  <a:gd name="T66" fmla="*/ 140 w 301"/>
                  <a:gd name="T67" fmla="*/ 137 h 217"/>
                  <a:gd name="T68" fmla="*/ 128 w 301"/>
                  <a:gd name="T69" fmla="*/ 154 h 217"/>
                  <a:gd name="T70" fmla="*/ 126 w 301"/>
                  <a:gd name="T71" fmla="*/ 159 h 217"/>
                  <a:gd name="T72" fmla="*/ 157 w 301"/>
                  <a:gd name="T73" fmla="*/ 145 h 217"/>
                  <a:gd name="T74" fmla="*/ 165 w 301"/>
                  <a:gd name="T75" fmla="*/ 137 h 217"/>
                  <a:gd name="T76" fmla="*/ 208 w 301"/>
                  <a:gd name="T77" fmla="*/ 151 h 217"/>
                  <a:gd name="T78" fmla="*/ 246 w 301"/>
                  <a:gd name="T79" fmla="*/ 172 h 217"/>
                  <a:gd name="T80" fmla="*/ 259 w 301"/>
                  <a:gd name="T81" fmla="*/ 171 h 217"/>
                  <a:gd name="T82" fmla="*/ 264 w 301"/>
                  <a:gd name="T83" fmla="*/ 173 h 217"/>
                  <a:gd name="T84" fmla="*/ 265 w 301"/>
                  <a:gd name="T85" fmla="*/ 183 h 217"/>
                  <a:gd name="T86" fmla="*/ 273 w 301"/>
                  <a:gd name="T87" fmla="*/ 183 h 217"/>
                  <a:gd name="T88" fmla="*/ 274 w 301"/>
                  <a:gd name="T89" fmla="*/ 192 h 217"/>
                  <a:gd name="T90" fmla="*/ 282 w 301"/>
                  <a:gd name="T91" fmla="*/ 201 h 217"/>
                  <a:gd name="T92" fmla="*/ 297 w 301"/>
                  <a:gd name="T93" fmla="*/ 209 h 217"/>
                  <a:gd name="T94" fmla="*/ 301 w 301"/>
                  <a:gd name="T95" fmla="*/ 203 h 217"/>
                  <a:gd name="T96" fmla="*/ 287 w 301"/>
                  <a:gd name="T97" fmla="*/ 190 h 217"/>
                  <a:gd name="T98" fmla="*/ 278 w 301"/>
                  <a:gd name="T99" fmla="*/ 175 h 217"/>
                  <a:gd name="T100" fmla="*/ 252 w 301"/>
                  <a:gd name="T101" fmla="*/ 154 h 217"/>
                  <a:gd name="T102" fmla="*/ 230 w 301"/>
                  <a:gd name="T103" fmla="*/ 150 h 217"/>
                  <a:gd name="T104" fmla="*/ 222 w 301"/>
                  <a:gd name="T105" fmla="*/ 147 h 217"/>
                  <a:gd name="T106" fmla="*/ 215 w 301"/>
                  <a:gd name="T107" fmla="*/ 146 h 217"/>
                  <a:gd name="T108" fmla="*/ 215 w 301"/>
                  <a:gd name="T109" fmla="*/ 23 h 217"/>
                  <a:gd name="T110" fmla="*/ 183 w 301"/>
                  <a:gd name="T111" fmla="*/ 20 h 217"/>
                  <a:gd name="T112" fmla="*/ 130 w 301"/>
                  <a:gd name="T113" fmla="*/ 13 h 217"/>
                  <a:gd name="T114" fmla="*/ 107 w 301"/>
                  <a:gd name="T115" fmla="*/ 7 h 217"/>
                  <a:gd name="T116" fmla="*/ 95 w 301"/>
                  <a:gd name="T117" fmla="*/ 8 h 217"/>
                  <a:gd name="T118" fmla="*/ 96 w 301"/>
                  <a:gd name="T119" fmla="*/ 4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301" h="217">
                    <a:moveTo>
                      <a:pt x="215" y="23"/>
                    </a:moveTo>
                    <a:cubicBezTo>
                      <a:pt x="215" y="23"/>
                      <a:pt x="215" y="23"/>
                      <a:pt x="215" y="23"/>
                    </a:cubicBezTo>
                    <a:cubicBezTo>
                      <a:pt x="215" y="23"/>
                      <a:pt x="215" y="23"/>
                      <a:pt x="215" y="23"/>
                    </a:cubicBezTo>
                    <a:cubicBezTo>
                      <a:pt x="215" y="23"/>
                      <a:pt x="215" y="23"/>
                      <a:pt x="215" y="23"/>
                    </a:cubicBezTo>
                    <a:cubicBezTo>
                      <a:pt x="215" y="23"/>
                      <a:pt x="215" y="23"/>
                      <a:pt x="215" y="23"/>
                    </a:cubicBezTo>
                    <a:cubicBezTo>
                      <a:pt x="215" y="23"/>
                      <a:pt x="215" y="23"/>
                      <a:pt x="215" y="23"/>
                    </a:cubicBezTo>
                    <a:moveTo>
                      <a:pt x="87" y="0"/>
                    </a:moveTo>
                    <a:cubicBezTo>
                      <a:pt x="83" y="0"/>
                      <a:pt x="80" y="6"/>
                      <a:pt x="75" y="8"/>
                    </a:cubicBezTo>
                    <a:cubicBezTo>
                      <a:pt x="74" y="8"/>
                      <a:pt x="73" y="8"/>
                      <a:pt x="72" y="8"/>
                    </a:cubicBezTo>
                    <a:cubicBezTo>
                      <a:pt x="71" y="8"/>
                      <a:pt x="70" y="8"/>
                      <a:pt x="70" y="8"/>
                    </a:cubicBezTo>
                    <a:cubicBezTo>
                      <a:pt x="69" y="8"/>
                      <a:pt x="68" y="8"/>
                      <a:pt x="67" y="8"/>
                    </a:cubicBezTo>
                    <a:cubicBezTo>
                      <a:pt x="67" y="8"/>
                      <a:pt x="66" y="8"/>
                      <a:pt x="65" y="8"/>
                    </a:cubicBezTo>
                    <a:cubicBezTo>
                      <a:pt x="50" y="13"/>
                      <a:pt x="37" y="24"/>
                      <a:pt x="29" y="35"/>
                    </a:cubicBezTo>
                    <a:cubicBezTo>
                      <a:pt x="13" y="35"/>
                      <a:pt x="13" y="35"/>
                      <a:pt x="13" y="35"/>
                    </a:cubicBezTo>
                    <a:cubicBezTo>
                      <a:pt x="13" y="36"/>
                      <a:pt x="9" y="43"/>
                      <a:pt x="9" y="43"/>
                    </a:cubicBezTo>
                    <a:cubicBezTo>
                      <a:pt x="9" y="45"/>
                      <a:pt x="20" y="48"/>
                      <a:pt x="24" y="49"/>
                    </a:cubicBezTo>
                    <a:cubicBezTo>
                      <a:pt x="27" y="51"/>
                      <a:pt x="30" y="60"/>
                      <a:pt x="32" y="61"/>
                    </a:cubicBezTo>
                    <a:cubicBezTo>
                      <a:pt x="40" y="65"/>
                      <a:pt x="46" y="65"/>
                      <a:pt x="49" y="74"/>
                    </a:cubicBezTo>
                    <a:cubicBezTo>
                      <a:pt x="48" y="75"/>
                      <a:pt x="47" y="75"/>
                      <a:pt x="47" y="75"/>
                    </a:cubicBezTo>
                    <a:cubicBezTo>
                      <a:pt x="45" y="75"/>
                      <a:pt x="44" y="74"/>
                      <a:pt x="41" y="74"/>
                    </a:cubicBezTo>
                    <a:cubicBezTo>
                      <a:pt x="39" y="74"/>
                      <a:pt x="37" y="75"/>
                      <a:pt x="36" y="75"/>
                    </a:cubicBezTo>
                    <a:cubicBezTo>
                      <a:pt x="33" y="75"/>
                      <a:pt x="31" y="74"/>
                      <a:pt x="31" y="68"/>
                    </a:cubicBezTo>
                    <a:cubicBezTo>
                      <a:pt x="26" y="68"/>
                      <a:pt x="26" y="68"/>
                      <a:pt x="26" y="68"/>
                    </a:cubicBezTo>
                    <a:cubicBezTo>
                      <a:pt x="19" y="72"/>
                      <a:pt x="7" y="76"/>
                      <a:pt x="0" y="80"/>
                    </a:cubicBezTo>
                    <a:cubicBezTo>
                      <a:pt x="2" y="83"/>
                      <a:pt x="4" y="85"/>
                      <a:pt x="9" y="85"/>
                    </a:cubicBezTo>
                    <a:cubicBezTo>
                      <a:pt x="8" y="86"/>
                      <a:pt x="8" y="87"/>
                      <a:pt x="8" y="88"/>
                    </a:cubicBezTo>
                    <a:cubicBezTo>
                      <a:pt x="8" y="90"/>
                      <a:pt x="11" y="91"/>
                      <a:pt x="12" y="96"/>
                    </a:cubicBezTo>
                    <a:cubicBezTo>
                      <a:pt x="14" y="96"/>
                      <a:pt x="21" y="96"/>
                      <a:pt x="27" y="96"/>
                    </a:cubicBezTo>
                    <a:cubicBezTo>
                      <a:pt x="27" y="95"/>
                      <a:pt x="28" y="95"/>
                      <a:pt x="28" y="95"/>
                    </a:cubicBezTo>
                    <a:cubicBezTo>
                      <a:pt x="31" y="95"/>
                      <a:pt x="34" y="98"/>
                      <a:pt x="38" y="98"/>
                    </a:cubicBezTo>
                    <a:cubicBezTo>
                      <a:pt x="44" y="98"/>
                      <a:pt x="46" y="93"/>
                      <a:pt x="51" y="93"/>
                    </a:cubicBezTo>
                    <a:cubicBezTo>
                      <a:pt x="52" y="93"/>
                      <a:pt x="52" y="93"/>
                      <a:pt x="53" y="93"/>
                    </a:cubicBezTo>
                    <a:cubicBezTo>
                      <a:pt x="53" y="93"/>
                      <a:pt x="54" y="93"/>
                      <a:pt x="55" y="93"/>
                    </a:cubicBezTo>
                    <a:cubicBezTo>
                      <a:pt x="55" y="97"/>
                      <a:pt x="55" y="97"/>
                      <a:pt x="55" y="97"/>
                    </a:cubicBezTo>
                    <a:cubicBezTo>
                      <a:pt x="54" y="96"/>
                      <a:pt x="54" y="96"/>
                      <a:pt x="53" y="96"/>
                    </a:cubicBezTo>
                    <a:cubicBezTo>
                      <a:pt x="53" y="96"/>
                      <a:pt x="52" y="96"/>
                      <a:pt x="51" y="97"/>
                    </a:cubicBezTo>
                    <a:cubicBezTo>
                      <a:pt x="51" y="98"/>
                      <a:pt x="55" y="102"/>
                      <a:pt x="55" y="104"/>
                    </a:cubicBezTo>
                    <a:cubicBezTo>
                      <a:pt x="55" y="108"/>
                      <a:pt x="36" y="115"/>
                      <a:pt x="34" y="115"/>
                    </a:cubicBezTo>
                    <a:cubicBezTo>
                      <a:pt x="28" y="115"/>
                      <a:pt x="12" y="122"/>
                      <a:pt x="12" y="131"/>
                    </a:cubicBezTo>
                    <a:cubicBezTo>
                      <a:pt x="12" y="135"/>
                      <a:pt x="21" y="137"/>
                      <a:pt x="24" y="143"/>
                    </a:cubicBezTo>
                    <a:cubicBezTo>
                      <a:pt x="22" y="143"/>
                      <a:pt x="21" y="144"/>
                      <a:pt x="19" y="144"/>
                    </a:cubicBezTo>
                    <a:cubicBezTo>
                      <a:pt x="21" y="146"/>
                      <a:pt x="35" y="157"/>
                      <a:pt x="38" y="157"/>
                    </a:cubicBezTo>
                    <a:cubicBezTo>
                      <a:pt x="40" y="157"/>
                      <a:pt x="42" y="152"/>
                      <a:pt x="44" y="152"/>
                    </a:cubicBezTo>
                    <a:cubicBezTo>
                      <a:pt x="47" y="152"/>
                      <a:pt x="46" y="156"/>
                      <a:pt x="46" y="156"/>
                    </a:cubicBezTo>
                    <a:cubicBezTo>
                      <a:pt x="46" y="159"/>
                      <a:pt x="46" y="159"/>
                      <a:pt x="46" y="162"/>
                    </a:cubicBezTo>
                    <a:cubicBezTo>
                      <a:pt x="46" y="164"/>
                      <a:pt x="47" y="169"/>
                      <a:pt x="49" y="169"/>
                    </a:cubicBezTo>
                    <a:cubicBezTo>
                      <a:pt x="50" y="169"/>
                      <a:pt x="52" y="167"/>
                      <a:pt x="53" y="167"/>
                    </a:cubicBezTo>
                    <a:cubicBezTo>
                      <a:pt x="55" y="167"/>
                      <a:pt x="54" y="167"/>
                      <a:pt x="57" y="167"/>
                    </a:cubicBezTo>
                    <a:cubicBezTo>
                      <a:pt x="57" y="166"/>
                      <a:pt x="57" y="164"/>
                      <a:pt x="57" y="163"/>
                    </a:cubicBezTo>
                    <a:cubicBezTo>
                      <a:pt x="62" y="166"/>
                      <a:pt x="64" y="168"/>
                      <a:pt x="71" y="171"/>
                    </a:cubicBezTo>
                    <a:cubicBezTo>
                      <a:pt x="71" y="169"/>
                      <a:pt x="72" y="168"/>
                      <a:pt x="73" y="165"/>
                    </a:cubicBezTo>
                    <a:cubicBezTo>
                      <a:pt x="75" y="166"/>
                      <a:pt x="77" y="168"/>
                      <a:pt x="80" y="168"/>
                    </a:cubicBezTo>
                    <a:cubicBezTo>
                      <a:pt x="85" y="168"/>
                      <a:pt x="87" y="166"/>
                      <a:pt x="91" y="164"/>
                    </a:cubicBezTo>
                    <a:cubicBezTo>
                      <a:pt x="95" y="164"/>
                      <a:pt x="95" y="164"/>
                      <a:pt x="95" y="164"/>
                    </a:cubicBezTo>
                    <a:cubicBezTo>
                      <a:pt x="88" y="168"/>
                      <a:pt x="88" y="177"/>
                      <a:pt x="82" y="181"/>
                    </a:cubicBezTo>
                    <a:cubicBezTo>
                      <a:pt x="75" y="185"/>
                      <a:pt x="64" y="190"/>
                      <a:pt x="59" y="197"/>
                    </a:cubicBezTo>
                    <a:cubicBezTo>
                      <a:pt x="56" y="201"/>
                      <a:pt x="50" y="198"/>
                      <a:pt x="46" y="201"/>
                    </a:cubicBezTo>
                    <a:cubicBezTo>
                      <a:pt x="42" y="202"/>
                      <a:pt x="40" y="208"/>
                      <a:pt x="36" y="210"/>
                    </a:cubicBezTo>
                    <a:cubicBezTo>
                      <a:pt x="32" y="213"/>
                      <a:pt x="26" y="211"/>
                      <a:pt x="23" y="216"/>
                    </a:cubicBezTo>
                    <a:cubicBezTo>
                      <a:pt x="24" y="216"/>
                      <a:pt x="26" y="217"/>
                      <a:pt x="27" y="217"/>
                    </a:cubicBezTo>
                    <a:cubicBezTo>
                      <a:pt x="36" y="217"/>
                      <a:pt x="42" y="207"/>
                      <a:pt x="51" y="206"/>
                    </a:cubicBezTo>
                    <a:cubicBezTo>
                      <a:pt x="59" y="205"/>
                      <a:pt x="69" y="202"/>
                      <a:pt x="73" y="197"/>
                    </a:cubicBezTo>
                    <a:cubicBezTo>
                      <a:pt x="78" y="193"/>
                      <a:pt x="87" y="190"/>
                      <a:pt x="92" y="185"/>
                    </a:cubicBezTo>
                    <a:cubicBezTo>
                      <a:pt x="94" y="182"/>
                      <a:pt x="95" y="179"/>
                      <a:pt x="99" y="178"/>
                    </a:cubicBezTo>
                    <a:cubicBezTo>
                      <a:pt x="105" y="175"/>
                      <a:pt x="111" y="173"/>
                      <a:pt x="111" y="166"/>
                    </a:cubicBezTo>
                    <a:cubicBezTo>
                      <a:pt x="111" y="165"/>
                      <a:pt x="111" y="163"/>
                      <a:pt x="111" y="162"/>
                    </a:cubicBezTo>
                    <a:cubicBezTo>
                      <a:pt x="111" y="153"/>
                      <a:pt x="130" y="137"/>
                      <a:pt x="137" y="137"/>
                    </a:cubicBezTo>
                    <a:cubicBezTo>
                      <a:pt x="138" y="137"/>
                      <a:pt x="138" y="137"/>
                      <a:pt x="140" y="137"/>
                    </a:cubicBezTo>
                    <a:cubicBezTo>
                      <a:pt x="140" y="138"/>
                      <a:pt x="140" y="139"/>
                      <a:pt x="140" y="140"/>
                    </a:cubicBezTo>
                    <a:cubicBezTo>
                      <a:pt x="132" y="142"/>
                      <a:pt x="128" y="147"/>
                      <a:pt x="128" y="154"/>
                    </a:cubicBezTo>
                    <a:cubicBezTo>
                      <a:pt x="128" y="155"/>
                      <a:pt x="126" y="155"/>
                      <a:pt x="128" y="157"/>
                    </a:cubicBezTo>
                    <a:cubicBezTo>
                      <a:pt x="127" y="157"/>
                      <a:pt x="126" y="158"/>
                      <a:pt x="126" y="159"/>
                    </a:cubicBezTo>
                    <a:cubicBezTo>
                      <a:pt x="126" y="160"/>
                      <a:pt x="127" y="161"/>
                      <a:pt x="128" y="161"/>
                    </a:cubicBezTo>
                    <a:cubicBezTo>
                      <a:pt x="135" y="161"/>
                      <a:pt x="153" y="151"/>
                      <a:pt x="157" y="145"/>
                    </a:cubicBezTo>
                    <a:cubicBezTo>
                      <a:pt x="155" y="144"/>
                      <a:pt x="155" y="143"/>
                      <a:pt x="154" y="141"/>
                    </a:cubicBezTo>
                    <a:cubicBezTo>
                      <a:pt x="156" y="140"/>
                      <a:pt x="162" y="139"/>
                      <a:pt x="165" y="137"/>
                    </a:cubicBezTo>
                    <a:cubicBezTo>
                      <a:pt x="170" y="147"/>
                      <a:pt x="183" y="148"/>
                      <a:pt x="192" y="151"/>
                    </a:cubicBezTo>
                    <a:cubicBezTo>
                      <a:pt x="208" y="151"/>
                      <a:pt x="208" y="151"/>
                      <a:pt x="208" y="151"/>
                    </a:cubicBezTo>
                    <a:cubicBezTo>
                      <a:pt x="216" y="156"/>
                      <a:pt x="226" y="156"/>
                      <a:pt x="233" y="161"/>
                    </a:cubicBezTo>
                    <a:cubicBezTo>
                      <a:pt x="236" y="164"/>
                      <a:pt x="240" y="172"/>
                      <a:pt x="246" y="172"/>
                    </a:cubicBezTo>
                    <a:cubicBezTo>
                      <a:pt x="249" y="172"/>
                      <a:pt x="250" y="169"/>
                      <a:pt x="250" y="167"/>
                    </a:cubicBezTo>
                    <a:cubicBezTo>
                      <a:pt x="253" y="169"/>
                      <a:pt x="255" y="171"/>
                      <a:pt x="259" y="171"/>
                    </a:cubicBezTo>
                    <a:cubicBezTo>
                      <a:pt x="259" y="171"/>
                      <a:pt x="260" y="170"/>
                      <a:pt x="260" y="170"/>
                    </a:cubicBezTo>
                    <a:cubicBezTo>
                      <a:pt x="261" y="170"/>
                      <a:pt x="263" y="172"/>
                      <a:pt x="264" y="173"/>
                    </a:cubicBezTo>
                    <a:cubicBezTo>
                      <a:pt x="263" y="174"/>
                      <a:pt x="261" y="176"/>
                      <a:pt x="261" y="179"/>
                    </a:cubicBezTo>
                    <a:cubicBezTo>
                      <a:pt x="261" y="181"/>
                      <a:pt x="264" y="183"/>
                      <a:pt x="265" y="183"/>
                    </a:cubicBezTo>
                    <a:cubicBezTo>
                      <a:pt x="269" y="183"/>
                      <a:pt x="268" y="180"/>
                      <a:pt x="273" y="180"/>
                    </a:cubicBezTo>
                    <a:cubicBezTo>
                      <a:pt x="273" y="180"/>
                      <a:pt x="273" y="181"/>
                      <a:pt x="273" y="183"/>
                    </a:cubicBezTo>
                    <a:cubicBezTo>
                      <a:pt x="273" y="185"/>
                      <a:pt x="269" y="186"/>
                      <a:pt x="269" y="188"/>
                    </a:cubicBezTo>
                    <a:cubicBezTo>
                      <a:pt x="269" y="190"/>
                      <a:pt x="270" y="192"/>
                      <a:pt x="274" y="192"/>
                    </a:cubicBezTo>
                    <a:cubicBezTo>
                      <a:pt x="279" y="192"/>
                      <a:pt x="282" y="192"/>
                      <a:pt x="282" y="197"/>
                    </a:cubicBezTo>
                    <a:cubicBezTo>
                      <a:pt x="282" y="199"/>
                      <a:pt x="282" y="198"/>
                      <a:pt x="282" y="201"/>
                    </a:cubicBezTo>
                    <a:cubicBezTo>
                      <a:pt x="282" y="204"/>
                      <a:pt x="290" y="209"/>
                      <a:pt x="294" y="209"/>
                    </a:cubicBezTo>
                    <a:cubicBezTo>
                      <a:pt x="296" y="209"/>
                      <a:pt x="296" y="209"/>
                      <a:pt x="297" y="209"/>
                    </a:cubicBezTo>
                    <a:cubicBezTo>
                      <a:pt x="297" y="207"/>
                      <a:pt x="301" y="206"/>
                      <a:pt x="301" y="203"/>
                    </a:cubicBezTo>
                    <a:cubicBezTo>
                      <a:pt x="301" y="203"/>
                      <a:pt x="301" y="203"/>
                      <a:pt x="301" y="203"/>
                    </a:cubicBezTo>
                    <a:cubicBezTo>
                      <a:pt x="301" y="197"/>
                      <a:pt x="296" y="196"/>
                      <a:pt x="294" y="193"/>
                    </a:cubicBezTo>
                    <a:cubicBezTo>
                      <a:pt x="292" y="191"/>
                      <a:pt x="289" y="192"/>
                      <a:pt x="287" y="190"/>
                    </a:cubicBezTo>
                    <a:cubicBezTo>
                      <a:pt x="284" y="187"/>
                      <a:pt x="282" y="183"/>
                      <a:pt x="281" y="180"/>
                    </a:cubicBezTo>
                    <a:cubicBezTo>
                      <a:pt x="280" y="177"/>
                      <a:pt x="278" y="176"/>
                      <a:pt x="278" y="175"/>
                    </a:cubicBezTo>
                    <a:cubicBezTo>
                      <a:pt x="270" y="164"/>
                      <a:pt x="266" y="161"/>
                      <a:pt x="258" y="153"/>
                    </a:cubicBezTo>
                    <a:cubicBezTo>
                      <a:pt x="256" y="154"/>
                      <a:pt x="254" y="154"/>
                      <a:pt x="252" y="154"/>
                    </a:cubicBezTo>
                    <a:cubicBezTo>
                      <a:pt x="248" y="155"/>
                      <a:pt x="248" y="161"/>
                      <a:pt x="244" y="161"/>
                    </a:cubicBezTo>
                    <a:cubicBezTo>
                      <a:pt x="239" y="161"/>
                      <a:pt x="233" y="154"/>
                      <a:pt x="230" y="150"/>
                    </a:cubicBezTo>
                    <a:cubicBezTo>
                      <a:pt x="229" y="147"/>
                      <a:pt x="226" y="147"/>
                      <a:pt x="223" y="147"/>
                    </a:cubicBezTo>
                    <a:cubicBezTo>
                      <a:pt x="223" y="147"/>
                      <a:pt x="222" y="147"/>
                      <a:pt x="222" y="147"/>
                    </a:cubicBezTo>
                    <a:cubicBezTo>
                      <a:pt x="221" y="147"/>
                      <a:pt x="221" y="147"/>
                      <a:pt x="220" y="147"/>
                    </a:cubicBezTo>
                    <a:cubicBezTo>
                      <a:pt x="218" y="147"/>
                      <a:pt x="216" y="147"/>
                      <a:pt x="215" y="146"/>
                    </a:cubicBezTo>
                    <a:cubicBezTo>
                      <a:pt x="215" y="23"/>
                      <a:pt x="215" y="23"/>
                      <a:pt x="215" y="23"/>
                    </a:cubicBezTo>
                    <a:cubicBezTo>
                      <a:pt x="215" y="23"/>
                      <a:pt x="215" y="23"/>
                      <a:pt x="215" y="23"/>
                    </a:cubicBezTo>
                    <a:cubicBezTo>
                      <a:pt x="208" y="21"/>
                      <a:pt x="205" y="18"/>
                      <a:pt x="197" y="18"/>
                    </a:cubicBezTo>
                    <a:cubicBezTo>
                      <a:pt x="192" y="18"/>
                      <a:pt x="189" y="20"/>
                      <a:pt x="183" y="20"/>
                    </a:cubicBezTo>
                    <a:cubicBezTo>
                      <a:pt x="175" y="20"/>
                      <a:pt x="157" y="18"/>
                      <a:pt x="152" y="13"/>
                    </a:cubicBezTo>
                    <a:cubicBezTo>
                      <a:pt x="130" y="13"/>
                      <a:pt x="130" y="13"/>
                      <a:pt x="130" y="13"/>
                    </a:cubicBezTo>
                    <a:cubicBezTo>
                      <a:pt x="126" y="11"/>
                      <a:pt x="125" y="9"/>
                      <a:pt x="121" y="7"/>
                    </a:cubicBezTo>
                    <a:cubicBezTo>
                      <a:pt x="107" y="7"/>
                      <a:pt x="107" y="7"/>
                      <a:pt x="107" y="7"/>
                    </a:cubicBezTo>
                    <a:cubicBezTo>
                      <a:pt x="105" y="6"/>
                      <a:pt x="104" y="5"/>
                      <a:pt x="101" y="4"/>
                    </a:cubicBezTo>
                    <a:cubicBezTo>
                      <a:pt x="99" y="6"/>
                      <a:pt x="97" y="8"/>
                      <a:pt x="95" y="8"/>
                    </a:cubicBezTo>
                    <a:cubicBezTo>
                      <a:pt x="94" y="8"/>
                      <a:pt x="94" y="8"/>
                      <a:pt x="94" y="8"/>
                    </a:cubicBezTo>
                    <a:cubicBezTo>
                      <a:pt x="94" y="7"/>
                      <a:pt x="95" y="6"/>
                      <a:pt x="96" y="4"/>
                    </a:cubicBezTo>
                    <a:cubicBezTo>
                      <a:pt x="92" y="3"/>
                      <a:pt x="91" y="0"/>
                      <a:pt x="87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67" name="Freeform 111"/>
              <p:cNvSpPr>
                <a:spLocks/>
              </p:cNvSpPr>
              <p:nvPr/>
            </p:nvSpPr>
            <p:spPr bwMode="auto">
              <a:xfrm>
                <a:off x="3165923" y="2589213"/>
                <a:ext cx="31750" cy="38100"/>
              </a:xfrm>
              <a:custGeom>
                <a:avLst/>
                <a:gdLst>
                  <a:gd name="T0" fmla="*/ 3 w 14"/>
                  <a:gd name="T1" fmla="*/ 0 h 18"/>
                  <a:gd name="T2" fmla="*/ 0 w 14"/>
                  <a:gd name="T3" fmla="*/ 6 h 18"/>
                  <a:gd name="T4" fmla="*/ 2 w 14"/>
                  <a:gd name="T5" fmla="*/ 5 h 18"/>
                  <a:gd name="T6" fmla="*/ 6 w 14"/>
                  <a:gd name="T7" fmla="*/ 6 h 18"/>
                  <a:gd name="T8" fmla="*/ 6 w 14"/>
                  <a:gd name="T9" fmla="*/ 12 h 18"/>
                  <a:gd name="T10" fmla="*/ 12 w 14"/>
                  <a:gd name="T11" fmla="*/ 18 h 18"/>
                  <a:gd name="T12" fmla="*/ 14 w 14"/>
                  <a:gd name="T13" fmla="*/ 15 h 18"/>
                  <a:gd name="T14" fmla="*/ 7 w 14"/>
                  <a:gd name="T15" fmla="*/ 1 h 18"/>
                  <a:gd name="T16" fmla="*/ 3 w 14"/>
                  <a:gd name="T1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18">
                    <a:moveTo>
                      <a:pt x="3" y="0"/>
                    </a:moveTo>
                    <a:cubicBezTo>
                      <a:pt x="1" y="0"/>
                      <a:pt x="0" y="1"/>
                      <a:pt x="0" y="6"/>
                    </a:cubicBezTo>
                    <a:cubicBezTo>
                      <a:pt x="1" y="5"/>
                      <a:pt x="2" y="5"/>
                      <a:pt x="2" y="5"/>
                    </a:cubicBezTo>
                    <a:cubicBezTo>
                      <a:pt x="3" y="5"/>
                      <a:pt x="4" y="6"/>
                      <a:pt x="6" y="6"/>
                    </a:cubicBezTo>
                    <a:cubicBezTo>
                      <a:pt x="6" y="8"/>
                      <a:pt x="6" y="10"/>
                      <a:pt x="6" y="12"/>
                    </a:cubicBezTo>
                    <a:cubicBezTo>
                      <a:pt x="6" y="12"/>
                      <a:pt x="9" y="18"/>
                      <a:pt x="12" y="18"/>
                    </a:cubicBezTo>
                    <a:cubicBezTo>
                      <a:pt x="13" y="18"/>
                      <a:pt x="14" y="17"/>
                      <a:pt x="14" y="15"/>
                    </a:cubicBezTo>
                    <a:cubicBezTo>
                      <a:pt x="14" y="9"/>
                      <a:pt x="7" y="8"/>
                      <a:pt x="7" y="1"/>
                    </a:cubicBezTo>
                    <a:cubicBezTo>
                      <a:pt x="6" y="0"/>
                      <a:pt x="4" y="0"/>
                      <a:pt x="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68" name="Freeform 112"/>
              <p:cNvSpPr>
                <a:spLocks/>
              </p:cNvSpPr>
              <p:nvPr/>
            </p:nvSpPr>
            <p:spPr bwMode="auto">
              <a:xfrm>
                <a:off x="3121473" y="2541588"/>
                <a:ext cx="31750" cy="49213"/>
              </a:xfrm>
              <a:custGeom>
                <a:avLst/>
                <a:gdLst>
                  <a:gd name="T0" fmla="*/ 10 w 15"/>
                  <a:gd name="T1" fmla="*/ 0 h 23"/>
                  <a:gd name="T2" fmla="*/ 8 w 15"/>
                  <a:gd name="T3" fmla="*/ 1 h 23"/>
                  <a:gd name="T4" fmla="*/ 3 w 15"/>
                  <a:gd name="T5" fmla="*/ 0 h 23"/>
                  <a:gd name="T6" fmla="*/ 0 w 15"/>
                  <a:gd name="T7" fmla="*/ 3 h 23"/>
                  <a:gd name="T8" fmla="*/ 8 w 15"/>
                  <a:gd name="T9" fmla="*/ 11 h 23"/>
                  <a:gd name="T10" fmla="*/ 12 w 15"/>
                  <a:gd name="T11" fmla="*/ 23 h 23"/>
                  <a:gd name="T12" fmla="*/ 13 w 15"/>
                  <a:gd name="T13" fmla="*/ 12 h 23"/>
                  <a:gd name="T14" fmla="*/ 11 w 15"/>
                  <a:gd name="T15" fmla="*/ 12 h 23"/>
                  <a:gd name="T16" fmla="*/ 10 w 15"/>
                  <a:gd name="T17" fmla="*/ 12 h 23"/>
                  <a:gd name="T18" fmla="*/ 10 w 15"/>
                  <a:gd name="T19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" h="23">
                    <a:moveTo>
                      <a:pt x="10" y="0"/>
                    </a:moveTo>
                    <a:cubicBezTo>
                      <a:pt x="9" y="1"/>
                      <a:pt x="8" y="1"/>
                      <a:pt x="8" y="1"/>
                    </a:cubicBezTo>
                    <a:cubicBezTo>
                      <a:pt x="7" y="1"/>
                      <a:pt x="7" y="0"/>
                      <a:pt x="3" y="0"/>
                    </a:cubicBezTo>
                    <a:cubicBezTo>
                      <a:pt x="2" y="0"/>
                      <a:pt x="0" y="0"/>
                      <a:pt x="0" y="3"/>
                    </a:cubicBezTo>
                    <a:cubicBezTo>
                      <a:pt x="0" y="7"/>
                      <a:pt x="3" y="11"/>
                      <a:pt x="8" y="11"/>
                    </a:cubicBezTo>
                    <a:cubicBezTo>
                      <a:pt x="8" y="16"/>
                      <a:pt x="9" y="19"/>
                      <a:pt x="12" y="23"/>
                    </a:cubicBezTo>
                    <a:cubicBezTo>
                      <a:pt x="15" y="20"/>
                      <a:pt x="12" y="16"/>
                      <a:pt x="13" y="12"/>
                    </a:cubicBezTo>
                    <a:cubicBezTo>
                      <a:pt x="12" y="12"/>
                      <a:pt x="11" y="12"/>
                      <a:pt x="11" y="12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8" y="7"/>
                      <a:pt x="10" y="7"/>
                      <a:pt x="1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69" name="Freeform 113"/>
              <p:cNvSpPr>
                <a:spLocks/>
              </p:cNvSpPr>
              <p:nvPr/>
            </p:nvSpPr>
            <p:spPr bwMode="auto">
              <a:xfrm>
                <a:off x="3418336" y="2079625"/>
                <a:ext cx="323850" cy="169863"/>
              </a:xfrm>
              <a:custGeom>
                <a:avLst/>
                <a:gdLst>
                  <a:gd name="T0" fmla="*/ 108 w 149"/>
                  <a:gd name="T1" fmla="*/ 0 h 78"/>
                  <a:gd name="T2" fmla="*/ 100 w 149"/>
                  <a:gd name="T3" fmla="*/ 5 h 78"/>
                  <a:gd name="T4" fmla="*/ 100 w 149"/>
                  <a:gd name="T5" fmla="*/ 7 h 78"/>
                  <a:gd name="T6" fmla="*/ 97 w 149"/>
                  <a:gd name="T7" fmla="*/ 8 h 78"/>
                  <a:gd name="T8" fmla="*/ 92 w 149"/>
                  <a:gd name="T9" fmla="*/ 7 h 78"/>
                  <a:gd name="T10" fmla="*/ 87 w 149"/>
                  <a:gd name="T11" fmla="*/ 11 h 78"/>
                  <a:gd name="T12" fmla="*/ 93 w 149"/>
                  <a:gd name="T13" fmla="*/ 31 h 78"/>
                  <a:gd name="T14" fmla="*/ 90 w 149"/>
                  <a:gd name="T15" fmla="*/ 33 h 78"/>
                  <a:gd name="T16" fmla="*/ 85 w 149"/>
                  <a:gd name="T17" fmla="*/ 22 h 78"/>
                  <a:gd name="T18" fmla="*/ 76 w 149"/>
                  <a:gd name="T19" fmla="*/ 15 h 78"/>
                  <a:gd name="T20" fmla="*/ 69 w 149"/>
                  <a:gd name="T21" fmla="*/ 15 h 78"/>
                  <a:gd name="T22" fmla="*/ 71 w 149"/>
                  <a:gd name="T23" fmla="*/ 20 h 78"/>
                  <a:gd name="T24" fmla="*/ 62 w 149"/>
                  <a:gd name="T25" fmla="*/ 22 h 78"/>
                  <a:gd name="T26" fmla="*/ 50 w 149"/>
                  <a:gd name="T27" fmla="*/ 13 h 78"/>
                  <a:gd name="T28" fmla="*/ 41 w 149"/>
                  <a:gd name="T29" fmla="*/ 18 h 78"/>
                  <a:gd name="T30" fmla="*/ 36 w 149"/>
                  <a:gd name="T31" fmla="*/ 8 h 78"/>
                  <a:gd name="T32" fmla="*/ 0 w 149"/>
                  <a:gd name="T33" fmla="*/ 32 h 78"/>
                  <a:gd name="T34" fmla="*/ 9 w 149"/>
                  <a:gd name="T35" fmla="*/ 38 h 78"/>
                  <a:gd name="T36" fmla="*/ 14 w 149"/>
                  <a:gd name="T37" fmla="*/ 38 h 78"/>
                  <a:gd name="T38" fmla="*/ 18 w 149"/>
                  <a:gd name="T39" fmla="*/ 38 h 78"/>
                  <a:gd name="T40" fmla="*/ 7 w 149"/>
                  <a:gd name="T41" fmla="*/ 44 h 78"/>
                  <a:gd name="T42" fmla="*/ 18 w 149"/>
                  <a:gd name="T43" fmla="*/ 50 h 78"/>
                  <a:gd name="T44" fmla="*/ 29 w 149"/>
                  <a:gd name="T45" fmla="*/ 49 h 78"/>
                  <a:gd name="T46" fmla="*/ 44 w 149"/>
                  <a:gd name="T47" fmla="*/ 49 h 78"/>
                  <a:gd name="T48" fmla="*/ 51 w 149"/>
                  <a:gd name="T49" fmla="*/ 52 h 78"/>
                  <a:gd name="T50" fmla="*/ 42 w 149"/>
                  <a:gd name="T51" fmla="*/ 53 h 78"/>
                  <a:gd name="T52" fmla="*/ 14 w 149"/>
                  <a:gd name="T53" fmla="*/ 59 h 78"/>
                  <a:gd name="T54" fmla="*/ 28 w 149"/>
                  <a:gd name="T55" fmla="*/ 69 h 78"/>
                  <a:gd name="T56" fmla="*/ 34 w 149"/>
                  <a:gd name="T57" fmla="*/ 69 h 78"/>
                  <a:gd name="T58" fmla="*/ 43 w 149"/>
                  <a:gd name="T59" fmla="*/ 71 h 78"/>
                  <a:gd name="T60" fmla="*/ 48 w 149"/>
                  <a:gd name="T61" fmla="*/ 78 h 78"/>
                  <a:gd name="T62" fmla="*/ 74 w 149"/>
                  <a:gd name="T63" fmla="*/ 78 h 78"/>
                  <a:gd name="T64" fmla="*/ 94 w 149"/>
                  <a:gd name="T65" fmla="*/ 72 h 78"/>
                  <a:gd name="T66" fmla="*/ 101 w 149"/>
                  <a:gd name="T67" fmla="*/ 67 h 78"/>
                  <a:gd name="T68" fmla="*/ 124 w 149"/>
                  <a:gd name="T69" fmla="*/ 75 h 78"/>
                  <a:gd name="T70" fmla="*/ 126 w 149"/>
                  <a:gd name="T71" fmla="*/ 75 h 78"/>
                  <a:gd name="T72" fmla="*/ 141 w 149"/>
                  <a:gd name="T73" fmla="*/ 70 h 78"/>
                  <a:gd name="T74" fmla="*/ 138 w 149"/>
                  <a:gd name="T75" fmla="*/ 66 h 78"/>
                  <a:gd name="T76" fmla="*/ 134 w 149"/>
                  <a:gd name="T77" fmla="*/ 64 h 78"/>
                  <a:gd name="T78" fmla="*/ 137 w 149"/>
                  <a:gd name="T79" fmla="*/ 61 h 78"/>
                  <a:gd name="T80" fmla="*/ 142 w 149"/>
                  <a:gd name="T81" fmla="*/ 61 h 78"/>
                  <a:gd name="T82" fmla="*/ 149 w 149"/>
                  <a:gd name="T83" fmla="*/ 59 h 78"/>
                  <a:gd name="T84" fmla="*/ 119 w 149"/>
                  <a:gd name="T85" fmla="*/ 39 h 78"/>
                  <a:gd name="T86" fmla="*/ 112 w 149"/>
                  <a:gd name="T87" fmla="*/ 15 h 78"/>
                  <a:gd name="T88" fmla="*/ 118 w 149"/>
                  <a:gd name="T89" fmla="*/ 6 h 78"/>
                  <a:gd name="T90" fmla="*/ 108 w 149"/>
                  <a:gd name="T91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49" h="78">
                    <a:moveTo>
                      <a:pt x="108" y="0"/>
                    </a:moveTo>
                    <a:cubicBezTo>
                      <a:pt x="104" y="0"/>
                      <a:pt x="100" y="2"/>
                      <a:pt x="100" y="5"/>
                    </a:cubicBezTo>
                    <a:cubicBezTo>
                      <a:pt x="100" y="6"/>
                      <a:pt x="100" y="7"/>
                      <a:pt x="100" y="7"/>
                    </a:cubicBezTo>
                    <a:cubicBezTo>
                      <a:pt x="98" y="8"/>
                      <a:pt x="98" y="8"/>
                      <a:pt x="97" y="8"/>
                    </a:cubicBezTo>
                    <a:cubicBezTo>
                      <a:pt x="96" y="8"/>
                      <a:pt x="95" y="7"/>
                      <a:pt x="92" y="7"/>
                    </a:cubicBezTo>
                    <a:cubicBezTo>
                      <a:pt x="90" y="7"/>
                      <a:pt x="87" y="9"/>
                      <a:pt x="87" y="11"/>
                    </a:cubicBezTo>
                    <a:cubicBezTo>
                      <a:pt x="87" y="14"/>
                      <a:pt x="91" y="27"/>
                      <a:pt x="93" y="31"/>
                    </a:cubicBezTo>
                    <a:cubicBezTo>
                      <a:pt x="92" y="32"/>
                      <a:pt x="92" y="33"/>
                      <a:pt x="90" y="33"/>
                    </a:cubicBezTo>
                    <a:cubicBezTo>
                      <a:pt x="85" y="33"/>
                      <a:pt x="87" y="26"/>
                      <a:pt x="85" y="22"/>
                    </a:cubicBezTo>
                    <a:cubicBezTo>
                      <a:pt x="83" y="19"/>
                      <a:pt x="80" y="16"/>
                      <a:pt x="76" y="15"/>
                    </a:cubicBezTo>
                    <a:cubicBezTo>
                      <a:pt x="69" y="15"/>
                      <a:pt x="69" y="15"/>
                      <a:pt x="69" y="15"/>
                    </a:cubicBezTo>
                    <a:cubicBezTo>
                      <a:pt x="70" y="16"/>
                      <a:pt x="70" y="17"/>
                      <a:pt x="71" y="20"/>
                    </a:cubicBezTo>
                    <a:cubicBezTo>
                      <a:pt x="68" y="20"/>
                      <a:pt x="65" y="21"/>
                      <a:pt x="62" y="22"/>
                    </a:cubicBezTo>
                    <a:cubicBezTo>
                      <a:pt x="60" y="17"/>
                      <a:pt x="57" y="13"/>
                      <a:pt x="50" y="13"/>
                    </a:cubicBezTo>
                    <a:cubicBezTo>
                      <a:pt x="45" y="13"/>
                      <a:pt x="43" y="17"/>
                      <a:pt x="41" y="18"/>
                    </a:cubicBezTo>
                    <a:cubicBezTo>
                      <a:pt x="40" y="17"/>
                      <a:pt x="40" y="8"/>
                      <a:pt x="36" y="8"/>
                    </a:cubicBezTo>
                    <a:cubicBezTo>
                      <a:pt x="26" y="8"/>
                      <a:pt x="0" y="19"/>
                      <a:pt x="0" y="32"/>
                    </a:cubicBezTo>
                    <a:cubicBezTo>
                      <a:pt x="0" y="34"/>
                      <a:pt x="5" y="38"/>
                      <a:pt x="9" y="38"/>
                    </a:cubicBezTo>
                    <a:cubicBezTo>
                      <a:pt x="11" y="38"/>
                      <a:pt x="12" y="38"/>
                      <a:pt x="14" y="38"/>
                    </a:cubicBezTo>
                    <a:cubicBezTo>
                      <a:pt x="15" y="38"/>
                      <a:pt x="17" y="38"/>
                      <a:pt x="18" y="38"/>
                    </a:cubicBezTo>
                    <a:cubicBezTo>
                      <a:pt x="15" y="40"/>
                      <a:pt x="7" y="38"/>
                      <a:pt x="7" y="44"/>
                    </a:cubicBezTo>
                    <a:cubicBezTo>
                      <a:pt x="7" y="49"/>
                      <a:pt x="12" y="50"/>
                      <a:pt x="18" y="50"/>
                    </a:cubicBezTo>
                    <a:cubicBezTo>
                      <a:pt x="22" y="50"/>
                      <a:pt x="26" y="49"/>
                      <a:pt x="29" y="49"/>
                    </a:cubicBezTo>
                    <a:cubicBezTo>
                      <a:pt x="32" y="49"/>
                      <a:pt x="39" y="49"/>
                      <a:pt x="44" y="49"/>
                    </a:cubicBezTo>
                    <a:cubicBezTo>
                      <a:pt x="47" y="49"/>
                      <a:pt x="49" y="51"/>
                      <a:pt x="51" y="52"/>
                    </a:cubicBezTo>
                    <a:cubicBezTo>
                      <a:pt x="48" y="52"/>
                      <a:pt x="46" y="53"/>
                      <a:pt x="42" y="53"/>
                    </a:cubicBezTo>
                    <a:cubicBezTo>
                      <a:pt x="30" y="53"/>
                      <a:pt x="21" y="54"/>
                      <a:pt x="14" y="59"/>
                    </a:cubicBezTo>
                    <a:cubicBezTo>
                      <a:pt x="16" y="63"/>
                      <a:pt x="21" y="69"/>
                      <a:pt x="28" y="69"/>
                    </a:cubicBezTo>
                    <a:cubicBezTo>
                      <a:pt x="29" y="69"/>
                      <a:pt x="32" y="69"/>
                      <a:pt x="34" y="69"/>
                    </a:cubicBezTo>
                    <a:cubicBezTo>
                      <a:pt x="38" y="69"/>
                      <a:pt x="41" y="69"/>
                      <a:pt x="43" y="71"/>
                    </a:cubicBezTo>
                    <a:cubicBezTo>
                      <a:pt x="46" y="73"/>
                      <a:pt x="43" y="78"/>
                      <a:pt x="48" y="78"/>
                    </a:cubicBezTo>
                    <a:cubicBezTo>
                      <a:pt x="56" y="78"/>
                      <a:pt x="61" y="78"/>
                      <a:pt x="74" y="78"/>
                    </a:cubicBezTo>
                    <a:cubicBezTo>
                      <a:pt x="80" y="73"/>
                      <a:pt x="87" y="76"/>
                      <a:pt x="94" y="72"/>
                    </a:cubicBezTo>
                    <a:cubicBezTo>
                      <a:pt x="98" y="70"/>
                      <a:pt x="96" y="67"/>
                      <a:pt x="101" y="67"/>
                    </a:cubicBezTo>
                    <a:cubicBezTo>
                      <a:pt x="109" y="67"/>
                      <a:pt x="113" y="75"/>
                      <a:pt x="124" y="75"/>
                    </a:cubicBezTo>
                    <a:cubicBezTo>
                      <a:pt x="125" y="75"/>
                      <a:pt x="126" y="75"/>
                      <a:pt x="126" y="75"/>
                    </a:cubicBezTo>
                    <a:cubicBezTo>
                      <a:pt x="133" y="75"/>
                      <a:pt x="138" y="75"/>
                      <a:pt x="141" y="70"/>
                    </a:cubicBezTo>
                    <a:cubicBezTo>
                      <a:pt x="139" y="69"/>
                      <a:pt x="138" y="69"/>
                      <a:pt x="138" y="66"/>
                    </a:cubicBezTo>
                    <a:cubicBezTo>
                      <a:pt x="137" y="66"/>
                      <a:pt x="134" y="66"/>
                      <a:pt x="134" y="64"/>
                    </a:cubicBezTo>
                    <a:cubicBezTo>
                      <a:pt x="134" y="62"/>
                      <a:pt x="135" y="61"/>
                      <a:pt x="137" y="61"/>
                    </a:cubicBezTo>
                    <a:cubicBezTo>
                      <a:pt x="139" y="61"/>
                      <a:pt x="141" y="61"/>
                      <a:pt x="142" y="61"/>
                    </a:cubicBezTo>
                    <a:cubicBezTo>
                      <a:pt x="144" y="61"/>
                      <a:pt x="145" y="61"/>
                      <a:pt x="149" y="59"/>
                    </a:cubicBezTo>
                    <a:cubicBezTo>
                      <a:pt x="143" y="55"/>
                      <a:pt x="119" y="48"/>
                      <a:pt x="119" y="39"/>
                    </a:cubicBezTo>
                    <a:cubicBezTo>
                      <a:pt x="119" y="32"/>
                      <a:pt x="112" y="26"/>
                      <a:pt x="112" y="15"/>
                    </a:cubicBezTo>
                    <a:cubicBezTo>
                      <a:pt x="112" y="13"/>
                      <a:pt x="118" y="10"/>
                      <a:pt x="118" y="6"/>
                    </a:cubicBezTo>
                    <a:cubicBezTo>
                      <a:pt x="118" y="2"/>
                      <a:pt x="113" y="0"/>
                      <a:pt x="108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70" name="Freeform 114"/>
              <p:cNvSpPr>
                <a:spLocks/>
              </p:cNvSpPr>
              <p:nvPr/>
            </p:nvSpPr>
            <p:spPr bwMode="auto">
              <a:xfrm>
                <a:off x="3299273" y="2054225"/>
                <a:ext cx="179387" cy="117475"/>
              </a:xfrm>
              <a:custGeom>
                <a:avLst/>
                <a:gdLst>
                  <a:gd name="T0" fmla="*/ 36 w 83"/>
                  <a:gd name="T1" fmla="*/ 0 h 54"/>
                  <a:gd name="T2" fmla="*/ 27 w 83"/>
                  <a:gd name="T3" fmla="*/ 3 h 54"/>
                  <a:gd name="T4" fmla="*/ 16 w 83"/>
                  <a:gd name="T5" fmla="*/ 1 h 54"/>
                  <a:gd name="T6" fmla="*/ 10 w 83"/>
                  <a:gd name="T7" fmla="*/ 3 h 54"/>
                  <a:gd name="T8" fmla="*/ 15 w 83"/>
                  <a:gd name="T9" fmla="*/ 12 h 54"/>
                  <a:gd name="T10" fmla="*/ 0 w 83"/>
                  <a:gd name="T11" fmla="*/ 40 h 54"/>
                  <a:gd name="T12" fmla="*/ 14 w 83"/>
                  <a:gd name="T13" fmla="*/ 46 h 54"/>
                  <a:gd name="T14" fmla="*/ 18 w 83"/>
                  <a:gd name="T15" fmla="*/ 51 h 54"/>
                  <a:gd name="T16" fmla="*/ 23 w 83"/>
                  <a:gd name="T17" fmla="*/ 54 h 54"/>
                  <a:gd name="T18" fmla="*/ 44 w 83"/>
                  <a:gd name="T19" fmla="*/ 45 h 54"/>
                  <a:gd name="T20" fmla="*/ 66 w 83"/>
                  <a:gd name="T21" fmla="*/ 24 h 54"/>
                  <a:gd name="T22" fmla="*/ 83 w 83"/>
                  <a:gd name="T23" fmla="*/ 18 h 54"/>
                  <a:gd name="T24" fmla="*/ 64 w 83"/>
                  <a:gd name="T25" fmla="*/ 5 h 54"/>
                  <a:gd name="T26" fmla="*/ 56 w 83"/>
                  <a:gd name="T27" fmla="*/ 7 h 54"/>
                  <a:gd name="T28" fmla="*/ 54 w 83"/>
                  <a:gd name="T29" fmla="*/ 6 h 54"/>
                  <a:gd name="T30" fmla="*/ 39 w 83"/>
                  <a:gd name="T31" fmla="*/ 1 h 54"/>
                  <a:gd name="T32" fmla="*/ 36 w 83"/>
                  <a:gd name="T33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3" h="54">
                    <a:moveTo>
                      <a:pt x="36" y="0"/>
                    </a:moveTo>
                    <a:cubicBezTo>
                      <a:pt x="33" y="0"/>
                      <a:pt x="30" y="3"/>
                      <a:pt x="27" y="3"/>
                    </a:cubicBezTo>
                    <a:cubicBezTo>
                      <a:pt x="23" y="3"/>
                      <a:pt x="20" y="1"/>
                      <a:pt x="16" y="1"/>
                    </a:cubicBezTo>
                    <a:cubicBezTo>
                      <a:pt x="15" y="1"/>
                      <a:pt x="13" y="2"/>
                      <a:pt x="10" y="3"/>
                    </a:cubicBezTo>
                    <a:cubicBezTo>
                      <a:pt x="11" y="6"/>
                      <a:pt x="15" y="10"/>
                      <a:pt x="15" y="12"/>
                    </a:cubicBezTo>
                    <a:cubicBezTo>
                      <a:pt x="15" y="23"/>
                      <a:pt x="0" y="31"/>
                      <a:pt x="0" y="40"/>
                    </a:cubicBezTo>
                    <a:cubicBezTo>
                      <a:pt x="0" y="44"/>
                      <a:pt x="12" y="43"/>
                      <a:pt x="14" y="46"/>
                    </a:cubicBezTo>
                    <a:cubicBezTo>
                      <a:pt x="15" y="47"/>
                      <a:pt x="17" y="51"/>
                      <a:pt x="18" y="51"/>
                    </a:cubicBezTo>
                    <a:cubicBezTo>
                      <a:pt x="20" y="51"/>
                      <a:pt x="21" y="54"/>
                      <a:pt x="23" y="54"/>
                    </a:cubicBezTo>
                    <a:cubicBezTo>
                      <a:pt x="25" y="54"/>
                      <a:pt x="44" y="47"/>
                      <a:pt x="44" y="45"/>
                    </a:cubicBezTo>
                    <a:cubicBezTo>
                      <a:pt x="44" y="38"/>
                      <a:pt x="57" y="27"/>
                      <a:pt x="66" y="24"/>
                    </a:cubicBezTo>
                    <a:cubicBezTo>
                      <a:pt x="68" y="23"/>
                      <a:pt x="83" y="21"/>
                      <a:pt x="83" y="18"/>
                    </a:cubicBezTo>
                    <a:cubicBezTo>
                      <a:pt x="83" y="11"/>
                      <a:pt x="69" y="5"/>
                      <a:pt x="64" y="5"/>
                    </a:cubicBezTo>
                    <a:cubicBezTo>
                      <a:pt x="61" y="5"/>
                      <a:pt x="58" y="7"/>
                      <a:pt x="56" y="7"/>
                    </a:cubicBezTo>
                    <a:cubicBezTo>
                      <a:pt x="55" y="7"/>
                      <a:pt x="55" y="7"/>
                      <a:pt x="54" y="6"/>
                    </a:cubicBezTo>
                    <a:cubicBezTo>
                      <a:pt x="48" y="6"/>
                      <a:pt x="45" y="2"/>
                      <a:pt x="39" y="1"/>
                    </a:cubicBezTo>
                    <a:cubicBezTo>
                      <a:pt x="38" y="0"/>
                      <a:pt x="37" y="0"/>
                      <a:pt x="36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71" name="Freeform 115"/>
              <p:cNvSpPr>
                <a:spLocks noEditPoints="1"/>
              </p:cNvSpPr>
              <p:nvPr/>
            </p:nvSpPr>
            <p:spPr bwMode="auto">
              <a:xfrm>
                <a:off x="3442148" y="1970088"/>
                <a:ext cx="214312" cy="90488"/>
              </a:xfrm>
              <a:custGeom>
                <a:avLst/>
                <a:gdLst>
                  <a:gd name="T0" fmla="*/ 20 w 99"/>
                  <a:gd name="T1" fmla="*/ 23 h 42"/>
                  <a:gd name="T2" fmla="*/ 18 w 99"/>
                  <a:gd name="T3" fmla="*/ 22 h 42"/>
                  <a:gd name="T4" fmla="*/ 20 w 99"/>
                  <a:gd name="T5" fmla="*/ 23 h 42"/>
                  <a:gd name="T6" fmla="*/ 25 w 99"/>
                  <a:gd name="T7" fmla="*/ 17 h 42"/>
                  <a:gd name="T8" fmla="*/ 21 w 99"/>
                  <a:gd name="T9" fmla="*/ 16 h 42"/>
                  <a:gd name="T10" fmla="*/ 25 w 99"/>
                  <a:gd name="T11" fmla="*/ 17 h 42"/>
                  <a:gd name="T12" fmla="*/ 23 w 99"/>
                  <a:gd name="T13" fmla="*/ 11 h 42"/>
                  <a:gd name="T14" fmla="*/ 24 w 99"/>
                  <a:gd name="T15" fmla="*/ 11 h 42"/>
                  <a:gd name="T16" fmla="*/ 23 w 99"/>
                  <a:gd name="T17" fmla="*/ 11 h 42"/>
                  <a:gd name="T18" fmla="*/ 69 w 99"/>
                  <a:gd name="T19" fmla="*/ 0 h 42"/>
                  <a:gd name="T20" fmla="*/ 59 w 99"/>
                  <a:gd name="T21" fmla="*/ 9 h 42"/>
                  <a:gd name="T22" fmla="*/ 66 w 99"/>
                  <a:gd name="T23" fmla="*/ 13 h 42"/>
                  <a:gd name="T24" fmla="*/ 66 w 99"/>
                  <a:gd name="T25" fmla="*/ 17 h 42"/>
                  <a:gd name="T26" fmla="*/ 63 w 99"/>
                  <a:gd name="T27" fmla="*/ 18 h 42"/>
                  <a:gd name="T28" fmla="*/ 69 w 99"/>
                  <a:gd name="T29" fmla="*/ 19 h 42"/>
                  <a:gd name="T30" fmla="*/ 63 w 99"/>
                  <a:gd name="T31" fmla="*/ 23 h 42"/>
                  <a:gd name="T32" fmla="*/ 36 w 99"/>
                  <a:gd name="T33" fmla="*/ 12 h 42"/>
                  <a:gd name="T34" fmla="*/ 29 w 99"/>
                  <a:gd name="T35" fmla="*/ 12 h 42"/>
                  <a:gd name="T36" fmla="*/ 24 w 99"/>
                  <a:gd name="T37" fmla="*/ 8 h 42"/>
                  <a:gd name="T38" fmla="*/ 19 w 99"/>
                  <a:gd name="T39" fmla="*/ 7 h 42"/>
                  <a:gd name="T40" fmla="*/ 15 w 99"/>
                  <a:gd name="T41" fmla="*/ 8 h 42"/>
                  <a:gd name="T42" fmla="*/ 17 w 99"/>
                  <a:gd name="T43" fmla="*/ 10 h 42"/>
                  <a:gd name="T44" fmla="*/ 17 w 99"/>
                  <a:gd name="T45" fmla="*/ 10 h 42"/>
                  <a:gd name="T46" fmla="*/ 11 w 99"/>
                  <a:gd name="T47" fmla="*/ 14 h 42"/>
                  <a:gd name="T48" fmla="*/ 14 w 99"/>
                  <a:gd name="T49" fmla="*/ 15 h 42"/>
                  <a:gd name="T50" fmla="*/ 12 w 99"/>
                  <a:gd name="T51" fmla="*/ 15 h 42"/>
                  <a:gd name="T52" fmla="*/ 10 w 99"/>
                  <a:gd name="T53" fmla="*/ 15 h 42"/>
                  <a:gd name="T54" fmla="*/ 7 w 99"/>
                  <a:gd name="T55" fmla="*/ 15 h 42"/>
                  <a:gd name="T56" fmla="*/ 7 w 99"/>
                  <a:gd name="T57" fmla="*/ 19 h 42"/>
                  <a:gd name="T58" fmla="*/ 10 w 99"/>
                  <a:gd name="T59" fmla="*/ 20 h 42"/>
                  <a:gd name="T60" fmla="*/ 7 w 99"/>
                  <a:gd name="T61" fmla="*/ 20 h 42"/>
                  <a:gd name="T62" fmla="*/ 0 w 99"/>
                  <a:gd name="T63" fmla="*/ 23 h 42"/>
                  <a:gd name="T64" fmla="*/ 0 w 99"/>
                  <a:gd name="T65" fmla="*/ 27 h 42"/>
                  <a:gd name="T66" fmla="*/ 5 w 99"/>
                  <a:gd name="T67" fmla="*/ 31 h 42"/>
                  <a:gd name="T68" fmla="*/ 15 w 99"/>
                  <a:gd name="T69" fmla="*/ 33 h 42"/>
                  <a:gd name="T70" fmla="*/ 26 w 99"/>
                  <a:gd name="T71" fmla="*/ 31 h 42"/>
                  <a:gd name="T72" fmla="*/ 30 w 99"/>
                  <a:gd name="T73" fmla="*/ 27 h 42"/>
                  <a:gd name="T74" fmla="*/ 34 w 99"/>
                  <a:gd name="T75" fmla="*/ 34 h 42"/>
                  <a:gd name="T76" fmla="*/ 31 w 99"/>
                  <a:gd name="T77" fmla="*/ 34 h 42"/>
                  <a:gd name="T78" fmla="*/ 26 w 99"/>
                  <a:gd name="T79" fmla="*/ 37 h 42"/>
                  <a:gd name="T80" fmla="*/ 34 w 99"/>
                  <a:gd name="T81" fmla="*/ 42 h 42"/>
                  <a:gd name="T82" fmla="*/ 53 w 99"/>
                  <a:gd name="T83" fmla="*/ 37 h 42"/>
                  <a:gd name="T84" fmla="*/ 72 w 99"/>
                  <a:gd name="T85" fmla="*/ 32 h 42"/>
                  <a:gd name="T86" fmla="*/ 73 w 99"/>
                  <a:gd name="T87" fmla="*/ 32 h 42"/>
                  <a:gd name="T88" fmla="*/ 81 w 99"/>
                  <a:gd name="T89" fmla="*/ 33 h 42"/>
                  <a:gd name="T90" fmla="*/ 89 w 99"/>
                  <a:gd name="T91" fmla="*/ 33 h 42"/>
                  <a:gd name="T92" fmla="*/ 90 w 99"/>
                  <a:gd name="T93" fmla="*/ 33 h 42"/>
                  <a:gd name="T94" fmla="*/ 99 w 99"/>
                  <a:gd name="T95" fmla="*/ 20 h 42"/>
                  <a:gd name="T96" fmla="*/ 93 w 99"/>
                  <a:gd name="T97" fmla="*/ 13 h 42"/>
                  <a:gd name="T98" fmla="*/ 85 w 99"/>
                  <a:gd name="T99" fmla="*/ 16 h 42"/>
                  <a:gd name="T100" fmla="*/ 74 w 99"/>
                  <a:gd name="T101" fmla="*/ 6 h 42"/>
                  <a:gd name="T102" fmla="*/ 74 w 99"/>
                  <a:gd name="T103" fmla="*/ 2 h 42"/>
                  <a:gd name="T104" fmla="*/ 69 w 99"/>
                  <a:gd name="T105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99" h="42">
                    <a:moveTo>
                      <a:pt x="20" y="23"/>
                    </a:moveTo>
                    <a:cubicBezTo>
                      <a:pt x="19" y="23"/>
                      <a:pt x="19" y="22"/>
                      <a:pt x="18" y="22"/>
                    </a:cubicBezTo>
                    <a:cubicBezTo>
                      <a:pt x="19" y="22"/>
                      <a:pt x="19" y="23"/>
                      <a:pt x="20" y="23"/>
                    </a:cubicBezTo>
                    <a:moveTo>
                      <a:pt x="25" y="17"/>
                    </a:moveTo>
                    <a:cubicBezTo>
                      <a:pt x="24" y="17"/>
                      <a:pt x="22" y="16"/>
                      <a:pt x="21" y="16"/>
                    </a:cubicBezTo>
                    <a:cubicBezTo>
                      <a:pt x="22" y="16"/>
                      <a:pt x="23" y="16"/>
                      <a:pt x="25" y="17"/>
                    </a:cubicBezTo>
                    <a:moveTo>
                      <a:pt x="23" y="11"/>
                    </a:moveTo>
                    <a:cubicBezTo>
                      <a:pt x="23" y="11"/>
                      <a:pt x="23" y="11"/>
                      <a:pt x="24" y="11"/>
                    </a:cubicBezTo>
                    <a:cubicBezTo>
                      <a:pt x="23" y="11"/>
                      <a:pt x="23" y="11"/>
                      <a:pt x="23" y="11"/>
                    </a:cubicBezTo>
                    <a:moveTo>
                      <a:pt x="69" y="0"/>
                    </a:moveTo>
                    <a:cubicBezTo>
                      <a:pt x="66" y="2"/>
                      <a:pt x="59" y="4"/>
                      <a:pt x="59" y="9"/>
                    </a:cubicBezTo>
                    <a:cubicBezTo>
                      <a:pt x="59" y="12"/>
                      <a:pt x="64" y="13"/>
                      <a:pt x="66" y="13"/>
                    </a:cubicBezTo>
                    <a:cubicBezTo>
                      <a:pt x="66" y="17"/>
                      <a:pt x="66" y="17"/>
                      <a:pt x="66" y="17"/>
                    </a:cubicBezTo>
                    <a:cubicBezTo>
                      <a:pt x="65" y="17"/>
                      <a:pt x="63" y="18"/>
                      <a:pt x="63" y="18"/>
                    </a:cubicBezTo>
                    <a:cubicBezTo>
                      <a:pt x="64" y="19"/>
                      <a:pt x="66" y="19"/>
                      <a:pt x="69" y="19"/>
                    </a:cubicBezTo>
                    <a:cubicBezTo>
                      <a:pt x="68" y="21"/>
                      <a:pt x="66" y="23"/>
                      <a:pt x="63" y="23"/>
                    </a:cubicBezTo>
                    <a:cubicBezTo>
                      <a:pt x="50" y="23"/>
                      <a:pt x="44" y="12"/>
                      <a:pt x="36" y="12"/>
                    </a:cubicBezTo>
                    <a:cubicBezTo>
                      <a:pt x="35" y="12"/>
                      <a:pt x="33" y="12"/>
                      <a:pt x="29" y="12"/>
                    </a:cubicBezTo>
                    <a:cubicBezTo>
                      <a:pt x="29" y="8"/>
                      <a:pt x="26" y="8"/>
                      <a:pt x="24" y="8"/>
                    </a:cubicBezTo>
                    <a:cubicBezTo>
                      <a:pt x="23" y="8"/>
                      <a:pt x="21" y="7"/>
                      <a:pt x="19" y="7"/>
                    </a:cubicBezTo>
                    <a:cubicBezTo>
                      <a:pt x="18" y="7"/>
                      <a:pt x="17" y="7"/>
                      <a:pt x="15" y="8"/>
                    </a:cubicBezTo>
                    <a:cubicBezTo>
                      <a:pt x="15" y="9"/>
                      <a:pt x="16" y="10"/>
                      <a:pt x="17" y="10"/>
                    </a:cubicBezTo>
                    <a:cubicBezTo>
                      <a:pt x="17" y="10"/>
                      <a:pt x="17" y="10"/>
                      <a:pt x="17" y="10"/>
                    </a:cubicBezTo>
                    <a:cubicBezTo>
                      <a:pt x="14" y="10"/>
                      <a:pt x="12" y="12"/>
                      <a:pt x="11" y="14"/>
                    </a:cubicBezTo>
                    <a:cubicBezTo>
                      <a:pt x="12" y="14"/>
                      <a:pt x="13" y="15"/>
                      <a:pt x="14" y="15"/>
                    </a:cubicBezTo>
                    <a:cubicBezTo>
                      <a:pt x="13" y="15"/>
                      <a:pt x="12" y="15"/>
                      <a:pt x="12" y="15"/>
                    </a:cubicBezTo>
                    <a:cubicBezTo>
                      <a:pt x="12" y="15"/>
                      <a:pt x="11" y="15"/>
                      <a:pt x="10" y="15"/>
                    </a:cubicBezTo>
                    <a:cubicBezTo>
                      <a:pt x="9" y="15"/>
                      <a:pt x="8" y="15"/>
                      <a:pt x="7" y="15"/>
                    </a:cubicBezTo>
                    <a:cubicBezTo>
                      <a:pt x="7" y="19"/>
                      <a:pt x="7" y="19"/>
                      <a:pt x="7" y="19"/>
                    </a:cubicBezTo>
                    <a:cubicBezTo>
                      <a:pt x="8" y="19"/>
                      <a:pt x="9" y="20"/>
                      <a:pt x="10" y="20"/>
                    </a:cubicBezTo>
                    <a:cubicBezTo>
                      <a:pt x="9" y="20"/>
                      <a:pt x="8" y="20"/>
                      <a:pt x="7" y="20"/>
                    </a:cubicBezTo>
                    <a:cubicBezTo>
                      <a:pt x="5" y="20"/>
                      <a:pt x="3" y="22"/>
                      <a:pt x="0" y="23"/>
                    </a:cubicBezTo>
                    <a:cubicBezTo>
                      <a:pt x="1" y="25"/>
                      <a:pt x="0" y="24"/>
                      <a:pt x="0" y="27"/>
                    </a:cubicBezTo>
                    <a:cubicBezTo>
                      <a:pt x="0" y="29"/>
                      <a:pt x="2" y="31"/>
                      <a:pt x="5" y="31"/>
                    </a:cubicBezTo>
                    <a:cubicBezTo>
                      <a:pt x="7" y="31"/>
                      <a:pt x="11" y="33"/>
                      <a:pt x="15" y="33"/>
                    </a:cubicBezTo>
                    <a:cubicBezTo>
                      <a:pt x="18" y="33"/>
                      <a:pt x="22" y="32"/>
                      <a:pt x="26" y="31"/>
                    </a:cubicBezTo>
                    <a:cubicBezTo>
                      <a:pt x="26" y="29"/>
                      <a:pt x="28" y="28"/>
                      <a:pt x="30" y="27"/>
                    </a:cubicBezTo>
                    <a:cubicBezTo>
                      <a:pt x="30" y="30"/>
                      <a:pt x="33" y="32"/>
                      <a:pt x="34" y="34"/>
                    </a:cubicBezTo>
                    <a:cubicBezTo>
                      <a:pt x="33" y="34"/>
                      <a:pt x="32" y="34"/>
                      <a:pt x="31" y="34"/>
                    </a:cubicBezTo>
                    <a:cubicBezTo>
                      <a:pt x="29" y="34"/>
                      <a:pt x="26" y="34"/>
                      <a:pt x="26" y="37"/>
                    </a:cubicBezTo>
                    <a:cubicBezTo>
                      <a:pt x="26" y="39"/>
                      <a:pt x="31" y="42"/>
                      <a:pt x="34" y="42"/>
                    </a:cubicBezTo>
                    <a:cubicBezTo>
                      <a:pt x="41" y="42"/>
                      <a:pt x="47" y="40"/>
                      <a:pt x="53" y="37"/>
                    </a:cubicBezTo>
                    <a:cubicBezTo>
                      <a:pt x="54" y="37"/>
                      <a:pt x="72" y="33"/>
                      <a:pt x="72" y="32"/>
                    </a:cubicBezTo>
                    <a:cubicBezTo>
                      <a:pt x="72" y="32"/>
                      <a:pt x="72" y="32"/>
                      <a:pt x="73" y="32"/>
                    </a:cubicBezTo>
                    <a:cubicBezTo>
                      <a:pt x="75" y="32"/>
                      <a:pt x="78" y="32"/>
                      <a:pt x="81" y="33"/>
                    </a:cubicBezTo>
                    <a:cubicBezTo>
                      <a:pt x="84" y="33"/>
                      <a:pt x="87" y="33"/>
                      <a:pt x="89" y="33"/>
                    </a:cubicBezTo>
                    <a:cubicBezTo>
                      <a:pt x="89" y="33"/>
                      <a:pt x="90" y="33"/>
                      <a:pt x="90" y="33"/>
                    </a:cubicBezTo>
                    <a:cubicBezTo>
                      <a:pt x="93" y="32"/>
                      <a:pt x="99" y="24"/>
                      <a:pt x="99" y="20"/>
                    </a:cubicBezTo>
                    <a:cubicBezTo>
                      <a:pt x="99" y="16"/>
                      <a:pt x="96" y="13"/>
                      <a:pt x="93" y="13"/>
                    </a:cubicBezTo>
                    <a:cubicBezTo>
                      <a:pt x="89" y="13"/>
                      <a:pt x="88" y="16"/>
                      <a:pt x="85" y="16"/>
                    </a:cubicBezTo>
                    <a:cubicBezTo>
                      <a:pt x="80" y="16"/>
                      <a:pt x="74" y="10"/>
                      <a:pt x="74" y="6"/>
                    </a:cubicBezTo>
                    <a:cubicBezTo>
                      <a:pt x="74" y="5"/>
                      <a:pt x="74" y="4"/>
                      <a:pt x="74" y="2"/>
                    </a:cubicBezTo>
                    <a:cubicBezTo>
                      <a:pt x="72" y="2"/>
                      <a:pt x="71" y="1"/>
                      <a:pt x="69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72" name="Freeform 116"/>
              <p:cNvSpPr>
                <a:spLocks/>
              </p:cNvSpPr>
              <p:nvPr/>
            </p:nvSpPr>
            <p:spPr bwMode="auto">
              <a:xfrm>
                <a:off x="3411986" y="2001837"/>
                <a:ext cx="30162" cy="22226"/>
              </a:xfrm>
              <a:custGeom>
                <a:avLst/>
                <a:gdLst>
                  <a:gd name="T0" fmla="*/ 13 w 14"/>
                  <a:gd name="T1" fmla="*/ 0 h 10"/>
                  <a:gd name="T2" fmla="*/ 0 w 14"/>
                  <a:gd name="T3" fmla="*/ 6 h 10"/>
                  <a:gd name="T4" fmla="*/ 5 w 14"/>
                  <a:gd name="T5" fmla="*/ 10 h 10"/>
                  <a:gd name="T6" fmla="*/ 14 w 14"/>
                  <a:gd name="T7" fmla="*/ 0 h 10"/>
                  <a:gd name="T8" fmla="*/ 13 w 14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0">
                    <a:moveTo>
                      <a:pt x="13" y="0"/>
                    </a:moveTo>
                    <a:cubicBezTo>
                      <a:pt x="10" y="0"/>
                      <a:pt x="0" y="2"/>
                      <a:pt x="0" y="6"/>
                    </a:cubicBezTo>
                    <a:cubicBezTo>
                      <a:pt x="0" y="8"/>
                      <a:pt x="3" y="10"/>
                      <a:pt x="5" y="10"/>
                    </a:cubicBezTo>
                    <a:cubicBezTo>
                      <a:pt x="9" y="10"/>
                      <a:pt x="13" y="4"/>
                      <a:pt x="14" y="0"/>
                    </a:cubicBezTo>
                    <a:cubicBezTo>
                      <a:pt x="13" y="0"/>
                      <a:pt x="13" y="0"/>
                      <a:pt x="1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73" name="Freeform 117"/>
              <p:cNvSpPr>
                <a:spLocks/>
              </p:cNvSpPr>
              <p:nvPr/>
            </p:nvSpPr>
            <p:spPr bwMode="auto">
              <a:xfrm>
                <a:off x="3489772" y="1971675"/>
                <a:ext cx="22226" cy="6350"/>
              </a:xfrm>
              <a:custGeom>
                <a:avLst/>
                <a:gdLst>
                  <a:gd name="T0" fmla="*/ 10 w 10"/>
                  <a:gd name="T1" fmla="*/ 0 h 3"/>
                  <a:gd name="T2" fmla="*/ 0 w 10"/>
                  <a:gd name="T3" fmla="*/ 0 h 3"/>
                  <a:gd name="T4" fmla="*/ 4 w 10"/>
                  <a:gd name="T5" fmla="*/ 3 h 3"/>
                  <a:gd name="T6" fmla="*/ 10 w 10"/>
                  <a:gd name="T7" fmla="*/ 3 h 3"/>
                  <a:gd name="T8" fmla="*/ 10 w 10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2" y="3"/>
                      <a:pt x="4" y="3"/>
                    </a:cubicBezTo>
                    <a:cubicBezTo>
                      <a:pt x="4" y="3"/>
                      <a:pt x="9" y="3"/>
                      <a:pt x="10" y="3"/>
                    </a:cubicBezTo>
                    <a:cubicBezTo>
                      <a:pt x="10" y="0"/>
                      <a:pt x="10" y="0"/>
                      <a:pt x="1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74" name="Freeform 118"/>
              <p:cNvSpPr>
                <a:spLocks/>
              </p:cNvSpPr>
              <p:nvPr/>
            </p:nvSpPr>
            <p:spPr bwMode="auto">
              <a:xfrm>
                <a:off x="3351661" y="1947863"/>
                <a:ext cx="123825" cy="63500"/>
              </a:xfrm>
              <a:custGeom>
                <a:avLst/>
                <a:gdLst>
                  <a:gd name="T0" fmla="*/ 52 w 57"/>
                  <a:gd name="T1" fmla="*/ 0 h 29"/>
                  <a:gd name="T2" fmla="*/ 40 w 57"/>
                  <a:gd name="T3" fmla="*/ 2 h 29"/>
                  <a:gd name="T4" fmla="*/ 34 w 57"/>
                  <a:gd name="T5" fmla="*/ 1 h 29"/>
                  <a:gd name="T6" fmla="*/ 20 w 57"/>
                  <a:gd name="T7" fmla="*/ 12 h 29"/>
                  <a:gd name="T8" fmla="*/ 6 w 57"/>
                  <a:gd name="T9" fmla="*/ 18 h 29"/>
                  <a:gd name="T10" fmla="*/ 0 w 57"/>
                  <a:gd name="T11" fmla="*/ 23 h 29"/>
                  <a:gd name="T12" fmla="*/ 3 w 57"/>
                  <a:gd name="T13" fmla="*/ 27 h 29"/>
                  <a:gd name="T14" fmla="*/ 8 w 57"/>
                  <a:gd name="T15" fmla="*/ 25 h 29"/>
                  <a:gd name="T16" fmla="*/ 13 w 57"/>
                  <a:gd name="T17" fmla="*/ 25 h 29"/>
                  <a:gd name="T18" fmla="*/ 16 w 57"/>
                  <a:gd name="T19" fmla="*/ 25 h 29"/>
                  <a:gd name="T20" fmla="*/ 20 w 57"/>
                  <a:gd name="T21" fmla="*/ 29 h 29"/>
                  <a:gd name="T22" fmla="*/ 26 w 57"/>
                  <a:gd name="T23" fmla="*/ 23 h 29"/>
                  <a:gd name="T24" fmla="*/ 27 w 57"/>
                  <a:gd name="T25" fmla="*/ 23 h 29"/>
                  <a:gd name="T26" fmla="*/ 36 w 57"/>
                  <a:gd name="T27" fmla="*/ 14 h 29"/>
                  <a:gd name="T28" fmla="*/ 43 w 57"/>
                  <a:gd name="T29" fmla="*/ 22 h 29"/>
                  <a:gd name="T30" fmla="*/ 55 w 57"/>
                  <a:gd name="T31" fmla="*/ 13 h 29"/>
                  <a:gd name="T32" fmla="*/ 53 w 57"/>
                  <a:gd name="T33" fmla="*/ 7 h 29"/>
                  <a:gd name="T34" fmla="*/ 57 w 57"/>
                  <a:gd name="T35" fmla="*/ 3 h 29"/>
                  <a:gd name="T36" fmla="*/ 52 w 57"/>
                  <a:gd name="T37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57" h="29">
                    <a:moveTo>
                      <a:pt x="52" y="0"/>
                    </a:moveTo>
                    <a:cubicBezTo>
                      <a:pt x="47" y="0"/>
                      <a:pt x="40" y="2"/>
                      <a:pt x="40" y="2"/>
                    </a:cubicBezTo>
                    <a:cubicBezTo>
                      <a:pt x="37" y="2"/>
                      <a:pt x="37" y="1"/>
                      <a:pt x="34" y="1"/>
                    </a:cubicBezTo>
                    <a:cubicBezTo>
                      <a:pt x="27" y="1"/>
                      <a:pt x="25" y="9"/>
                      <a:pt x="20" y="12"/>
                    </a:cubicBezTo>
                    <a:cubicBezTo>
                      <a:pt x="15" y="15"/>
                      <a:pt x="11" y="15"/>
                      <a:pt x="6" y="18"/>
                    </a:cubicBezTo>
                    <a:cubicBezTo>
                      <a:pt x="5" y="18"/>
                      <a:pt x="0" y="22"/>
                      <a:pt x="0" y="23"/>
                    </a:cubicBezTo>
                    <a:cubicBezTo>
                      <a:pt x="0" y="24"/>
                      <a:pt x="2" y="25"/>
                      <a:pt x="3" y="27"/>
                    </a:cubicBezTo>
                    <a:cubicBezTo>
                      <a:pt x="5" y="27"/>
                      <a:pt x="6" y="25"/>
                      <a:pt x="8" y="25"/>
                    </a:cubicBezTo>
                    <a:cubicBezTo>
                      <a:pt x="9" y="25"/>
                      <a:pt x="11" y="25"/>
                      <a:pt x="13" y="25"/>
                    </a:cubicBezTo>
                    <a:cubicBezTo>
                      <a:pt x="13" y="25"/>
                      <a:pt x="14" y="25"/>
                      <a:pt x="16" y="25"/>
                    </a:cubicBezTo>
                    <a:cubicBezTo>
                      <a:pt x="16" y="26"/>
                      <a:pt x="18" y="29"/>
                      <a:pt x="20" y="29"/>
                    </a:cubicBezTo>
                    <a:cubicBezTo>
                      <a:pt x="23" y="29"/>
                      <a:pt x="26" y="26"/>
                      <a:pt x="26" y="23"/>
                    </a:cubicBezTo>
                    <a:cubicBezTo>
                      <a:pt x="27" y="23"/>
                      <a:pt x="27" y="23"/>
                      <a:pt x="27" y="23"/>
                    </a:cubicBezTo>
                    <a:cubicBezTo>
                      <a:pt x="32" y="23"/>
                      <a:pt x="35" y="18"/>
                      <a:pt x="36" y="14"/>
                    </a:cubicBezTo>
                    <a:cubicBezTo>
                      <a:pt x="38" y="15"/>
                      <a:pt x="38" y="22"/>
                      <a:pt x="43" y="22"/>
                    </a:cubicBezTo>
                    <a:cubicBezTo>
                      <a:pt x="55" y="13"/>
                      <a:pt x="55" y="13"/>
                      <a:pt x="55" y="13"/>
                    </a:cubicBezTo>
                    <a:cubicBezTo>
                      <a:pt x="55" y="11"/>
                      <a:pt x="53" y="10"/>
                      <a:pt x="53" y="7"/>
                    </a:cubicBezTo>
                    <a:cubicBezTo>
                      <a:pt x="55" y="7"/>
                      <a:pt x="57" y="5"/>
                      <a:pt x="57" y="3"/>
                    </a:cubicBezTo>
                    <a:cubicBezTo>
                      <a:pt x="57" y="1"/>
                      <a:pt x="54" y="0"/>
                      <a:pt x="5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75" name="Freeform 119"/>
              <p:cNvSpPr>
                <a:spLocks/>
              </p:cNvSpPr>
              <p:nvPr/>
            </p:nvSpPr>
            <p:spPr bwMode="auto">
              <a:xfrm>
                <a:off x="3513586" y="1897062"/>
                <a:ext cx="71437" cy="22226"/>
              </a:xfrm>
              <a:custGeom>
                <a:avLst/>
                <a:gdLst>
                  <a:gd name="T0" fmla="*/ 21 w 33"/>
                  <a:gd name="T1" fmla="*/ 0 h 10"/>
                  <a:gd name="T2" fmla="*/ 0 w 33"/>
                  <a:gd name="T3" fmla="*/ 10 h 10"/>
                  <a:gd name="T4" fmla="*/ 6 w 33"/>
                  <a:gd name="T5" fmla="*/ 8 h 10"/>
                  <a:gd name="T6" fmla="*/ 13 w 33"/>
                  <a:gd name="T7" fmla="*/ 10 h 10"/>
                  <a:gd name="T8" fmla="*/ 25 w 33"/>
                  <a:gd name="T9" fmla="*/ 10 h 10"/>
                  <a:gd name="T10" fmla="*/ 33 w 33"/>
                  <a:gd name="T11" fmla="*/ 8 h 10"/>
                  <a:gd name="T12" fmla="*/ 21 w 33"/>
                  <a:gd name="T13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" h="10">
                    <a:moveTo>
                      <a:pt x="21" y="0"/>
                    </a:moveTo>
                    <a:cubicBezTo>
                      <a:pt x="17" y="0"/>
                      <a:pt x="0" y="7"/>
                      <a:pt x="0" y="10"/>
                    </a:cubicBezTo>
                    <a:cubicBezTo>
                      <a:pt x="3" y="10"/>
                      <a:pt x="4" y="8"/>
                      <a:pt x="6" y="8"/>
                    </a:cubicBezTo>
                    <a:cubicBezTo>
                      <a:pt x="9" y="8"/>
                      <a:pt x="10" y="10"/>
                      <a:pt x="13" y="10"/>
                    </a:cubicBezTo>
                    <a:cubicBezTo>
                      <a:pt x="19" y="10"/>
                      <a:pt x="18" y="10"/>
                      <a:pt x="25" y="10"/>
                    </a:cubicBezTo>
                    <a:cubicBezTo>
                      <a:pt x="29" y="10"/>
                      <a:pt x="31" y="9"/>
                      <a:pt x="33" y="8"/>
                    </a:cubicBezTo>
                    <a:cubicBezTo>
                      <a:pt x="32" y="4"/>
                      <a:pt x="27" y="0"/>
                      <a:pt x="2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76" name="Freeform 120"/>
              <p:cNvSpPr>
                <a:spLocks/>
              </p:cNvSpPr>
              <p:nvPr/>
            </p:nvSpPr>
            <p:spPr bwMode="auto">
              <a:xfrm>
                <a:off x="3516761" y="1924050"/>
                <a:ext cx="61912" cy="30163"/>
              </a:xfrm>
              <a:custGeom>
                <a:avLst/>
                <a:gdLst>
                  <a:gd name="T0" fmla="*/ 23 w 29"/>
                  <a:gd name="T1" fmla="*/ 0 h 14"/>
                  <a:gd name="T2" fmla="*/ 0 w 29"/>
                  <a:gd name="T3" fmla="*/ 7 h 14"/>
                  <a:gd name="T4" fmla="*/ 9 w 29"/>
                  <a:gd name="T5" fmla="*/ 14 h 14"/>
                  <a:gd name="T6" fmla="*/ 24 w 29"/>
                  <a:gd name="T7" fmla="*/ 6 h 14"/>
                  <a:gd name="T8" fmla="*/ 16 w 29"/>
                  <a:gd name="T9" fmla="*/ 6 h 14"/>
                  <a:gd name="T10" fmla="*/ 29 w 29"/>
                  <a:gd name="T11" fmla="*/ 3 h 14"/>
                  <a:gd name="T12" fmla="*/ 23 w 29"/>
                  <a:gd name="T13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14">
                    <a:moveTo>
                      <a:pt x="23" y="0"/>
                    </a:moveTo>
                    <a:cubicBezTo>
                      <a:pt x="18" y="0"/>
                      <a:pt x="0" y="0"/>
                      <a:pt x="0" y="7"/>
                    </a:cubicBezTo>
                    <a:cubicBezTo>
                      <a:pt x="0" y="9"/>
                      <a:pt x="5" y="14"/>
                      <a:pt x="9" y="14"/>
                    </a:cubicBezTo>
                    <a:cubicBezTo>
                      <a:pt x="16" y="14"/>
                      <a:pt x="25" y="12"/>
                      <a:pt x="24" y="6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21" y="6"/>
                      <a:pt x="25" y="5"/>
                      <a:pt x="29" y="3"/>
                    </a:cubicBezTo>
                    <a:cubicBezTo>
                      <a:pt x="28" y="1"/>
                      <a:pt x="27" y="0"/>
                      <a:pt x="2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77" name="Freeform 121"/>
              <p:cNvSpPr>
                <a:spLocks/>
              </p:cNvSpPr>
              <p:nvPr/>
            </p:nvSpPr>
            <p:spPr bwMode="auto">
              <a:xfrm>
                <a:off x="3488186" y="1925638"/>
                <a:ext cx="19050" cy="17463"/>
              </a:xfrm>
              <a:custGeom>
                <a:avLst/>
                <a:gdLst>
                  <a:gd name="T0" fmla="*/ 2 w 9"/>
                  <a:gd name="T1" fmla="*/ 0 h 8"/>
                  <a:gd name="T2" fmla="*/ 0 w 9"/>
                  <a:gd name="T3" fmla="*/ 4 h 8"/>
                  <a:gd name="T4" fmla="*/ 5 w 9"/>
                  <a:gd name="T5" fmla="*/ 8 h 8"/>
                  <a:gd name="T6" fmla="*/ 9 w 9"/>
                  <a:gd name="T7" fmla="*/ 4 h 8"/>
                  <a:gd name="T8" fmla="*/ 2 w 9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8">
                    <a:moveTo>
                      <a:pt x="2" y="0"/>
                    </a:moveTo>
                    <a:cubicBezTo>
                      <a:pt x="1" y="0"/>
                      <a:pt x="0" y="1"/>
                      <a:pt x="0" y="4"/>
                    </a:cubicBezTo>
                    <a:cubicBezTo>
                      <a:pt x="0" y="5"/>
                      <a:pt x="3" y="8"/>
                      <a:pt x="5" y="8"/>
                    </a:cubicBezTo>
                    <a:cubicBezTo>
                      <a:pt x="7" y="8"/>
                      <a:pt x="8" y="6"/>
                      <a:pt x="9" y="4"/>
                    </a:cubicBezTo>
                    <a:cubicBezTo>
                      <a:pt x="8" y="4"/>
                      <a:pt x="4" y="0"/>
                      <a:pt x="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78" name="Freeform 122"/>
              <p:cNvSpPr>
                <a:spLocks/>
              </p:cNvSpPr>
              <p:nvPr/>
            </p:nvSpPr>
            <p:spPr bwMode="auto">
              <a:xfrm>
                <a:off x="3713611" y="2079625"/>
                <a:ext cx="104775" cy="85725"/>
              </a:xfrm>
              <a:custGeom>
                <a:avLst/>
                <a:gdLst>
                  <a:gd name="T0" fmla="*/ 21 w 48"/>
                  <a:gd name="T1" fmla="*/ 0 h 39"/>
                  <a:gd name="T2" fmla="*/ 10 w 48"/>
                  <a:gd name="T3" fmla="*/ 4 h 39"/>
                  <a:gd name="T4" fmla="*/ 8 w 48"/>
                  <a:gd name="T5" fmla="*/ 6 h 39"/>
                  <a:gd name="T6" fmla="*/ 17 w 48"/>
                  <a:gd name="T7" fmla="*/ 10 h 39"/>
                  <a:gd name="T8" fmla="*/ 17 w 48"/>
                  <a:gd name="T9" fmla="*/ 17 h 39"/>
                  <a:gd name="T10" fmla="*/ 13 w 48"/>
                  <a:gd name="T11" fmla="*/ 17 h 39"/>
                  <a:gd name="T12" fmla="*/ 0 w 48"/>
                  <a:gd name="T13" fmla="*/ 14 h 39"/>
                  <a:gd name="T14" fmla="*/ 0 w 48"/>
                  <a:gd name="T15" fmla="*/ 19 h 39"/>
                  <a:gd name="T16" fmla="*/ 25 w 48"/>
                  <a:gd name="T17" fmla="*/ 34 h 39"/>
                  <a:gd name="T18" fmla="*/ 31 w 48"/>
                  <a:gd name="T19" fmla="*/ 39 h 39"/>
                  <a:gd name="T20" fmla="*/ 37 w 48"/>
                  <a:gd name="T21" fmla="*/ 34 h 39"/>
                  <a:gd name="T22" fmla="*/ 48 w 48"/>
                  <a:gd name="T23" fmla="*/ 20 h 39"/>
                  <a:gd name="T24" fmla="*/ 42 w 48"/>
                  <a:gd name="T25" fmla="*/ 18 h 39"/>
                  <a:gd name="T26" fmla="*/ 43 w 48"/>
                  <a:gd name="T27" fmla="*/ 14 h 39"/>
                  <a:gd name="T28" fmla="*/ 40 w 48"/>
                  <a:gd name="T29" fmla="*/ 12 h 39"/>
                  <a:gd name="T30" fmla="*/ 32 w 48"/>
                  <a:gd name="T31" fmla="*/ 14 h 39"/>
                  <a:gd name="T32" fmla="*/ 41 w 48"/>
                  <a:gd name="T33" fmla="*/ 3 h 39"/>
                  <a:gd name="T34" fmla="*/ 39 w 48"/>
                  <a:gd name="T35" fmla="*/ 0 h 39"/>
                  <a:gd name="T36" fmla="*/ 27 w 48"/>
                  <a:gd name="T37" fmla="*/ 0 h 39"/>
                  <a:gd name="T38" fmla="*/ 21 w 48"/>
                  <a:gd name="T39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8" h="39">
                    <a:moveTo>
                      <a:pt x="21" y="0"/>
                    </a:moveTo>
                    <a:cubicBezTo>
                      <a:pt x="17" y="0"/>
                      <a:pt x="13" y="1"/>
                      <a:pt x="10" y="4"/>
                    </a:cubicBezTo>
                    <a:cubicBezTo>
                      <a:pt x="10" y="5"/>
                      <a:pt x="8" y="5"/>
                      <a:pt x="8" y="6"/>
                    </a:cubicBezTo>
                    <a:cubicBezTo>
                      <a:pt x="8" y="10"/>
                      <a:pt x="14" y="9"/>
                      <a:pt x="17" y="10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5" y="17"/>
                      <a:pt x="16" y="17"/>
                      <a:pt x="13" y="17"/>
                    </a:cubicBezTo>
                    <a:cubicBezTo>
                      <a:pt x="8" y="17"/>
                      <a:pt x="4" y="14"/>
                      <a:pt x="0" y="14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9" y="27"/>
                      <a:pt x="17" y="26"/>
                      <a:pt x="25" y="34"/>
                    </a:cubicBezTo>
                    <a:cubicBezTo>
                      <a:pt x="27" y="35"/>
                      <a:pt x="28" y="39"/>
                      <a:pt x="31" y="39"/>
                    </a:cubicBezTo>
                    <a:cubicBezTo>
                      <a:pt x="34" y="39"/>
                      <a:pt x="35" y="35"/>
                      <a:pt x="37" y="34"/>
                    </a:cubicBezTo>
                    <a:cubicBezTo>
                      <a:pt x="46" y="31"/>
                      <a:pt x="47" y="35"/>
                      <a:pt x="48" y="20"/>
                    </a:cubicBezTo>
                    <a:cubicBezTo>
                      <a:pt x="47" y="19"/>
                      <a:pt x="43" y="19"/>
                      <a:pt x="42" y="18"/>
                    </a:cubicBezTo>
                    <a:cubicBezTo>
                      <a:pt x="42" y="15"/>
                      <a:pt x="43" y="18"/>
                      <a:pt x="43" y="14"/>
                    </a:cubicBezTo>
                    <a:cubicBezTo>
                      <a:pt x="43" y="13"/>
                      <a:pt x="42" y="12"/>
                      <a:pt x="40" y="12"/>
                    </a:cubicBezTo>
                    <a:cubicBezTo>
                      <a:pt x="37" y="12"/>
                      <a:pt x="34" y="14"/>
                      <a:pt x="32" y="14"/>
                    </a:cubicBezTo>
                    <a:cubicBezTo>
                      <a:pt x="34" y="11"/>
                      <a:pt x="41" y="9"/>
                      <a:pt x="41" y="3"/>
                    </a:cubicBezTo>
                    <a:cubicBezTo>
                      <a:pt x="41" y="2"/>
                      <a:pt x="39" y="0"/>
                      <a:pt x="39" y="0"/>
                    </a:cubicBezTo>
                    <a:cubicBezTo>
                      <a:pt x="39" y="0"/>
                      <a:pt x="32" y="0"/>
                      <a:pt x="27" y="0"/>
                    </a:cubicBezTo>
                    <a:cubicBezTo>
                      <a:pt x="25" y="0"/>
                      <a:pt x="23" y="0"/>
                      <a:pt x="2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79" name="Freeform 123"/>
              <p:cNvSpPr>
                <a:spLocks/>
              </p:cNvSpPr>
              <p:nvPr/>
            </p:nvSpPr>
            <p:spPr bwMode="auto">
              <a:xfrm>
                <a:off x="3677098" y="1978025"/>
                <a:ext cx="117475" cy="58738"/>
              </a:xfrm>
              <a:custGeom>
                <a:avLst/>
                <a:gdLst>
                  <a:gd name="T0" fmla="*/ 27 w 54"/>
                  <a:gd name="T1" fmla="*/ 0 h 27"/>
                  <a:gd name="T2" fmla="*/ 24 w 54"/>
                  <a:gd name="T3" fmla="*/ 0 h 27"/>
                  <a:gd name="T4" fmla="*/ 34 w 54"/>
                  <a:gd name="T5" fmla="*/ 4 h 27"/>
                  <a:gd name="T6" fmla="*/ 34 w 54"/>
                  <a:gd name="T7" fmla="*/ 11 h 27"/>
                  <a:gd name="T8" fmla="*/ 19 w 54"/>
                  <a:gd name="T9" fmla="*/ 4 h 27"/>
                  <a:gd name="T10" fmla="*/ 19 w 54"/>
                  <a:gd name="T11" fmla="*/ 8 h 27"/>
                  <a:gd name="T12" fmla="*/ 24 w 54"/>
                  <a:gd name="T13" fmla="*/ 13 h 27"/>
                  <a:gd name="T14" fmla="*/ 22 w 54"/>
                  <a:gd name="T15" fmla="*/ 13 h 27"/>
                  <a:gd name="T16" fmla="*/ 3 w 54"/>
                  <a:gd name="T17" fmla="*/ 1 h 27"/>
                  <a:gd name="T18" fmla="*/ 0 w 54"/>
                  <a:gd name="T19" fmla="*/ 1 h 27"/>
                  <a:gd name="T20" fmla="*/ 1 w 54"/>
                  <a:gd name="T21" fmla="*/ 4 h 27"/>
                  <a:gd name="T22" fmla="*/ 0 w 54"/>
                  <a:gd name="T23" fmla="*/ 4 h 27"/>
                  <a:gd name="T24" fmla="*/ 0 w 54"/>
                  <a:gd name="T25" fmla="*/ 9 h 27"/>
                  <a:gd name="T26" fmla="*/ 6 w 54"/>
                  <a:gd name="T27" fmla="*/ 12 h 27"/>
                  <a:gd name="T28" fmla="*/ 7 w 54"/>
                  <a:gd name="T29" fmla="*/ 12 h 27"/>
                  <a:gd name="T30" fmla="*/ 8 w 54"/>
                  <a:gd name="T31" fmla="*/ 14 h 27"/>
                  <a:gd name="T32" fmla="*/ 13 w 54"/>
                  <a:gd name="T33" fmla="*/ 14 h 27"/>
                  <a:gd name="T34" fmla="*/ 16 w 54"/>
                  <a:gd name="T35" fmla="*/ 18 h 27"/>
                  <a:gd name="T36" fmla="*/ 37 w 54"/>
                  <a:gd name="T37" fmla="*/ 15 h 27"/>
                  <a:gd name="T38" fmla="*/ 40 w 54"/>
                  <a:gd name="T39" fmla="*/ 16 h 27"/>
                  <a:gd name="T40" fmla="*/ 33 w 54"/>
                  <a:gd name="T41" fmla="*/ 20 h 27"/>
                  <a:gd name="T42" fmla="*/ 33 w 54"/>
                  <a:gd name="T43" fmla="*/ 23 h 27"/>
                  <a:gd name="T44" fmla="*/ 31 w 54"/>
                  <a:gd name="T45" fmla="*/ 26 h 27"/>
                  <a:gd name="T46" fmla="*/ 35 w 54"/>
                  <a:gd name="T47" fmla="*/ 27 h 27"/>
                  <a:gd name="T48" fmla="*/ 40 w 54"/>
                  <a:gd name="T49" fmla="*/ 27 h 27"/>
                  <a:gd name="T50" fmla="*/ 51 w 54"/>
                  <a:gd name="T51" fmla="*/ 26 h 27"/>
                  <a:gd name="T52" fmla="*/ 54 w 54"/>
                  <a:gd name="T53" fmla="*/ 8 h 27"/>
                  <a:gd name="T54" fmla="*/ 48 w 54"/>
                  <a:gd name="T55" fmla="*/ 1 h 27"/>
                  <a:gd name="T56" fmla="*/ 42 w 54"/>
                  <a:gd name="T57" fmla="*/ 3 h 27"/>
                  <a:gd name="T58" fmla="*/ 30 w 54"/>
                  <a:gd name="T59" fmla="*/ 0 h 27"/>
                  <a:gd name="T60" fmla="*/ 27 w 54"/>
                  <a:gd name="T61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54" h="27">
                    <a:moveTo>
                      <a:pt x="27" y="0"/>
                    </a:moveTo>
                    <a:cubicBezTo>
                      <a:pt x="26" y="0"/>
                      <a:pt x="25" y="0"/>
                      <a:pt x="24" y="0"/>
                    </a:cubicBezTo>
                    <a:cubicBezTo>
                      <a:pt x="26" y="4"/>
                      <a:pt x="30" y="4"/>
                      <a:pt x="34" y="4"/>
                    </a:cubicBezTo>
                    <a:cubicBezTo>
                      <a:pt x="34" y="11"/>
                      <a:pt x="34" y="11"/>
                      <a:pt x="34" y="11"/>
                    </a:cubicBezTo>
                    <a:cubicBezTo>
                      <a:pt x="27" y="11"/>
                      <a:pt x="25" y="4"/>
                      <a:pt x="19" y="4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20" y="9"/>
                      <a:pt x="22" y="11"/>
                      <a:pt x="24" y="13"/>
                    </a:cubicBezTo>
                    <a:cubicBezTo>
                      <a:pt x="24" y="13"/>
                      <a:pt x="23" y="13"/>
                      <a:pt x="22" y="13"/>
                    </a:cubicBezTo>
                    <a:cubicBezTo>
                      <a:pt x="15" y="13"/>
                      <a:pt x="11" y="1"/>
                      <a:pt x="3" y="1"/>
                    </a:cubicBezTo>
                    <a:cubicBezTo>
                      <a:pt x="2" y="1"/>
                      <a:pt x="1" y="1"/>
                      <a:pt x="0" y="1"/>
                    </a:cubicBezTo>
                    <a:cubicBezTo>
                      <a:pt x="0" y="2"/>
                      <a:pt x="0" y="3"/>
                      <a:pt x="1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2" y="10"/>
                      <a:pt x="4" y="12"/>
                      <a:pt x="6" y="12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13" y="14"/>
                      <a:pt x="13" y="14"/>
                      <a:pt x="13" y="14"/>
                    </a:cubicBezTo>
                    <a:cubicBezTo>
                      <a:pt x="13" y="16"/>
                      <a:pt x="14" y="18"/>
                      <a:pt x="16" y="18"/>
                    </a:cubicBezTo>
                    <a:cubicBezTo>
                      <a:pt x="22" y="18"/>
                      <a:pt x="31" y="15"/>
                      <a:pt x="37" y="15"/>
                    </a:cubicBezTo>
                    <a:cubicBezTo>
                      <a:pt x="38" y="15"/>
                      <a:pt x="39" y="15"/>
                      <a:pt x="40" y="16"/>
                    </a:cubicBezTo>
                    <a:cubicBezTo>
                      <a:pt x="38" y="17"/>
                      <a:pt x="33" y="17"/>
                      <a:pt x="33" y="20"/>
                    </a:cubicBezTo>
                    <a:cubicBezTo>
                      <a:pt x="33" y="21"/>
                      <a:pt x="33" y="22"/>
                      <a:pt x="33" y="23"/>
                    </a:cubicBezTo>
                    <a:cubicBezTo>
                      <a:pt x="32" y="23"/>
                      <a:pt x="31" y="25"/>
                      <a:pt x="31" y="26"/>
                    </a:cubicBezTo>
                    <a:cubicBezTo>
                      <a:pt x="31" y="27"/>
                      <a:pt x="33" y="27"/>
                      <a:pt x="35" y="27"/>
                    </a:cubicBezTo>
                    <a:cubicBezTo>
                      <a:pt x="37" y="27"/>
                      <a:pt x="39" y="27"/>
                      <a:pt x="40" y="27"/>
                    </a:cubicBezTo>
                    <a:cubicBezTo>
                      <a:pt x="41" y="27"/>
                      <a:pt x="47" y="27"/>
                      <a:pt x="51" y="26"/>
                    </a:cubicBezTo>
                    <a:cubicBezTo>
                      <a:pt x="50" y="18"/>
                      <a:pt x="54" y="14"/>
                      <a:pt x="54" y="8"/>
                    </a:cubicBezTo>
                    <a:cubicBezTo>
                      <a:pt x="54" y="4"/>
                      <a:pt x="53" y="1"/>
                      <a:pt x="48" y="1"/>
                    </a:cubicBezTo>
                    <a:cubicBezTo>
                      <a:pt x="46" y="1"/>
                      <a:pt x="45" y="3"/>
                      <a:pt x="42" y="3"/>
                    </a:cubicBezTo>
                    <a:cubicBezTo>
                      <a:pt x="37" y="3"/>
                      <a:pt x="34" y="0"/>
                      <a:pt x="30" y="0"/>
                    </a:cubicBezTo>
                    <a:cubicBezTo>
                      <a:pt x="28" y="0"/>
                      <a:pt x="28" y="0"/>
                      <a:pt x="27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80" name="Freeform 124"/>
              <p:cNvSpPr>
                <a:spLocks/>
              </p:cNvSpPr>
              <p:nvPr/>
            </p:nvSpPr>
            <p:spPr bwMode="auto">
              <a:xfrm>
                <a:off x="3765998" y="2212975"/>
                <a:ext cx="66675" cy="41275"/>
              </a:xfrm>
              <a:custGeom>
                <a:avLst/>
                <a:gdLst>
                  <a:gd name="T0" fmla="*/ 14 w 31"/>
                  <a:gd name="T1" fmla="*/ 0 h 19"/>
                  <a:gd name="T2" fmla="*/ 6 w 31"/>
                  <a:gd name="T3" fmla="*/ 9 h 19"/>
                  <a:gd name="T4" fmla="*/ 5 w 31"/>
                  <a:gd name="T5" fmla="*/ 9 h 19"/>
                  <a:gd name="T6" fmla="*/ 4 w 31"/>
                  <a:gd name="T7" fmla="*/ 9 h 19"/>
                  <a:gd name="T8" fmla="*/ 3 w 31"/>
                  <a:gd name="T9" fmla="*/ 9 h 19"/>
                  <a:gd name="T10" fmla="*/ 0 w 31"/>
                  <a:gd name="T11" fmla="*/ 10 h 19"/>
                  <a:gd name="T12" fmla="*/ 24 w 31"/>
                  <a:gd name="T13" fmla="*/ 19 h 19"/>
                  <a:gd name="T14" fmla="*/ 31 w 31"/>
                  <a:gd name="T15" fmla="*/ 14 h 19"/>
                  <a:gd name="T16" fmla="*/ 14 w 31"/>
                  <a:gd name="T17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1" h="19">
                    <a:moveTo>
                      <a:pt x="14" y="0"/>
                    </a:moveTo>
                    <a:cubicBezTo>
                      <a:pt x="8" y="0"/>
                      <a:pt x="9" y="8"/>
                      <a:pt x="6" y="9"/>
                    </a:cubicBezTo>
                    <a:cubicBezTo>
                      <a:pt x="6" y="9"/>
                      <a:pt x="6" y="9"/>
                      <a:pt x="5" y="9"/>
                    </a:cubicBezTo>
                    <a:cubicBezTo>
                      <a:pt x="5" y="9"/>
                      <a:pt x="5" y="9"/>
                      <a:pt x="4" y="9"/>
                    </a:cubicBezTo>
                    <a:cubicBezTo>
                      <a:pt x="4" y="9"/>
                      <a:pt x="3" y="9"/>
                      <a:pt x="3" y="9"/>
                    </a:cubicBezTo>
                    <a:cubicBezTo>
                      <a:pt x="1" y="9"/>
                      <a:pt x="0" y="9"/>
                      <a:pt x="0" y="10"/>
                    </a:cubicBezTo>
                    <a:cubicBezTo>
                      <a:pt x="0" y="11"/>
                      <a:pt x="21" y="19"/>
                      <a:pt x="24" y="19"/>
                    </a:cubicBezTo>
                    <a:cubicBezTo>
                      <a:pt x="28" y="19"/>
                      <a:pt x="29" y="16"/>
                      <a:pt x="31" y="14"/>
                    </a:cubicBezTo>
                    <a:cubicBezTo>
                      <a:pt x="30" y="10"/>
                      <a:pt x="18" y="0"/>
                      <a:pt x="14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81" name="Freeform 125"/>
              <p:cNvSpPr>
                <a:spLocks/>
              </p:cNvSpPr>
              <p:nvPr/>
            </p:nvSpPr>
            <p:spPr bwMode="auto">
              <a:xfrm>
                <a:off x="3831086" y="2066925"/>
                <a:ext cx="90487" cy="74613"/>
              </a:xfrm>
              <a:custGeom>
                <a:avLst/>
                <a:gdLst>
                  <a:gd name="T0" fmla="*/ 14 w 42"/>
                  <a:gd name="T1" fmla="*/ 0 h 34"/>
                  <a:gd name="T2" fmla="*/ 7 w 42"/>
                  <a:gd name="T3" fmla="*/ 4 h 34"/>
                  <a:gd name="T4" fmla="*/ 7 w 42"/>
                  <a:gd name="T5" fmla="*/ 7 h 34"/>
                  <a:gd name="T6" fmla="*/ 0 w 42"/>
                  <a:gd name="T7" fmla="*/ 7 h 34"/>
                  <a:gd name="T8" fmla="*/ 0 w 42"/>
                  <a:gd name="T9" fmla="*/ 12 h 34"/>
                  <a:gd name="T10" fmla="*/ 5 w 42"/>
                  <a:gd name="T11" fmla="*/ 26 h 34"/>
                  <a:gd name="T12" fmla="*/ 4 w 42"/>
                  <a:gd name="T13" fmla="*/ 34 h 34"/>
                  <a:gd name="T14" fmla="*/ 10 w 42"/>
                  <a:gd name="T15" fmla="*/ 34 h 34"/>
                  <a:gd name="T16" fmla="*/ 16 w 42"/>
                  <a:gd name="T17" fmla="*/ 25 h 34"/>
                  <a:gd name="T18" fmla="*/ 13 w 42"/>
                  <a:gd name="T19" fmla="*/ 25 h 34"/>
                  <a:gd name="T20" fmla="*/ 15 w 42"/>
                  <a:gd name="T21" fmla="*/ 22 h 34"/>
                  <a:gd name="T22" fmla="*/ 21 w 42"/>
                  <a:gd name="T23" fmla="*/ 23 h 34"/>
                  <a:gd name="T24" fmla="*/ 37 w 42"/>
                  <a:gd name="T25" fmla="*/ 12 h 34"/>
                  <a:gd name="T26" fmla="*/ 42 w 42"/>
                  <a:gd name="T27" fmla="*/ 7 h 34"/>
                  <a:gd name="T28" fmla="*/ 42 w 42"/>
                  <a:gd name="T29" fmla="*/ 4 h 34"/>
                  <a:gd name="T30" fmla="*/ 14 w 42"/>
                  <a:gd name="T31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2" h="34">
                    <a:moveTo>
                      <a:pt x="14" y="0"/>
                    </a:moveTo>
                    <a:cubicBezTo>
                      <a:pt x="8" y="0"/>
                      <a:pt x="7" y="4"/>
                      <a:pt x="7" y="4"/>
                    </a:cubicBezTo>
                    <a:cubicBezTo>
                      <a:pt x="7" y="5"/>
                      <a:pt x="6" y="7"/>
                      <a:pt x="7" y="7"/>
                    </a:cubicBezTo>
                    <a:cubicBezTo>
                      <a:pt x="5" y="7"/>
                      <a:pt x="2" y="7"/>
                      <a:pt x="0" y="7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2" y="18"/>
                      <a:pt x="0" y="21"/>
                      <a:pt x="5" y="26"/>
                    </a:cubicBezTo>
                    <a:cubicBezTo>
                      <a:pt x="4" y="27"/>
                      <a:pt x="4" y="30"/>
                      <a:pt x="4" y="34"/>
                    </a:cubicBezTo>
                    <a:cubicBezTo>
                      <a:pt x="10" y="34"/>
                      <a:pt x="10" y="34"/>
                      <a:pt x="10" y="34"/>
                    </a:cubicBezTo>
                    <a:cubicBezTo>
                      <a:pt x="13" y="31"/>
                      <a:pt x="16" y="30"/>
                      <a:pt x="16" y="25"/>
                    </a:cubicBezTo>
                    <a:cubicBezTo>
                      <a:pt x="13" y="25"/>
                      <a:pt x="13" y="25"/>
                      <a:pt x="13" y="25"/>
                    </a:cubicBezTo>
                    <a:cubicBezTo>
                      <a:pt x="14" y="22"/>
                      <a:pt x="14" y="22"/>
                      <a:pt x="15" y="22"/>
                    </a:cubicBezTo>
                    <a:cubicBezTo>
                      <a:pt x="16" y="22"/>
                      <a:pt x="17" y="23"/>
                      <a:pt x="21" y="23"/>
                    </a:cubicBezTo>
                    <a:cubicBezTo>
                      <a:pt x="29" y="23"/>
                      <a:pt x="33" y="17"/>
                      <a:pt x="37" y="12"/>
                    </a:cubicBezTo>
                    <a:cubicBezTo>
                      <a:pt x="37" y="12"/>
                      <a:pt x="42" y="8"/>
                      <a:pt x="42" y="7"/>
                    </a:cubicBezTo>
                    <a:cubicBezTo>
                      <a:pt x="42" y="6"/>
                      <a:pt x="42" y="5"/>
                      <a:pt x="42" y="4"/>
                    </a:cubicBezTo>
                    <a:cubicBezTo>
                      <a:pt x="32" y="4"/>
                      <a:pt x="24" y="0"/>
                      <a:pt x="14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82" name="Freeform 126"/>
              <p:cNvSpPr>
                <a:spLocks/>
              </p:cNvSpPr>
              <p:nvPr/>
            </p:nvSpPr>
            <p:spPr bwMode="auto">
              <a:xfrm>
                <a:off x="3646936" y="1936750"/>
                <a:ext cx="30162" cy="23813"/>
              </a:xfrm>
              <a:custGeom>
                <a:avLst/>
                <a:gdLst>
                  <a:gd name="T0" fmla="*/ 0 w 14"/>
                  <a:gd name="T1" fmla="*/ 0 h 11"/>
                  <a:gd name="T2" fmla="*/ 10 w 14"/>
                  <a:gd name="T3" fmla="*/ 11 h 11"/>
                  <a:gd name="T4" fmla="*/ 14 w 14"/>
                  <a:gd name="T5" fmla="*/ 8 h 11"/>
                  <a:gd name="T6" fmla="*/ 0 w 14"/>
                  <a:gd name="T7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11">
                    <a:moveTo>
                      <a:pt x="0" y="0"/>
                    </a:moveTo>
                    <a:cubicBezTo>
                      <a:pt x="0" y="4"/>
                      <a:pt x="7" y="11"/>
                      <a:pt x="10" y="11"/>
                    </a:cubicBezTo>
                    <a:cubicBezTo>
                      <a:pt x="12" y="11"/>
                      <a:pt x="14" y="10"/>
                      <a:pt x="14" y="8"/>
                    </a:cubicBezTo>
                    <a:cubicBezTo>
                      <a:pt x="8" y="6"/>
                      <a:pt x="8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83" name="Freeform 127"/>
              <p:cNvSpPr>
                <a:spLocks/>
              </p:cNvSpPr>
              <p:nvPr/>
            </p:nvSpPr>
            <p:spPr bwMode="auto">
              <a:xfrm>
                <a:off x="3665985" y="2019300"/>
                <a:ext cx="22226" cy="17463"/>
              </a:xfrm>
              <a:custGeom>
                <a:avLst/>
                <a:gdLst>
                  <a:gd name="T0" fmla="*/ 8 w 10"/>
                  <a:gd name="T1" fmla="*/ 0 h 8"/>
                  <a:gd name="T2" fmla="*/ 0 w 10"/>
                  <a:gd name="T3" fmla="*/ 8 h 8"/>
                  <a:gd name="T4" fmla="*/ 1 w 10"/>
                  <a:gd name="T5" fmla="*/ 8 h 8"/>
                  <a:gd name="T6" fmla="*/ 5 w 10"/>
                  <a:gd name="T7" fmla="*/ 8 h 8"/>
                  <a:gd name="T8" fmla="*/ 10 w 10"/>
                  <a:gd name="T9" fmla="*/ 4 h 8"/>
                  <a:gd name="T10" fmla="*/ 8 w 10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" h="8">
                    <a:moveTo>
                      <a:pt x="8" y="0"/>
                    </a:moveTo>
                    <a:cubicBezTo>
                      <a:pt x="4" y="2"/>
                      <a:pt x="1" y="3"/>
                      <a:pt x="0" y="8"/>
                    </a:cubicBezTo>
                    <a:cubicBezTo>
                      <a:pt x="0" y="8"/>
                      <a:pt x="1" y="8"/>
                      <a:pt x="1" y="8"/>
                    </a:cubicBezTo>
                    <a:cubicBezTo>
                      <a:pt x="2" y="8"/>
                      <a:pt x="3" y="8"/>
                      <a:pt x="5" y="8"/>
                    </a:cubicBezTo>
                    <a:cubicBezTo>
                      <a:pt x="7" y="8"/>
                      <a:pt x="10" y="8"/>
                      <a:pt x="10" y="4"/>
                    </a:cubicBezTo>
                    <a:cubicBezTo>
                      <a:pt x="10" y="2"/>
                      <a:pt x="8" y="2"/>
                      <a:pt x="8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84" name="Freeform 128"/>
              <p:cNvSpPr>
                <a:spLocks/>
              </p:cNvSpPr>
              <p:nvPr/>
            </p:nvSpPr>
            <p:spPr bwMode="auto">
              <a:xfrm>
                <a:off x="3654873" y="1876425"/>
                <a:ext cx="112712" cy="58738"/>
              </a:xfrm>
              <a:custGeom>
                <a:avLst/>
                <a:gdLst>
                  <a:gd name="T0" fmla="*/ 9 w 52"/>
                  <a:gd name="T1" fmla="*/ 0 h 27"/>
                  <a:gd name="T2" fmla="*/ 0 w 52"/>
                  <a:gd name="T3" fmla="*/ 2 h 27"/>
                  <a:gd name="T4" fmla="*/ 5 w 52"/>
                  <a:gd name="T5" fmla="*/ 6 h 27"/>
                  <a:gd name="T6" fmla="*/ 3 w 52"/>
                  <a:gd name="T7" fmla="*/ 9 h 27"/>
                  <a:gd name="T8" fmla="*/ 5 w 52"/>
                  <a:gd name="T9" fmla="*/ 10 h 27"/>
                  <a:gd name="T10" fmla="*/ 13 w 52"/>
                  <a:gd name="T11" fmla="*/ 9 h 27"/>
                  <a:gd name="T12" fmla="*/ 13 w 52"/>
                  <a:gd name="T13" fmla="*/ 12 h 27"/>
                  <a:gd name="T14" fmla="*/ 4 w 52"/>
                  <a:gd name="T15" fmla="*/ 16 h 27"/>
                  <a:gd name="T16" fmla="*/ 10 w 52"/>
                  <a:gd name="T17" fmla="*/ 18 h 27"/>
                  <a:gd name="T18" fmla="*/ 12 w 52"/>
                  <a:gd name="T19" fmla="*/ 18 h 27"/>
                  <a:gd name="T20" fmla="*/ 18 w 52"/>
                  <a:gd name="T21" fmla="*/ 18 h 27"/>
                  <a:gd name="T22" fmla="*/ 21 w 52"/>
                  <a:gd name="T23" fmla="*/ 19 h 27"/>
                  <a:gd name="T24" fmla="*/ 23 w 52"/>
                  <a:gd name="T25" fmla="*/ 19 h 27"/>
                  <a:gd name="T26" fmla="*/ 34 w 52"/>
                  <a:gd name="T27" fmla="*/ 20 h 27"/>
                  <a:gd name="T28" fmla="*/ 47 w 52"/>
                  <a:gd name="T29" fmla="*/ 27 h 27"/>
                  <a:gd name="T30" fmla="*/ 52 w 52"/>
                  <a:gd name="T31" fmla="*/ 24 h 27"/>
                  <a:gd name="T32" fmla="*/ 44 w 52"/>
                  <a:gd name="T33" fmla="*/ 16 h 27"/>
                  <a:gd name="T34" fmla="*/ 47 w 52"/>
                  <a:gd name="T35" fmla="*/ 13 h 27"/>
                  <a:gd name="T36" fmla="*/ 38 w 52"/>
                  <a:gd name="T37" fmla="*/ 7 h 27"/>
                  <a:gd name="T38" fmla="*/ 34 w 52"/>
                  <a:gd name="T39" fmla="*/ 9 h 27"/>
                  <a:gd name="T40" fmla="*/ 25 w 52"/>
                  <a:gd name="T41" fmla="*/ 3 h 27"/>
                  <a:gd name="T42" fmla="*/ 20 w 52"/>
                  <a:gd name="T43" fmla="*/ 5 h 27"/>
                  <a:gd name="T44" fmla="*/ 9 w 52"/>
                  <a:gd name="T45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2" h="27">
                    <a:moveTo>
                      <a:pt x="9" y="0"/>
                    </a:moveTo>
                    <a:cubicBezTo>
                      <a:pt x="6" y="0"/>
                      <a:pt x="3" y="1"/>
                      <a:pt x="0" y="2"/>
                    </a:cubicBezTo>
                    <a:cubicBezTo>
                      <a:pt x="0" y="5"/>
                      <a:pt x="1" y="6"/>
                      <a:pt x="5" y="6"/>
                    </a:cubicBezTo>
                    <a:cubicBezTo>
                      <a:pt x="4" y="7"/>
                      <a:pt x="4" y="8"/>
                      <a:pt x="3" y="9"/>
                    </a:cubicBezTo>
                    <a:cubicBezTo>
                      <a:pt x="4" y="10"/>
                      <a:pt x="4" y="10"/>
                      <a:pt x="5" y="10"/>
                    </a:cubicBezTo>
                    <a:cubicBezTo>
                      <a:pt x="6" y="10"/>
                      <a:pt x="9" y="9"/>
                      <a:pt x="13" y="9"/>
                    </a:cubicBezTo>
                    <a:cubicBezTo>
                      <a:pt x="12" y="10"/>
                      <a:pt x="12" y="12"/>
                      <a:pt x="13" y="12"/>
                    </a:cubicBezTo>
                    <a:cubicBezTo>
                      <a:pt x="9" y="14"/>
                      <a:pt x="7" y="13"/>
                      <a:pt x="4" y="16"/>
                    </a:cubicBezTo>
                    <a:cubicBezTo>
                      <a:pt x="6" y="18"/>
                      <a:pt x="7" y="18"/>
                      <a:pt x="10" y="18"/>
                    </a:cubicBezTo>
                    <a:cubicBezTo>
                      <a:pt x="10" y="18"/>
                      <a:pt x="11" y="18"/>
                      <a:pt x="12" y="18"/>
                    </a:cubicBezTo>
                    <a:cubicBezTo>
                      <a:pt x="14" y="18"/>
                      <a:pt x="16" y="18"/>
                      <a:pt x="18" y="18"/>
                    </a:cubicBezTo>
                    <a:cubicBezTo>
                      <a:pt x="19" y="18"/>
                      <a:pt x="20" y="18"/>
                      <a:pt x="21" y="19"/>
                    </a:cubicBezTo>
                    <a:cubicBezTo>
                      <a:pt x="22" y="19"/>
                      <a:pt x="23" y="19"/>
                      <a:pt x="23" y="19"/>
                    </a:cubicBezTo>
                    <a:cubicBezTo>
                      <a:pt x="27" y="19"/>
                      <a:pt x="30" y="20"/>
                      <a:pt x="34" y="20"/>
                    </a:cubicBezTo>
                    <a:cubicBezTo>
                      <a:pt x="41" y="20"/>
                      <a:pt x="40" y="27"/>
                      <a:pt x="47" y="27"/>
                    </a:cubicBezTo>
                    <a:cubicBezTo>
                      <a:pt x="49" y="27"/>
                      <a:pt x="52" y="27"/>
                      <a:pt x="52" y="24"/>
                    </a:cubicBezTo>
                    <a:cubicBezTo>
                      <a:pt x="52" y="21"/>
                      <a:pt x="47" y="18"/>
                      <a:pt x="44" y="16"/>
                    </a:cubicBezTo>
                    <a:cubicBezTo>
                      <a:pt x="45" y="15"/>
                      <a:pt x="46" y="14"/>
                      <a:pt x="47" y="13"/>
                    </a:cubicBezTo>
                    <a:cubicBezTo>
                      <a:pt x="45" y="12"/>
                      <a:pt x="42" y="7"/>
                      <a:pt x="38" y="7"/>
                    </a:cubicBezTo>
                    <a:cubicBezTo>
                      <a:pt x="36" y="7"/>
                      <a:pt x="36" y="9"/>
                      <a:pt x="34" y="9"/>
                    </a:cubicBezTo>
                    <a:cubicBezTo>
                      <a:pt x="31" y="9"/>
                      <a:pt x="31" y="3"/>
                      <a:pt x="25" y="3"/>
                    </a:cubicBezTo>
                    <a:cubicBezTo>
                      <a:pt x="23" y="3"/>
                      <a:pt x="22" y="5"/>
                      <a:pt x="20" y="5"/>
                    </a:cubicBezTo>
                    <a:cubicBezTo>
                      <a:pt x="16" y="5"/>
                      <a:pt x="15" y="0"/>
                      <a:pt x="9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85" name="Freeform 129"/>
              <p:cNvSpPr>
                <a:spLocks/>
              </p:cNvSpPr>
              <p:nvPr/>
            </p:nvSpPr>
            <p:spPr bwMode="auto">
              <a:xfrm>
                <a:off x="3700911" y="1928813"/>
                <a:ext cx="30162" cy="7938"/>
              </a:xfrm>
              <a:custGeom>
                <a:avLst/>
                <a:gdLst>
                  <a:gd name="T0" fmla="*/ 7 w 14"/>
                  <a:gd name="T1" fmla="*/ 0 h 4"/>
                  <a:gd name="T2" fmla="*/ 5 w 14"/>
                  <a:gd name="T3" fmla="*/ 4 h 4"/>
                  <a:gd name="T4" fmla="*/ 14 w 14"/>
                  <a:gd name="T5" fmla="*/ 2 h 4"/>
                  <a:gd name="T6" fmla="*/ 7 w 14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">
                    <a:moveTo>
                      <a:pt x="7" y="0"/>
                    </a:moveTo>
                    <a:cubicBezTo>
                      <a:pt x="6" y="0"/>
                      <a:pt x="0" y="4"/>
                      <a:pt x="5" y="4"/>
                    </a:cubicBezTo>
                    <a:cubicBezTo>
                      <a:pt x="9" y="4"/>
                      <a:pt x="12" y="4"/>
                      <a:pt x="14" y="2"/>
                    </a:cubicBezTo>
                    <a:cubicBezTo>
                      <a:pt x="11" y="1"/>
                      <a:pt x="10" y="0"/>
                      <a:pt x="7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86" name="Freeform 130"/>
              <p:cNvSpPr>
                <a:spLocks/>
              </p:cNvSpPr>
              <p:nvPr/>
            </p:nvSpPr>
            <p:spPr bwMode="auto">
              <a:xfrm>
                <a:off x="3812035" y="1963737"/>
                <a:ext cx="301626" cy="92076"/>
              </a:xfrm>
              <a:custGeom>
                <a:avLst/>
                <a:gdLst>
                  <a:gd name="T0" fmla="*/ 8 w 139"/>
                  <a:gd name="T1" fmla="*/ 0 h 43"/>
                  <a:gd name="T2" fmla="*/ 0 w 139"/>
                  <a:gd name="T3" fmla="*/ 4 h 43"/>
                  <a:gd name="T4" fmla="*/ 20 w 139"/>
                  <a:gd name="T5" fmla="*/ 14 h 43"/>
                  <a:gd name="T6" fmla="*/ 26 w 139"/>
                  <a:gd name="T7" fmla="*/ 11 h 43"/>
                  <a:gd name="T8" fmla="*/ 37 w 139"/>
                  <a:gd name="T9" fmla="*/ 26 h 43"/>
                  <a:gd name="T10" fmla="*/ 34 w 139"/>
                  <a:gd name="T11" fmla="*/ 30 h 43"/>
                  <a:gd name="T12" fmla="*/ 54 w 139"/>
                  <a:gd name="T13" fmla="*/ 43 h 43"/>
                  <a:gd name="T14" fmla="*/ 62 w 139"/>
                  <a:gd name="T15" fmla="*/ 38 h 43"/>
                  <a:gd name="T16" fmla="*/ 66 w 139"/>
                  <a:gd name="T17" fmla="*/ 38 h 43"/>
                  <a:gd name="T18" fmla="*/ 74 w 139"/>
                  <a:gd name="T19" fmla="*/ 43 h 43"/>
                  <a:gd name="T20" fmla="*/ 80 w 139"/>
                  <a:gd name="T21" fmla="*/ 43 h 43"/>
                  <a:gd name="T22" fmla="*/ 102 w 139"/>
                  <a:gd name="T23" fmla="*/ 43 h 43"/>
                  <a:gd name="T24" fmla="*/ 109 w 139"/>
                  <a:gd name="T25" fmla="*/ 39 h 43"/>
                  <a:gd name="T26" fmla="*/ 115 w 139"/>
                  <a:gd name="T27" fmla="*/ 43 h 43"/>
                  <a:gd name="T28" fmla="*/ 139 w 139"/>
                  <a:gd name="T29" fmla="*/ 33 h 43"/>
                  <a:gd name="T30" fmla="*/ 137 w 139"/>
                  <a:gd name="T31" fmla="*/ 33 h 43"/>
                  <a:gd name="T32" fmla="*/ 135 w 139"/>
                  <a:gd name="T33" fmla="*/ 33 h 43"/>
                  <a:gd name="T34" fmla="*/ 136 w 139"/>
                  <a:gd name="T35" fmla="*/ 30 h 43"/>
                  <a:gd name="T36" fmla="*/ 139 w 139"/>
                  <a:gd name="T37" fmla="*/ 30 h 43"/>
                  <a:gd name="T38" fmla="*/ 116 w 139"/>
                  <a:gd name="T39" fmla="*/ 22 h 43"/>
                  <a:gd name="T40" fmla="*/ 81 w 139"/>
                  <a:gd name="T41" fmla="*/ 29 h 43"/>
                  <a:gd name="T42" fmla="*/ 61 w 139"/>
                  <a:gd name="T43" fmla="*/ 26 h 43"/>
                  <a:gd name="T44" fmla="*/ 58 w 139"/>
                  <a:gd name="T45" fmla="*/ 27 h 43"/>
                  <a:gd name="T46" fmla="*/ 57 w 139"/>
                  <a:gd name="T47" fmla="*/ 24 h 43"/>
                  <a:gd name="T48" fmla="*/ 59 w 139"/>
                  <a:gd name="T49" fmla="*/ 23 h 43"/>
                  <a:gd name="T50" fmla="*/ 46 w 139"/>
                  <a:gd name="T51" fmla="*/ 16 h 43"/>
                  <a:gd name="T52" fmla="*/ 57 w 139"/>
                  <a:gd name="T53" fmla="*/ 16 h 43"/>
                  <a:gd name="T54" fmla="*/ 44 w 139"/>
                  <a:gd name="T55" fmla="*/ 8 h 43"/>
                  <a:gd name="T56" fmla="*/ 39 w 139"/>
                  <a:gd name="T57" fmla="*/ 8 h 43"/>
                  <a:gd name="T58" fmla="*/ 33 w 139"/>
                  <a:gd name="T59" fmla="*/ 10 h 43"/>
                  <a:gd name="T60" fmla="*/ 8 w 139"/>
                  <a:gd name="T61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39" h="43">
                    <a:moveTo>
                      <a:pt x="8" y="0"/>
                    </a:moveTo>
                    <a:cubicBezTo>
                      <a:pt x="5" y="0"/>
                      <a:pt x="0" y="0"/>
                      <a:pt x="0" y="4"/>
                    </a:cubicBezTo>
                    <a:cubicBezTo>
                      <a:pt x="0" y="7"/>
                      <a:pt x="17" y="14"/>
                      <a:pt x="20" y="14"/>
                    </a:cubicBezTo>
                    <a:cubicBezTo>
                      <a:pt x="23" y="14"/>
                      <a:pt x="24" y="13"/>
                      <a:pt x="26" y="11"/>
                    </a:cubicBezTo>
                    <a:cubicBezTo>
                      <a:pt x="31" y="16"/>
                      <a:pt x="32" y="21"/>
                      <a:pt x="37" y="26"/>
                    </a:cubicBezTo>
                    <a:cubicBezTo>
                      <a:pt x="36" y="26"/>
                      <a:pt x="34" y="28"/>
                      <a:pt x="34" y="30"/>
                    </a:cubicBezTo>
                    <a:cubicBezTo>
                      <a:pt x="34" y="36"/>
                      <a:pt x="48" y="43"/>
                      <a:pt x="54" y="43"/>
                    </a:cubicBezTo>
                    <a:cubicBezTo>
                      <a:pt x="57" y="43"/>
                      <a:pt x="61" y="40"/>
                      <a:pt x="62" y="38"/>
                    </a:cubicBezTo>
                    <a:cubicBezTo>
                      <a:pt x="66" y="38"/>
                      <a:pt x="66" y="38"/>
                      <a:pt x="66" y="38"/>
                    </a:cubicBezTo>
                    <a:cubicBezTo>
                      <a:pt x="65" y="42"/>
                      <a:pt x="70" y="43"/>
                      <a:pt x="74" y="43"/>
                    </a:cubicBezTo>
                    <a:cubicBezTo>
                      <a:pt x="76" y="43"/>
                      <a:pt x="78" y="43"/>
                      <a:pt x="80" y="43"/>
                    </a:cubicBezTo>
                    <a:cubicBezTo>
                      <a:pt x="102" y="43"/>
                      <a:pt x="102" y="43"/>
                      <a:pt x="102" y="43"/>
                    </a:cubicBezTo>
                    <a:cubicBezTo>
                      <a:pt x="105" y="41"/>
                      <a:pt x="105" y="39"/>
                      <a:pt x="109" y="39"/>
                    </a:cubicBezTo>
                    <a:cubicBezTo>
                      <a:pt x="110" y="41"/>
                      <a:pt x="111" y="43"/>
                      <a:pt x="115" y="43"/>
                    </a:cubicBezTo>
                    <a:cubicBezTo>
                      <a:pt x="125" y="43"/>
                      <a:pt x="138" y="43"/>
                      <a:pt x="139" y="33"/>
                    </a:cubicBezTo>
                    <a:cubicBezTo>
                      <a:pt x="139" y="33"/>
                      <a:pt x="138" y="33"/>
                      <a:pt x="137" y="33"/>
                    </a:cubicBezTo>
                    <a:cubicBezTo>
                      <a:pt x="137" y="33"/>
                      <a:pt x="136" y="33"/>
                      <a:pt x="135" y="33"/>
                    </a:cubicBezTo>
                    <a:cubicBezTo>
                      <a:pt x="135" y="32"/>
                      <a:pt x="136" y="31"/>
                      <a:pt x="136" y="30"/>
                    </a:cubicBezTo>
                    <a:cubicBezTo>
                      <a:pt x="137" y="30"/>
                      <a:pt x="138" y="30"/>
                      <a:pt x="139" y="30"/>
                    </a:cubicBezTo>
                    <a:cubicBezTo>
                      <a:pt x="135" y="22"/>
                      <a:pt x="127" y="22"/>
                      <a:pt x="116" y="22"/>
                    </a:cubicBezTo>
                    <a:cubicBezTo>
                      <a:pt x="101" y="22"/>
                      <a:pt x="96" y="29"/>
                      <a:pt x="81" y="29"/>
                    </a:cubicBezTo>
                    <a:cubicBezTo>
                      <a:pt x="74" y="29"/>
                      <a:pt x="68" y="27"/>
                      <a:pt x="61" y="26"/>
                    </a:cubicBezTo>
                    <a:cubicBezTo>
                      <a:pt x="61" y="26"/>
                      <a:pt x="59" y="27"/>
                      <a:pt x="58" y="27"/>
                    </a:cubicBezTo>
                    <a:cubicBezTo>
                      <a:pt x="57" y="27"/>
                      <a:pt x="57" y="26"/>
                      <a:pt x="57" y="24"/>
                    </a:cubicBezTo>
                    <a:cubicBezTo>
                      <a:pt x="57" y="23"/>
                      <a:pt x="58" y="23"/>
                      <a:pt x="59" y="23"/>
                    </a:cubicBezTo>
                    <a:cubicBezTo>
                      <a:pt x="55" y="20"/>
                      <a:pt x="48" y="24"/>
                      <a:pt x="46" y="16"/>
                    </a:cubicBezTo>
                    <a:cubicBezTo>
                      <a:pt x="57" y="16"/>
                      <a:pt x="57" y="16"/>
                      <a:pt x="57" y="16"/>
                    </a:cubicBezTo>
                    <a:cubicBezTo>
                      <a:pt x="55" y="13"/>
                      <a:pt x="42" y="14"/>
                      <a:pt x="44" y="8"/>
                    </a:cubicBezTo>
                    <a:cubicBezTo>
                      <a:pt x="44" y="8"/>
                      <a:pt x="41" y="8"/>
                      <a:pt x="39" y="8"/>
                    </a:cubicBezTo>
                    <a:cubicBezTo>
                      <a:pt x="38" y="9"/>
                      <a:pt x="36" y="10"/>
                      <a:pt x="33" y="10"/>
                    </a:cubicBezTo>
                    <a:cubicBezTo>
                      <a:pt x="23" y="10"/>
                      <a:pt x="21" y="0"/>
                      <a:pt x="8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87" name="Freeform 131"/>
              <p:cNvSpPr>
                <a:spLocks/>
              </p:cNvSpPr>
              <p:nvPr/>
            </p:nvSpPr>
            <p:spPr bwMode="auto">
              <a:xfrm>
                <a:off x="3815210" y="2012950"/>
                <a:ext cx="52388" cy="41275"/>
              </a:xfrm>
              <a:custGeom>
                <a:avLst/>
                <a:gdLst>
                  <a:gd name="T0" fmla="*/ 12 w 24"/>
                  <a:gd name="T1" fmla="*/ 0 h 19"/>
                  <a:gd name="T2" fmla="*/ 4 w 24"/>
                  <a:gd name="T3" fmla="*/ 7 h 19"/>
                  <a:gd name="T4" fmla="*/ 0 w 24"/>
                  <a:gd name="T5" fmla="*/ 11 h 19"/>
                  <a:gd name="T6" fmla="*/ 18 w 24"/>
                  <a:gd name="T7" fmla="*/ 19 h 19"/>
                  <a:gd name="T8" fmla="*/ 24 w 24"/>
                  <a:gd name="T9" fmla="*/ 10 h 19"/>
                  <a:gd name="T10" fmla="*/ 12 w 24"/>
                  <a:gd name="T1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" h="19">
                    <a:moveTo>
                      <a:pt x="12" y="0"/>
                    </a:moveTo>
                    <a:cubicBezTo>
                      <a:pt x="6" y="0"/>
                      <a:pt x="7" y="7"/>
                      <a:pt x="4" y="7"/>
                    </a:cubicBezTo>
                    <a:cubicBezTo>
                      <a:pt x="3" y="7"/>
                      <a:pt x="0" y="8"/>
                      <a:pt x="0" y="11"/>
                    </a:cubicBezTo>
                    <a:cubicBezTo>
                      <a:pt x="0" y="11"/>
                      <a:pt x="16" y="19"/>
                      <a:pt x="18" y="19"/>
                    </a:cubicBezTo>
                    <a:cubicBezTo>
                      <a:pt x="22" y="19"/>
                      <a:pt x="24" y="14"/>
                      <a:pt x="24" y="10"/>
                    </a:cubicBezTo>
                    <a:cubicBezTo>
                      <a:pt x="24" y="6"/>
                      <a:pt x="17" y="0"/>
                      <a:pt x="1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88" name="Freeform 132"/>
              <p:cNvSpPr>
                <a:spLocks/>
              </p:cNvSpPr>
              <p:nvPr/>
            </p:nvSpPr>
            <p:spPr bwMode="auto">
              <a:xfrm>
                <a:off x="3821561" y="1936750"/>
                <a:ext cx="49212" cy="12700"/>
              </a:xfrm>
              <a:custGeom>
                <a:avLst/>
                <a:gdLst>
                  <a:gd name="T0" fmla="*/ 22 w 22"/>
                  <a:gd name="T1" fmla="*/ 0 h 6"/>
                  <a:gd name="T2" fmla="*/ 20 w 22"/>
                  <a:gd name="T3" fmla="*/ 0 h 6"/>
                  <a:gd name="T4" fmla="*/ 18 w 22"/>
                  <a:gd name="T5" fmla="*/ 0 h 6"/>
                  <a:gd name="T6" fmla="*/ 0 w 22"/>
                  <a:gd name="T7" fmla="*/ 3 h 6"/>
                  <a:gd name="T8" fmla="*/ 18 w 22"/>
                  <a:gd name="T9" fmla="*/ 6 h 6"/>
                  <a:gd name="T10" fmla="*/ 22 w 22"/>
                  <a:gd name="T11" fmla="*/ 4 h 6"/>
                  <a:gd name="T12" fmla="*/ 22 w 22"/>
                  <a:gd name="T1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6">
                    <a:moveTo>
                      <a:pt x="22" y="0"/>
                    </a:moveTo>
                    <a:cubicBezTo>
                      <a:pt x="21" y="0"/>
                      <a:pt x="21" y="0"/>
                      <a:pt x="20" y="0"/>
                    </a:cubicBezTo>
                    <a:cubicBezTo>
                      <a:pt x="20" y="0"/>
                      <a:pt x="20" y="0"/>
                      <a:pt x="18" y="0"/>
                    </a:cubicBezTo>
                    <a:cubicBezTo>
                      <a:pt x="13" y="0"/>
                      <a:pt x="3" y="1"/>
                      <a:pt x="0" y="3"/>
                    </a:cubicBezTo>
                    <a:cubicBezTo>
                      <a:pt x="0" y="3"/>
                      <a:pt x="16" y="6"/>
                      <a:pt x="18" y="6"/>
                    </a:cubicBezTo>
                    <a:cubicBezTo>
                      <a:pt x="20" y="6"/>
                      <a:pt x="22" y="5"/>
                      <a:pt x="22" y="4"/>
                    </a:cubicBezTo>
                    <a:cubicBezTo>
                      <a:pt x="22" y="3"/>
                      <a:pt x="22" y="2"/>
                      <a:pt x="2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89" name="Freeform 133"/>
              <p:cNvSpPr>
                <a:spLocks/>
              </p:cNvSpPr>
              <p:nvPr/>
            </p:nvSpPr>
            <p:spPr bwMode="auto">
              <a:xfrm>
                <a:off x="3785048" y="1890713"/>
                <a:ext cx="57151" cy="44450"/>
              </a:xfrm>
              <a:custGeom>
                <a:avLst/>
                <a:gdLst>
                  <a:gd name="T0" fmla="*/ 6 w 26"/>
                  <a:gd name="T1" fmla="*/ 0 h 20"/>
                  <a:gd name="T2" fmla="*/ 0 w 26"/>
                  <a:gd name="T3" fmla="*/ 4 h 20"/>
                  <a:gd name="T4" fmla="*/ 9 w 26"/>
                  <a:gd name="T5" fmla="*/ 15 h 20"/>
                  <a:gd name="T6" fmla="*/ 6 w 26"/>
                  <a:gd name="T7" fmla="*/ 18 h 20"/>
                  <a:gd name="T8" fmla="*/ 12 w 26"/>
                  <a:gd name="T9" fmla="*/ 20 h 20"/>
                  <a:gd name="T10" fmla="*/ 26 w 26"/>
                  <a:gd name="T11" fmla="*/ 18 h 20"/>
                  <a:gd name="T12" fmla="*/ 26 w 26"/>
                  <a:gd name="T13" fmla="*/ 11 h 20"/>
                  <a:gd name="T14" fmla="*/ 16 w 26"/>
                  <a:gd name="T15" fmla="*/ 4 h 20"/>
                  <a:gd name="T16" fmla="*/ 6 w 26"/>
                  <a:gd name="T17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6" h="20">
                    <a:moveTo>
                      <a:pt x="6" y="0"/>
                    </a:moveTo>
                    <a:cubicBezTo>
                      <a:pt x="4" y="0"/>
                      <a:pt x="0" y="1"/>
                      <a:pt x="0" y="4"/>
                    </a:cubicBezTo>
                    <a:cubicBezTo>
                      <a:pt x="0" y="10"/>
                      <a:pt x="6" y="11"/>
                      <a:pt x="9" y="15"/>
                    </a:cubicBezTo>
                    <a:cubicBezTo>
                      <a:pt x="8" y="15"/>
                      <a:pt x="6" y="16"/>
                      <a:pt x="6" y="18"/>
                    </a:cubicBezTo>
                    <a:cubicBezTo>
                      <a:pt x="6" y="19"/>
                      <a:pt x="8" y="20"/>
                      <a:pt x="12" y="20"/>
                    </a:cubicBezTo>
                    <a:cubicBezTo>
                      <a:pt x="15" y="20"/>
                      <a:pt x="21" y="19"/>
                      <a:pt x="26" y="18"/>
                    </a:cubicBezTo>
                    <a:cubicBezTo>
                      <a:pt x="25" y="14"/>
                      <a:pt x="26" y="12"/>
                      <a:pt x="26" y="11"/>
                    </a:cubicBezTo>
                    <a:cubicBezTo>
                      <a:pt x="26" y="5"/>
                      <a:pt x="16" y="11"/>
                      <a:pt x="16" y="4"/>
                    </a:cubicBezTo>
                    <a:cubicBezTo>
                      <a:pt x="13" y="4"/>
                      <a:pt x="7" y="2"/>
                      <a:pt x="6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90" name="Freeform 134"/>
              <p:cNvSpPr>
                <a:spLocks/>
              </p:cNvSpPr>
              <p:nvPr/>
            </p:nvSpPr>
            <p:spPr bwMode="auto">
              <a:xfrm>
                <a:off x="3762822" y="1849438"/>
                <a:ext cx="22226" cy="11113"/>
              </a:xfrm>
              <a:custGeom>
                <a:avLst/>
                <a:gdLst>
                  <a:gd name="T0" fmla="*/ 4 w 10"/>
                  <a:gd name="T1" fmla="*/ 0 h 5"/>
                  <a:gd name="T2" fmla="*/ 0 w 10"/>
                  <a:gd name="T3" fmla="*/ 0 h 5"/>
                  <a:gd name="T4" fmla="*/ 5 w 10"/>
                  <a:gd name="T5" fmla="*/ 5 h 5"/>
                  <a:gd name="T6" fmla="*/ 10 w 10"/>
                  <a:gd name="T7" fmla="*/ 5 h 5"/>
                  <a:gd name="T8" fmla="*/ 10 w 10"/>
                  <a:gd name="T9" fmla="*/ 0 h 5"/>
                  <a:gd name="T10" fmla="*/ 4 w 10"/>
                  <a:gd name="T11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" h="5">
                    <a:moveTo>
                      <a:pt x="4" y="0"/>
                    </a:moveTo>
                    <a:cubicBezTo>
                      <a:pt x="2" y="0"/>
                      <a:pt x="1" y="0"/>
                      <a:pt x="0" y="0"/>
                    </a:cubicBezTo>
                    <a:cubicBezTo>
                      <a:pt x="0" y="3"/>
                      <a:pt x="3" y="4"/>
                      <a:pt x="5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0"/>
                      <a:pt x="6" y="0"/>
                      <a:pt x="4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91" name="Freeform 135"/>
              <p:cNvSpPr>
                <a:spLocks/>
              </p:cNvSpPr>
              <p:nvPr/>
            </p:nvSpPr>
            <p:spPr bwMode="auto">
              <a:xfrm>
                <a:off x="3824736" y="1795463"/>
                <a:ext cx="190500" cy="128588"/>
              </a:xfrm>
              <a:custGeom>
                <a:avLst/>
                <a:gdLst>
                  <a:gd name="T0" fmla="*/ 16 w 88"/>
                  <a:gd name="T1" fmla="*/ 0 h 59"/>
                  <a:gd name="T2" fmla="*/ 24 w 88"/>
                  <a:gd name="T3" fmla="*/ 6 h 59"/>
                  <a:gd name="T4" fmla="*/ 19 w 88"/>
                  <a:gd name="T5" fmla="*/ 6 h 59"/>
                  <a:gd name="T6" fmla="*/ 16 w 88"/>
                  <a:gd name="T7" fmla="*/ 5 h 59"/>
                  <a:gd name="T8" fmla="*/ 9 w 88"/>
                  <a:gd name="T9" fmla="*/ 8 h 59"/>
                  <a:gd name="T10" fmla="*/ 12 w 88"/>
                  <a:gd name="T11" fmla="*/ 13 h 59"/>
                  <a:gd name="T12" fmla="*/ 17 w 88"/>
                  <a:gd name="T13" fmla="*/ 12 h 59"/>
                  <a:gd name="T14" fmla="*/ 20 w 88"/>
                  <a:gd name="T15" fmla="*/ 13 h 59"/>
                  <a:gd name="T16" fmla="*/ 17 w 88"/>
                  <a:gd name="T17" fmla="*/ 15 h 59"/>
                  <a:gd name="T18" fmla="*/ 10 w 88"/>
                  <a:gd name="T19" fmla="*/ 14 h 59"/>
                  <a:gd name="T20" fmla="*/ 8 w 88"/>
                  <a:gd name="T21" fmla="*/ 14 h 59"/>
                  <a:gd name="T22" fmla="*/ 3 w 88"/>
                  <a:gd name="T23" fmla="*/ 16 h 59"/>
                  <a:gd name="T24" fmla="*/ 16 w 88"/>
                  <a:gd name="T25" fmla="*/ 23 h 59"/>
                  <a:gd name="T26" fmla="*/ 13 w 88"/>
                  <a:gd name="T27" fmla="*/ 25 h 59"/>
                  <a:gd name="T28" fmla="*/ 4 w 88"/>
                  <a:gd name="T29" fmla="*/ 22 h 59"/>
                  <a:gd name="T30" fmla="*/ 0 w 88"/>
                  <a:gd name="T31" fmla="*/ 22 h 59"/>
                  <a:gd name="T32" fmla="*/ 17 w 88"/>
                  <a:gd name="T33" fmla="*/ 31 h 59"/>
                  <a:gd name="T34" fmla="*/ 10 w 88"/>
                  <a:gd name="T35" fmla="*/ 35 h 59"/>
                  <a:gd name="T36" fmla="*/ 12 w 88"/>
                  <a:gd name="T37" fmla="*/ 38 h 59"/>
                  <a:gd name="T38" fmla="*/ 18 w 88"/>
                  <a:gd name="T39" fmla="*/ 35 h 59"/>
                  <a:gd name="T40" fmla="*/ 22 w 88"/>
                  <a:gd name="T41" fmla="*/ 39 h 59"/>
                  <a:gd name="T42" fmla="*/ 31 w 88"/>
                  <a:gd name="T43" fmla="*/ 37 h 59"/>
                  <a:gd name="T44" fmla="*/ 42 w 88"/>
                  <a:gd name="T45" fmla="*/ 39 h 59"/>
                  <a:gd name="T46" fmla="*/ 21 w 88"/>
                  <a:gd name="T47" fmla="*/ 45 h 59"/>
                  <a:gd name="T48" fmla="*/ 34 w 88"/>
                  <a:gd name="T49" fmla="*/ 52 h 59"/>
                  <a:gd name="T50" fmla="*/ 30 w 88"/>
                  <a:gd name="T51" fmla="*/ 54 h 59"/>
                  <a:gd name="T52" fmla="*/ 41 w 88"/>
                  <a:gd name="T53" fmla="*/ 59 h 59"/>
                  <a:gd name="T54" fmla="*/ 48 w 88"/>
                  <a:gd name="T55" fmla="*/ 52 h 59"/>
                  <a:gd name="T56" fmla="*/ 58 w 88"/>
                  <a:gd name="T57" fmla="*/ 57 h 59"/>
                  <a:gd name="T58" fmla="*/ 58 w 88"/>
                  <a:gd name="T59" fmla="*/ 57 h 59"/>
                  <a:gd name="T60" fmla="*/ 58 w 88"/>
                  <a:gd name="T61" fmla="*/ 54 h 59"/>
                  <a:gd name="T62" fmla="*/ 63 w 88"/>
                  <a:gd name="T63" fmla="*/ 54 h 59"/>
                  <a:gd name="T64" fmla="*/ 60 w 88"/>
                  <a:gd name="T65" fmla="*/ 48 h 59"/>
                  <a:gd name="T66" fmla="*/ 63 w 88"/>
                  <a:gd name="T67" fmla="*/ 44 h 59"/>
                  <a:gd name="T68" fmla="*/ 68 w 88"/>
                  <a:gd name="T69" fmla="*/ 49 h 59"/>
                  <a:gd name="T70" fmla="*/ 81 w 88"/>
                  <a:gd name="T71" fmla="*/ 40 h 59"/>
                  <a:gd name="T72" fmla="*/ 87 w 88"/>
                  <a:gd name="T73" fmla="*/ 39 h 59"/>
                  <a:gd name="T74" fmla="*/ 88 w 88"/>
                  <a:gd name="T75" fmla="*/ 35 h 59"/>
                  <a:gd name="T76" fmla="*/ 74 w 88"/>
                  <a:gd name="T77" fmla="*/ 31 h 59"/>
                  <a:gd name="T78" fmla="*/ 70 w 88"/>
                  <a:gd name="T79" fmla="*/ 32 h 59"/>
                  <a:gd name="T80" fmla="*/ 69 w 88"/>
                  <a:gd name="T81" fmla="*/ 31 h 59"/>
                  <a:gd name="T82" fmla="*/ 71 w 88"/>
                  <a:gd name="T83" fmla="*/ 27 h 59"/>
                  <a:gd name="T84" fmla="*/ 68 w 88"/>
                  <a:gd name="T85" fmla="*/ 23 h 59"/>
                  <a:gd name="T86" fmla="*/ 64 w 88"/>
                  <a:gd name="T87" fmla="*/ 18 h 59"/>
                  <a:gd name="T88" fmla="*/ 61 w 88"/>
                  <a:gd name="T89" fmla="*/ 18 h 59"/>
                  <a:gd name="T90" fmla="*/ 62 w 88"/>
                  <a:gd name="T91" fmla="*/ 20 h 59"/>
                  <a:gd name="T92" fmla="*/ 62 w 88"/>
                  <a:gd name="T93" fmla="*/ 23 h 59"/>
                  <a:gd name="T94" fmla="*/ 59 w 88"/>
                  <a:gd name="T95" fmla="*/ 23 h 59"/>
                  <a:gd name="T96" fmla="*/ 54 w 88"/>
                  <a:gd name="T97" fmla="*/ 15 h 59"/>
                  <a:gd name="T98" fmla="*/ 51 w 88"/>
                  <a:gd name="T99" fmla="*/ 15 h 59"/>
                  <a:gd name="T100" fmla="*/ 48 w 88"/>
                  <a:gd name="T101" fmla="*/ 15 h 59"/>
                  <a:gd name="T102" fmla="*/ 46 w 88"/>
                  <a:gd name="T103" fmla="*/ 15 h 59"/>
                  <a:gd name="T104" fmla="*/ 43 w 88"/>
                  <a:gd name="T105" fmla="*/ 15 h 59"/>
                  <a:gd name="T106" fmla="*/ 34 w 88"/>
                  <a:gd name="T107" fmla="*/ 3 h 59"/>
                  <a:gd name="T108" fmla="*/ 16 w 88"/>
                  <a:gd name="T109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88" h="59">
                    <a:moveTo>
                      <a:pt x="16" y="0"/>
                    </a:moveTo>
                    <a:cubicBezTo>
                      <a:pt x="16" y="4"/>
                      <a:pt x="21" y="4"/>
                      <a:pt x="24" y="6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18" y="5"/>
                      <a:pt x="17" y="5"/>
                      <a:pt x="16" y="5"/>
                    </a:cubicBezTo>
                    <a:cubicBezTo>
                      <a:pt x="13" y="5"/>
                      <a:pt x="11" y="7"/>
                      <a:pt x="9" y="8"/>
                    </a:cubicBezTo>
                    <a:cubicBezTo>
                      <a:pt x="9" y="8"/>
                      <a:pt x="11" y="13"/>
                      <a:pt x="12" y="13"/>
                    </a:cubicBezTo>
                    <a:cubicBezTo>
                      <a:pt x="14" y="13"/>
                      <a:pt x="15" y="12"/>
                      <a:pt x="17" y="12"/>
                    </a:cubicBezTo>
                    <a:cubicBezTo>
                      <a:pt x="18" y="12"/>
                      <a:pt x="19" y="12"/>
                      <a:pt x="20" y="13"/>
                    </a:cubicBezTo>
                    <a:cubicBezTo>
                      <a:pt x="19" y="14"/>
                      <a:pt x="19" y="15"/>
                      <a:pt x="17" y="15"/>
                    </a:cubicBezTo>
                    <a:cubicBezTo>
                      <a:pt x="15" y="15"/>
                      <a:pt x="14" y="14"/>
                      <a:pt x="10" y="14"/>
                    </a:cubicBezTo>
                    <a:cubicBezTo>
                      <a:pt x="9" y="14"/>
                      <a:pt x="9" y="14"/>
                      <a:pt x="8" y="14"/>
                    </a:cubicBezTo>
                    <a:cubicBezTo>
                      <a:pt x="6" y="14"/>
                      <a:pt x="3" y="14"/>
                      <a:pt x="3" y="16"/>
                    </a:cubicBezTo>
                    <a:cubicBezTo>
                      <a:pt x="3" y="19"/>
                      <a:pt x="12" y="21"/>
                      <a:pt x="16" y="23"/>
                    </a:cubicBezTo>
                    <a:cubicBezTo>
                      <a:pt x="16" y="23"/>
                      <a:pt x="14" y="25"/>
                      <a:pt x="13" y="25"/>
                    </a:cubicBezTo>
                    <a:cubicBezTo>
                      <a:pt x="10" y="25"/>
                      <a:pt x="6" y="23"/>
                      <a:pt x="4" y="2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1" y="30"/>
                      <a:pt x="7" y="31"/>
                      <a:pt x="17" y="31"/>
                    </a:cubicBezTo>
                    <a:cubicBezTo>
                      <a:pt x="15" y="33"/>
                      <a:pt x="13" y="34"/>
                      <a:pt x="10" y="35"/>
                    </a:cubicBezTo>
                    <a:cubicBezTo>
                      <a:pt x="10" y="36"/>
                      <a:pt x="10" y="38"/>
                      <a:pt x="12" y="38"/>
                    </a:cubicBezTo>
                    <a:cubicBezTo>
                      <a:pt x="15" y="38"/>
                      <a:pt x="16" y="36"/>
                      <a:pt x="18" y="35"/>
                    </a:cubicBezTo>
                    <a:cubicBezTo>
                      <a:pt x="19" y="37"/>
                      <a:pt x="19" y="39"/>
                      <a:pt x="22" y="39"/>
                    </a:cubicBezTo>
                    <a:cubicBezTo>
                      <a:pt x="26" y="39"/>
                      <a:pt x="27" y="37"/>
                      <a:pt x="31" y="37"/>
                    </a:cubicBezTo>
                    <a:cubicBezTo>
                      <a:pt x="35" y="37"/>
                      <a:pt x="38" y="38"/>
                      <a:pt x="42" y="39"/>
                    </a:cubicBezTo>
                    <a:cubicBezTo>
                      <a:pt x="38" y="40"/>
                      <a:pt x="21" y="39"/>
                      <a:pt x="21" y="45"/>
                    </a:cubicBezTo>
                    <a:cubicBezTo>
                      <a:pt x="21" y="49"/>
                      <a:pt x="29" y="52"/>
                      <a:pt x="34" y="52"/>
                    </a:cubicBezTo>
                    <a:cubicBezTo>
                      <a:pt x="33" y="53"/>
                      <a:pt x="32" y="53"/>
                      <a:pt x="30" y="54"/>
                    </a:cubicBezTo>
                    <a:cubicBezTo>
                      <a:pt x="30" y="58"/>
                      <a:pt x="37" y="59"/>
                      <a:pt x="41" y="59"/>
                    </a:cubicBezTo>
                    <a:cubicBezTo>
                      <a:pt x="45" y="59"/>
                      <a:pt x="48" y="57"/>
                      <a:pt x="48" y="52"/>
                    </a:cubicBezTo>
                    <a:cubicBezTo>
                      <a:pt x="50" y="54"/>
                      <a:pt x="55" y="57"/>
                      <a:pt x="58" y="57"/>
                    </a:cubicBezTo>
                    <a:cubicBezTo>
                      <a:pt x="58" y="57"/>
                      <a:pt x="58" y="57"/>
                      <a:pt x="58" y="57"/>
                    </a:cubicBezTo>
                    <a:cubicBezTo>
                      <a:pt x="58" y="54"/>
                      <a:pt x="58" y="54"/>
                      <a:pt x="58" y="54"/>
                    </a:cubicBezTo>
                    <a:cubicBezTo>
                      <a:pt x="63" y="54"/>
                      <a:pt x="63" y="54"/>
                      <a:pt x="63" y="54"/>
                    </a:cubicBezTo>
                    <a:cubicBezTo>
                      <a:pt x="62" y="51"/>
                      <a:pt x="61" y="51"/>
                      <a:pt x="60" y="48"/>
                    </a:cubicBezTo>
                    <a:cubicBezTo>
                      <a:pt x="61" y="47"/>
                      <a:pt x="62" y="45"/>
                      <a:pt x="63" y="44"/>
                    </a:cubicBezTo>
                    <a:cubicBezTo>
                      <a:pt x="64" y="47"/>
                      <a:pt x="64" y="49"/>
                      <a:pt x="68" y="49"/>
                    </a:cubicBezTo>
                    <a:cubicBezTo>
                      <a:pt x="71" y="49"/>
                      <a:pt x="75" y="41"/>
                      <a:pt x="81" y="40"/>
                    </a:cubicBezTo>
                    <a:cubicBezTo>
                      <a:pt x="83" y="40"/>
                      <a:pt x="86" y="41"/>
                      <a:pt x="87" y="39"/>
                    </a:cubicBezTo>
                    <a:cubicBezTo>
                      <a:pt x="88" y="38"/>
                      <a:pt x="88" y="37"/>
                      <a:pt x="88" y="35"/>
                    </a:cubicBezTo>
                    <a:cubicBezTo>
                      <a:pt x="84" y="34"/>
                      <a:pt x="77" y="31"/>
                      <a:pt x="74" y="31"/>
                    </a:cubicBezTo>
                    <a:cubicBezTo>
                      <a:pt x="73" y="31"/>
                      <a:pt x="71" y="32"/>
                      <a:pt x="70" y="32"/>
                    </a:cubicBezTo>
                    <a:cubicBezTo>
                      <a:pt x="69" y="32"/>
                      <a:pt x="69" y="32"/>
                      <a:pt x="69" y="31"/>
                    </a:cubicBezTo>
                    <a:cubicBezTo>
                      <a:pt x="69" y="29"/>
                      <a:pt x="71" y="29"/>
                      <a:pt x="71" y="27"/>
                    </a:cubicBezTo>
                    <a:cubicBezTo>
                      <a:pt x="71" y="25"/>
                      <a:pt x="68" y="25"/>
                      <a:pt x="68" y="23"/>
                    </a:cubicBezTo>
                    <a:cubicBezTo>
                      <a:pt x="68" y="19"/>
                      <a:pt x="68" y="18"/>
                      <a:pt x="64" y="18"/>
                    </a:cubicBezTo>
                    <a:cubicBezTo>
                      <a:pt x="63" y="18"/>
                      <a:pt x="62" y="18"/>
                      <a:pt x="61" y="18"/>
                    </a:cubicBezTo>
                    <a:cubicBezTo>
                      <a:pt x="62" y="20"/>
                      <a:pt x="62" y="20"/>
                      <a:pt x="62" y="20"/>
                    </a:cubicBezTo>
                    <a:cubicBezTo>
                      <a:pt x="62" y="23"/>
                      <a:pt x="62" y="23"/>
                      <a:pt x="62" y="23"/>
                    </a:cubicBezTo>
                    <a:cubicBezTo>
                      <a:pt x="59" y="23"/>
                      <a:pt x="59" y="23"/>
                      <a:pt x="59" y="23"/>
                    </a:cubicBezTo>
                    <a:cubicBezTo>
                      <a:pt x="57" y="21"/>
                      <a:pt x="58" y="17"/>
                      <a:pt x="54" y="15"/>
                    </a:cubicBezTo>
                    <a:cubicBezTo>
                      <a:pt x="53" y="15"/>
                      <a:pt x="52" y="15"/>
                      <a:pt x="51" y="15"/>
                    </a:cubicBezTo>
                    <a:cubicBezTo>
                      <a:pt x="50" y="15"/>
                      <a:pt x="49" y="15"/>
                      <a:pt x="48" y="15"/>
                    </a:cubicBezTo>
                    <a:cubicBezTo>
                      <a:pt x="47" y="15"/>
                      <a:pt x="47" y="15"/>
                      <a:pt x="46" y="15"/>
                    </a:cubicBezTo>
                    <a:cubicBezTo>
                      <a:pt x="45" y="15"/>
                      <a:pt x="44" y="15"/>
                      <a:pt x="43" y="15"/>
                    </a:cubicBezTo>
                    <a:cubicBezTo>
                      <a:pt x="38" y="13"/>
                      <a:pt x="39" y="5"/>
                      <a:pt x="34" y="3"/>
                    </a:cubicBezTo>
                    <a:cubicBezTo>
                      <a:pt x="29" y="1"/>
                      <a:pt x="23" y="0"/>
                      <a:pt x="16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92" name="Freeform 136"/>
              <p:cNvSpPr>
                <a:spLocks/>
              </p:cNvSpPr>
              <p:nvPr/>
            </p:nvSpPr>
            <p:spPr bwMode="auto">
              <a:xfrm>
                <a:off x="3978723" y="2330450"/>
                <a:ext cx="123825" cy="77788"/>
              </a:xfrm>
              <a:custGeom>
                <a:avLst/>
                <a:gdLst>
                  <a:gd name="T0" fmla="*/ 16 w 57"/>
                  <a:gd name="T1" fmla="*/ 0 h 36"/>
                  <a:gd name="T2" fmla="*/ 7 w 57"/>
                  <a:gd name="T3" fmla="*/ 17 h 36"/>
                  <a:gd name="T4" fmla="*/ 7 w 57"/>
                  <a:gd name="T5" fmla="*/ 21 h 36"/>
                  <a:gd name="T6" fmla="*/ 4 w 57"/>
                  <a:gd name="T7" fmla="*/ 25 h 36"/>
                  <a:gd name="T8" fmla="*/ 0 w 57"/>
                  <a:gd name="T9" fmla="*/ 30 h 36"/>
                  <a:gd name="T10" fmla="*/ 7 w 57"/>
                  <a:gd name="T11" fmla="*/ 30 h 36"/>
                  <a:gd name="T12" fmla="*/ 12 w 57"/>
                  <a:gd name="T13" fmla="*/ 30 h 36"/>
                  <a:gd name="T14" fmla="*/ 14 w 57"/>
                  <a:gd name="T15" fmla="*/ 36 h 36"/>
                  <a:gd name="T16" fmla="*/ 16 w 57"/>
                  <a:gd name="T17" fmla="*/ 34 h 36"/>
                  <a:gd name="T18" fmla="*/ 18 w 57"/>
                  <a:gd name="T19" fmla="*/ 34 h 36"/>
                  <a:gd name="T20" fmla="*/ 30 w 57"/>
                  <a:gd name="T21" fmla="*/ 23 h 36"/>
                  <a:gd name="T22" fmla="*/ 40 w 57"/>
                  <a:gd name="T23" fmla="*/ 30 h 36"/>
                  <a:gd name="T24" fmla="*/ 48 w 57"/>
                  <a:gd name="T25" fmla="*/ 30 h 36"/>
                  <a:gd name="T26" fmla="*/ 57 w 57"/>
                  <a:gd name="T27" fmla="*/ 27 h 36"/>
                  <a:gd name="T28" fmla="*/ 45 w 57"/>
                  <a:gd name="T29" fmla="*/ 22 h 36"/>
                  <a:gd name="T30" fmla="*/ 43 w 57"/>
                  <a:gd name="T31" fmla="*/ 17 h 36"/>
                  <a:gd name="T32" fmla="*/ 23 w 57"/>
                  <a:gd name="T33" fmla="*/ 6 h 36"/>
                  <a:gd name="T34" fmla="*/ 21 w 57"/>
                  <a:gd name="T35" fmla="*/ 8 h 36"/>
                  <a:gd name="T36" fmla="*/ 16 w 57"/>
                  <a:gd name="T37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57" h="36">
                    <a:moveTo>
                      <a:pt x="16" y="0"/>
                    </a:moveTo>
                    <a:cubicBezTo>
                      <a:pt x="8" y="1"/>
                      <a:pt x="7" y="12"/>
                      <a:pt x="7" y="17"/>
                    </a:cubicBezTo>
                    <a:cubicBezTo>
                      <a:pt x="7" y="19"/>
                      <a:pt x="7" y="19"/>
                      <a:pt x="7" y="21"/>
                    </a:cubicBezTo>
                    <a:cubicBezTo>
                      <a:pt x="7" y="23"/>
                      <a:pt x="6" y="24"/>
                      <a:pt x="4" y="25"/>
                    </a:cubicBezTo>
                    <a:cubicBezTo>
                      <a:pt x="4" y="26"/>
                      <a:pt x="0" y="26"/>
                      <a:pt x="0" y="30"/>
                    </a:cubicBezTo>
                    <a:cubicBezTo>
                      <a:pt x="1" y="30"/>
                      <a:pt x="4" y="30"/>
                      <a:pt x="7" y="30"/>
                    </a:cubicBezTo>
                    <a:cubicBezTo>
                      <a:pt x="9" y="30"/>
                      <a:pt x="10" y="30"/>
                      <a:pt x="12" y="30"/>
                    </a:cubicBezTo>
                    <a:cubicBezTo>
                      <a:pt x="12" y="33"/>
                      <a:pt x="11" y="36"/>
                      <a:pt x="14" y="36"/>
                    </a:cubicBezTo>
                    <a:cubicBezTo>
                      <a:pt x="15" y="36"/>
                      <a:pt x="15" y="35"/>
                      <a:pt x="16" y="34"/>
                    </a:cubicBezTo>
                    <a:cubicBezTo>
                      <a:pt x="17" y="34"/>
                      <a:pt x="17" y="34"/>
                      <a:pt x="18" y="34"/>
                    </a:cubicBezTo>
                    <a:cubicBezTo>
                      <a:pt x="22" y="34"/>
                      <a:pt x="30" y="29"/>
                      <a:pt x="30" y="23"/>
                    </a:cubicBezTo>
                    <a:cubicBezTo>
                      <a:pt x="31" y="24"/>
                      <a:pt x="40" y="30"/>
                      <a:pt x="40" y="30"/>
                    </a:cubicBezTo>
                    <a:cubicBezTo>
                      <a:pt x="43" y="30"/>
                      <a:pt x="45" y="30"/>
                      <a:pt x="48" y="30"/>
                    </a:cubicBezTo>
                    <a:cubicBezTo>
                      <a:pt x="52" y="30"/>
                      <a:pt x="54" y="29"/>
                      <a:pt x="57" y="27"/>
                    </a:cubicBezTo>
                    <a:cubicBezTo>
                      <a:pt x="55" y="24"/>
                      <a:pt x="50" y="25"/>
                      <a:pt x="45" y="22"/>
                    </a:cubicBezTo>
                    <a:cubicBezTo>
                      <a:pt x="44" y="21"/>
                      <a:pt x="45" y="19"/>
                      <a:pt x="43" y="17"/>
                    </a:cubicBezTo>
                    <a:cubicBezTo>
                      <a:pt x="38" y="10"/>
                      <a:pt x="29" y="13"/>
                      <a:pt x="23" y="6"/>
                    </a:cubicBezTo>
                    <a:cubicBezTo>
                      <a:pt x="22" y="6"/>
                      <a:pt x="21" y="7"/>
                      <a:pt x="21" y="8"/>
                    </a:cubicBezTo>
                    <a:cubicBezTo>
                      <a:pt x="19" y="5"/>
                      <a:pt x="18" y="4"/>
                      <a:pt x="16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93" name="Freeform 137"/>
              <p:cNvSpPr>
                <a:spLocks/>
              </p:cNvSpPr>
              <p:nvPr/>
            </p:nvSpPr>
            <p:spPr bwMode="auto">
              <a:xfrm>
                <a:off x="4154936" y="2260600"/>
                <a:ext cx="38100" cy="30163"/>
              </a:xfrm>
              <a:custGeom>
                <a:avLst/>
                <a:gdLst>
                  <a:gd name="T0" fmla="*/ 8 w 18"/>
                  <a:gd name="T1" fmla="*/ 0 h 14"/>
                  <a:gd name="T2" fmla="*/ 0 w 18"/>
                  <a:gd name="T3" fmla="*/ 7 h 14"/>
                  <a:gd name="T4" fmla="*/ 7 w 18"/>
                  <a:gd name="T5" fmla="*/ 14 h 14"/>
                  <a:gd name="T6" fmla="*/ 18 w 18"/>
                  <a:gd name="T7" fmla="*/ 7 h 14"/>
                  <a:gd name="T8" fmla="*/ 8 w 18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4">
                    <a:moveTo>
                      <a:pt x="8" y="0"/>
                    </a:moveTo>
                    <a:cubicBezTo>
                      <a:pt x="4" y="0"/>
                      <a:pt x="0" y="2"/>
                      <a:pt x="0" y="7"/>
                    </a:cubicBezTo>
                    <a:cubicBezTo>
                      <a:pt x="0" y="11"/>
                      <a:pt x="3" y="14"/>
                      <a:pt x="7" y="14"/>
                    </a:cubicBezTo>
                    <a:cubicBezTo>
                      <a:pt x="11" y="14"/>
                      <a:pt x="18" y="11"/>
                      <a:pt x="18" y="7"/>
                    </a:cubicBezTo>
                    <a:cubicBezTo>
                      <a:pt x="18" y="2"/>
                      <a:pt x="13" y="0"/>
                      <a:pt x="8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94" name="Freeform 138"/>
              <p:cNvSpPr>
                <a:spLocks/>
              </p:cNvSpPr>
              <p:nvPr/>
            </p:nvSpPr>
            <p:spPr bwMode="auto">
              <a:xfrm>
                <a:off x="4042223" y="2413000"/>
                <a:ext cx="30162" cy="23813"/>
              </a:xfrm>
              <a:custGeom>
                <a:avLst/>
                <a:gdLst>
                  <a:gd name="T0" fmla="*/ 10 w 14"/>
                  <a:gd name="T1" fmla="*/ 0 h 11"/>
                  <a:gd name="T2" fmla="*/ 6 w 14"/>
                  <a:gd name="T3" fmla="*/ 0 h 11"/>
                  <a:gd name="T4" fmla="*/ 0 w 14"/>
                  <a:gd name="T5" fmla="*/ 7 h 11"/>
                  <a:gd name="T6" fmla="*/ 0 w 14"/>
                  <a:gd name="T7" fmla="*/ 11 h 11"/>
                  <a:gd name="T8" fmla="*/ 14 w 14"/>
                  <a:gd name="T9" fmla="*/ 1 h 11"/>
                  <a:gd name="T10" fmla="*/ 10 w 14"/>
                  <a:gd name="T11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11">
                    <a:moveTo>
                      <a:pt x="10" y="0"/>
                    </a:moveTo>
                    <a:cubicBezTo>
                      <a:pt x="9" y="0"/>
                      <a:pt x="8" y="0"/>
                      <a:pt x="6" y="0"/>
                    </a:cubicBezTo>
                    <a:cubicBezTo>
                      <a:pt x="6" y="2"/>
                      <a:pt x="2" y="4"/>
                      <a:pt x="0" y="7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5" y="10"/>
                      <a:pt x="12" y="5"/>
                      <a:pt x="14" y="1"/>
                    </a:cubicBezTo>
                    <a:cubicBezTo>
                      <a:pt x="12" y="0"/>
                      <a:pt x="12" y="0"/>
                      <a:pt x="1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95" name="Freeform 139"/>
              <p:cNvSpPr>
                <a:spLocks/>
              </p:cNvSpPr>
              <p:nvPr/>
            </p:nvSpPr>
            <p:spPr bwMode="auto">
              <a:xfrm>
                <a:off x="4091436" y="2079625"/>
                <a:ext cx="82550" cy="38100"/>
              </a:xfrm>
              <a:custGeom>
                <a:avLst/>
                <a:gdLst>
                  <a:gd name="T0" fmla="*/ 4 w 38"/>
                  <a:gd name="T1" fmla="*/ 0 h 17"/>
                  <a:gd name="T2" fmla="*/ 0 w 38"/>
                  <a:gd name="T3" fmla="*/ 5 h 17"/>
                  <a:gd name="T4" fmla="*/ 5 w 38"/>
                  <a:gd name="T5" fmla="*/ 11 h 17"/>
                  <a:gd name="T6" fmla="*/ 14 w 38"/>
                  <a:gd name="T7" fmla="*/ 17 h 17"/>
                  <a:gd name="T8" fmla="*/ 24 w 38"/>
                  <a:gd name="T9" fmla="*/ 14 h 17"/>
                  <a:gd name="T10" fmla="*/ 33 w 38"/>
                  <a:gd name="T11" fmla="*/ 16 h 17"/>
                  <a:gd name="T12" fmla="*/ 38 w 38"/>
                  <a:gd name="T13" fmla="*/ 11 h 17"/>
                  <a:gd name="T14" fmla="*/ 19 w 38"/>
                  <a:gd name="T15" fmla="*/ 3 h 17"/>
                  <a:gd name="T16" fmla="*/ 4 w 38"/>
                  <a:gd name="T17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8" h="17">
                    <a:moveTo>
                      <a:pt x="4" y="0"/>
                    </a:moveTo>
                    <a:cubicBezTo>
                      <a:pt x="2" y="0"/>
                      <a:pt x="0" y="2"/>
                      <a:pt x="0" y="5"/>
                    </a:cubicBezTo>
                    <a:cubicBezTo>
                      <a:pt x="0" y="8"/>
                      <a:pt x="3" y="9"/>
                      <a:pt x="5" y="11"/>
                    </a:cubicBezTo>
                    <a:cubicBezTo>
                      <a:pt x="3" y="15"/>
                      <a:pt x="8" y="17"/>
                      <a:pt x="14" y="17"/>
                    </a:cubicBezTo>
                    <a:cubicBezTo>
                      <a:pt x="19" y="17"/>
                      <a:pt x="21" y="14"/>
                      <a:pt x="24" y="14"/>
                    </a:cubicBezTo>
                    <a:cubicBezTo>
                      <a:pt x="27" y="14"/>
                      <a:pt x="29" y="16"/>
                      <a:pt x="33" y="16"/>
                    </a:cubicBezTo>
                    <a:cubicBezTo>
                      <a:pt x="35" y="16"/>
                      <a:pt x="37" y="14"/>
                      <a:pt x="38" y="11"/>
                    </a:cubicBezTo>
                    <a:cubicBezTo>
                      <a:pt x="33" y="9"/>
                      <a:pt x="26" y="3"/>
                      <a:pt x="19" y="3"/>
                    </a:cubicBezTo>
                    <a:cubicBezTo>
                      <a:pt x="13" y="3"/>
                      <a:pt x="11" y="0"/>
                      <a:pt x="4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96" name="Freeform 140"/>
              <p:cNvSpPr>
                <a:spLocks/>
              </p:cNvSpPr>
              <p:nvPr/>
            </p:nvSpPr>
            <p:spPr bwMode="auto">
              <a:xfrm>
                <a:off x="4097786" y="2430463"/>
                <a:ext cx="19050" cy="19050"/>
              </a:xfrm>
              <a:custGeom>
                <a:avLst/>
                <a:gdLst>
                  <a:gd name="T0" fmla="*/ 4 w 9"/>
                  <a:gd name="T1" fmla="*/ 0 h 9"/>
                  <a:gd name="T2" fmla="*/ 0 w 9"/>
                  <a:gd name="T3" fmla="*/ 4 h 9"/>
                  <a:gd name="T4" fmla="*/ 4 w 9"/>
                  <a:gd name="T5" fmla="*/ 9 h 9"/>
                  <a:gd name="T6" fmla="*/ 9 w 9"/>
                  <a:gd name="T7" fmla="*/ 2 h 9"/>
                  <a:gd name="T8" fmla="*/ 4 w 9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9">
                    <a:moveTo>
                      <a:pt x="4" y="0"/>
                    </a:moveTo>
                    <a:cubicBezTo>
                      <a:pt x="2" y="0"/>
                      <a:pt x="0" y="1"/>
                      <a:pt x="0" y="4"/>
                    </a:cubicBezTo>
                    <a:cubicBezTo>
                      <a:pt x="0" y="4"/>
                      <a:pt x="4" y="9"/>
                      <a:pt x="4" y="9"/>
                    </a:cubicBezTo>
                    <a:cubicBezTo>
                      <a:pt x="7" y="9"/>
                      <a:pt x="8" y="5"/>
                      <a:pt x="9" y="2"/>
                    </a:cubicBezTo>
                    <a:cubicBezTo>
                      <a:pt x="8" y="1"/>
                      <a:pt x="6" y="0"/>
                      <a:pt x="4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97" name="Freeform 141"/>
              <p:cNvSpPr>
                <a:spLocks/>
              </p:cNvSpPr>
              <p:nvPr/>
            </p:nvSpPr>
            <p:spPr bwMode="auto">
              <a:xfrm>
                <a:off x="4199386" y="2262188"/>
                <a:ext cx="20637" cy="11113"/>
              </a:xfrm>
              <a:custGeom>
                <a:avLst/>
                <a:gdLst>
                  <a:gd name="T0" fmla="*/ 3 w 9"/>
                  <a:gd name="T1" fmla="*/ 0 h 5"/>
                  <a:gd name="T2" fmla="*/ 0 w 9"/>
                  <a:gd name="T3" fmla="*/ 3 h 5"/>
                  <a:gd name="T4" fmla="*/ 3 w 9"/>
                  <a:gd name="T5" fmla="*/ 5 h 5"/>
                  <a:gd name="T6" fmla="*/ 6 w 9"/>
                  <a:gd name="T7" fmla="*/ 5 h 5"/>
                  <a:gd name="T8" fmla="*/ 9 w 9"/>
                  <a:gd name="T9" fmla="*/ 4 h 5"/>
                  <a:gd name="T10" fmla="*/ 3 w 9"/>
                  <a:gd name="T11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" h="5">
                    <a:moveTo>
                      <a:pt x="3" y="0"/>
                    </a:moveTo>
                    <a:cubicBezTo>
                      <a:pt x="3" y="0"/>
                      <a:pt x="0" y="2"/>
                      <a:pt x="0" y="3"/>
                    </a:cubicBezTo>
                    <a:cubicBezTo>
                      <a:pt x="0" y="4"/>
                      <a:pt x="1" y="5"/>
                      <a:pt x="3" y="5"/>
                    </a:cubicBezTo>
                    <a:cubicBezTo>
                      <a:pt x="5" y="5"/>
                      <a:pt x="5" y="5"/>
                      <a:pt x="6" y="5"/>
                    </a:cubicBezTo>
                    <a:cubicBezTo>
                      <a:pt x="6" y="5"/>
                      <a:pt x="7" y="5"/>
                      <a:pt x="9" y="4"/>
                    </a:cubicBezTo>
                    <a:cubicBezTo>
                      <a:pt x="8" y="3"/>
                      <a:pt x="6" y="0"/>
                      <a:pt x="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98" name="Freeform 142"/>
              <p:cNvSpPr>
                <a:spLocks/>
              </p:cNvSpPr>
              <p:nvPr/>
            </p:nvSpPr>
            <p:spPr bwMode="auto">
              <a:xfrm>
                <a:off x="4113661" y="2225675"/>
                <a:ext cx="19050" cy="15875"/>
              </a:xfrm>
              <a:custGeom>
                <a:avLst/>
                <a:gdLst>
                  <a:gd name="T0" fmla="*/ 9 w 9"/>
                  <a:gd name="T1" fmla="*/ 0 h 7"/>
                  <a:gd name="T2" fmla="*/ 3 w 9"/>
                  <a:gd name="T3" fmla="*/ 7 h 7"/>
                  <a:gd name="T4" fmla="*/ 9 w 9"/>
                  <a:gd name="T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7">
                    <a:moveTo>
                      <a:pt x="9" y="0"/>
                    </a:moveTo>
                    <a:cubicBezTo>
                      <a:pt x="6" y="0"/>
                      <a:pt x="0" y="7"/>
                      <a:pt x="3" y="7"/>
                    </a:cubicBezTo>
                    <a:cubicBezTo>
                      <a:pt x="6" y="7"/>
                      <a:pt x="9" y="4"/>
                      <a:pt x="9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99" name="Freeform 143"/>
              <p:cNvSpPr>
                <a:spLocks/>
              </p:cNvSpPr>
              <p:nvPr/>
            </p:nvSpPr>
            <p:spPr bwMode="auto">
              <a:xfrm>
                <a:off x="3927923" y="2079625"/>
                <a:ext cx="504825" cy="363538"/>
              </a:xfrm>
              <a:custGeom>
                <a:avLst/>
                <a:gdLst>
                  <a:gd name="T0" fmla="*/ 7 w 232"/>
                  <a:gd name="T1" fmla="*/ 10 h 167"/>
                  <a:gd name="T2" fmla="*/ 0 w 232"/>
                  <a:gd name="T3" fmla="*/ 31 h 167"/>
                  <a:gd name="T4" fmla="*/ 20 w 232"/>
                  <a:gd name="T5" fmla="*/ 41 h 167"/>
                  <a:gd name="T6" fmla="*/ 10 w 232"/>
                  <a:gd name="T7" fmla="*/ 44 h 167"/>
                  <a:gd name="T8" fmla="*/ 13 w 232"/>
                  <a:gd name="T9" fmla="*/ 53 h 167"/>
                  <a:gd name="T10" fmla="*/ 35 w 232"/>
                  <a:gd name="T11" fmla="*/ 58 h 167"/>
                  <a:gd name="T12" fmla="*/ 78 w 232"/>
                  <a:gd name="T13" fmla="*/ 58 h 167"/>
                  <a:gd name="T14" fmla="*/ 94 w 232"/>
                  <a:gd name="T15" fmla="*/ 54 h 167"/>
                  <a:gd name="T16" fmla="*/ 108 w 232"/>
                  <a:gd name="T17" fmla="*/ 73 h 167"/>
                  <a:gd name="T18" fmla="*/ 119 w 232"/>
                  <a:gd name="T19" fmla="*/ 73 h 167"/>
                  <a:gd name="T20" fmla="*/ 135 w 232"/>
                  <a:gd name="T21" fmla="*/ 107 h 167"/>
                  <a:gd name="T22" fmla="*/ 133 w 232"/>
                  <a:gd name="T23" fmla="*/ 117 h 167"/>
                  <a:gd name="T24" fmla="*/ 108 w 232"/>
                  <a:gd name="T25" fmla="*/ 121 h 167"/>
                  <a:gd name="T26" fmla="*/ 109 w 232"/>
                  <a:gd name="T27" fmla="*/ 137 h 167"/>
                  <a:gd name="T28" fmla="*/ 122 w 232"/>
                  <a:gd name="T29" fmla="*/ 135 h 167"/>
                  <a:gd name="T30" fmla="*/ 150 w 232"/>
                  <a:gd name="T31" fmla="*/ 145 h 167"/>
                  <a:gd name="T32" fmla="*/ 189 w 232"/>
                  <a:gd name="T33" fmla="*/ 164 h 167"/>
                  <a:gd name="T34" fmla="*/ 195 w 232"/>
                  <a:gd name="T35" fmla="*/ 164 h 167"/>
                  <a:gd name="T36" fmla="*/ 178 w 232"/>
                  <a:gd name="T37" fmla="*/ 144 h 167"/>
                  <a:gd name="T38" fmla="*/ 209 w 232"/>
                  <a:gd name="T39" fmla="*/ 144 h 167"/>
                  <a:gd name="T40" fmla="*/ 204 w 232"/>
                  <a:gd name="T41" fmla="*/ 132 h 167"/>
                  <a:gd name="T42" fmla="*/ 197 w 232"/>
                  <a:gd name="T43" fmla="*/ 129 h 167"/>
                  <a:gd name="T44" fmla="*/ 195 w 232"/>
                  <a:gd name="T45" fmla="*/ 129 h 167"/>
                  <a:gd name="T46" fmla="*/ 185 w 232"/>
                  <a:gd name="T47" fmla="*/ 118 h 167"/>
                  <a:gd name="T48" fmla="*/ 181 w 232"/>
                  <a:gd name="T49" fmla="*/ 114 h 167"/>
                  <a:gd name="T50" fmla="*/ 186 w 232"/>
                  <a:gd name="T51" fmla="*/ 114 h 167"/>
                  <a:gd name="T52" fmla="*/ 183 w 232"/>
                  <a:gd name="T53" fmla="*/ 111 h 167"/>
                  <a:gd name="T54" fmla="*/ 186 w 232"/>
                  <a:gd name="T55" fmla="*/ 106 h 167"/>
                  <a:gd name="T56" fmla="*/ 217 w 232"/>
                  <a:gd name="T57" fmla="*/ 118 h 167"/>
                  <a:gd name="T58" fmla="*/ 224 w 232"/>
                  <a:gd name="T59" fmla="*/ 111 h 167"/>
                  <a:gd name="T60" fmla="*/ 225 w 232"/>
                  <a:gd name="T61" fmla="*/ 99 h 167"/>
                  <a:gd name="T62" fmla="*/ 217 w 232"/>
                  <a:gd name="T63" fmla="*/ 95 h 167"/>
                  <a:gd name="T64" fmla="*/ 203 w 232"/>
                  <a:gd name="T65" fmla="*/ 87 h 167"/>
                  <a:gd name="T66" fmla="*/ 181 w 232"/>
                  <a:gd name="T67" fmla="*/ 75 h 167"/>
                  <a:gd name="T68" fmla="*/ 186 w 232"/>
                  <a:gd name="T69" fmla="*/ 65 h 167"/>
                  <a:gd name="T70" fmla="*/ 188 w 232"/>
                  <a:gd name="T71" fmla="*/ 61 h 167"/>
                  <a:gd name="T72" fmla="*/ 175 w 232"/>
                  <a:gd name="T73" fmla="*/ 54 h 167"/>
                  <a:gd name="T74" fmla="*/ 155 w 232"/>
                  <a:gd name="T75" fmla="*/ 41 h 167"/>
                  <a:gd name="T76" fmla="*/ 139 w 232"/>
                  <a:gd name="T77" fmla="*/ 36 h 167"/>
                  <a:gd name="T78" fmla="*/ 100 w 232"/>
                  <a:gd name="T79" fmla="*/ 17 h 167"/>
                  <a:gd name="T80" fmla="*/ 82 w 232"/>
                  <a:gd name="T81" fmla="*/ 22 h 167"/>
                  <a:gd name="T82" fmla="*/ 77 w 232"/>
                  <a:gd name="T83" fmla="*/ 19 h 167"/>
                  <a:gd name="T84" fmla="*/ 35 w 232"/>
                  <a:gd name="T85" fmla="*/ 17 h 167"/>
                  <a:gd name="T86" fmla="*/ 32 w 232"/>
                  <a:gd name="T87" fmla="*/ 30 h 167"/>
                  <a:gd name="T88" fmla="*/ 29 w 232"/>
                  <a:gd name="T89" fmla="*/ 20 h 167"/>
                  <a:gd name="T90" fmla="*/ 39 w 232"/>
                  <a:gd name="T91" fmla="*/ 3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32" h="167">
                    <a:moveTo>
                      <a:pt x="30" y="0"/>
                    </a:moveTo>
                    <a:cubicBezTo>
                      <a:pt x="20" y="0"/>
                      <a:pt x="13" y="5"/>
                      <a:pt x="7" y="10"/>
                    </a:cubicBezTo>
                    <a:cubicBezTo>
                      <a:pt x="6" y="11"/>
                      <a:pt x="8" y="17"/>
                      <a:pt x="5" y="18"/>
                    </a:cubicBezTo>
                    <a:cubicBezTo>
                      <a:pt x="1" y="21"/>
                      <a:pt x="0" y="23"/>
                      <a:pt x="0" y="31"/>
                    </a:cubicBezTo>
                    <a:cubicBezTo>
                      <a:pt x="0" y="34"/>
                      <a:pt x="4" y="39"/>
                      <a:pt x="4" y="39"/>
                    </a:cubicBezTo>
                    <a:cubicBezTo>
                      <a:pt x="4" y="39"/>
                      <a:pt x="17" y="40"/>
                      <a:pt x="20" y="41"/>
                    </a:cubicBezTo>
                    <a:cubicBezTo>
                      <a:pt x="20" y="45"/>
                      <a:pt x="20" y="45"/>
                      <a:pt x="20" y="45"/>
                    </a:cubicBezTo>
                    <a:cubicBezTo>
                      <a:pt x="16" y="45"/>
                      <a:pt x="13" y="44"/>
                      <a:pt x="10" y="44"/>
                    </a:cubicBezTo>
                    <a:cubicBezTo>
                      <a:pt x="9" y="44"/>
                      <a:pt x="8" y="44"/>
                      <a:pt x="7" y="44"/>
                    </a:cubicBezTo>
                    <a:cubicBezTo>
                      <a:pt x="7" y="48"/>
                      <a:pt x="12" y="49"/>
                      <a:pt x="13" y="53"/>
                    </a:cubicBezTo>
                    <a:cubicBezTo>
                      <a:pt x="27" y="53"/>
                      <a:pt x="27" y="53"/>
                      <a:pt x="27" y="53"/>
                    </a:cubicBezTo>
                    <a:cubicBezTo>
                      <a:pt x="28" y="55"/>
                      <a:pt x="33" y="58"/>
                      <a:pt x="35" y="58"/>
                    </a:cubicBezTo>
                    <a:cubicBezTo>
                      <a:pt x="44" y="58"/>
                      <a:pt x="56" y="58"/>
                      <a:pt x="66" y="58"/>
                    </a:cubicBezTo>
                    <a:cubicBezTo>
                      <a:pt x="71" y="58"/>
                      <a:pt x="75" y="58"/>
                      <a:pt x="78" y="58"/>
                    </a:cubicBezTo>
                    <a:cubicBezTo>
                      <a:pt x="78" y="60"/>
                      <a:pt x="77" y="65"/>
                      <a:pt x="80" y="65"/>
                    </a:cubicBezTo>
                    <a:cubicBezTo>
                      <a:pt x="85" y="65"/>
                      <a:pt x="90" y="54"/>
                      <a:pt x="94" y="54"/>
                    </a:cubicBezTo>
                    <a:cubicBezTo>
                      <a:pt x="97" y="54"/>
                      <a:pt x="112" y="67"/>
                      <a:pt x="115" y="70"/>
                    </a:cubicBezTo>
                    <a:cubicBezTo>
                      <a:pt x="113" y="70"/>
                      <a:pt x="108" y="71"/>
                      <a:pt x="108" y="73"/>
                    </a:cubicBezTo>
                    <a:cubicBezTo>
                      <a:pt x="108" y="74"/>
                      <a:pt x="109" y="77"/>
                      <a:pt x="110" y="77"/>
                    </a:cubicBezTo>
                    <a:cubicBezTo>
                      <a:pt x="114" y="77"/>
                      <a:pt x="115" y="73"/>
                      <a:pt x="119" y="73"/>
                    </a:cubicBezTo>
                    <a:cubicBezTo>
                      <a:pt x="125" y="73"/>
                      <a:pt x="143" y="87"/>
                      <a:pt x="143" y="95"/>
                    </a:cubicBezTo>
                    <a:cubicBezTo>
                      <a:pt x="143" y="99"/>
                      <a:pt x="137" y="105"/>
                      <a:pt x="135" y="107"/>
                    </a:cubicBezTo>
                    <a:cubicBezTo>
                      <a:pt x="133" y="109"/>
                      <a:pt x="128" y="107"/>
                      <a:pt x="128" y="112"/>
                    </a:cubicBezTo>
                    <a:cubicBezTo>
                      <a:pt x="128" y="114"/>
                      <a:pt x="131" y="117"/>
                      <a:pt x="133" y="117"/>
                    </a:cubicBezTo>
                    <a:cubicBezTo>
                      <a:pt x="129" y="120"/>
                      <a:pt x="122" y="121"/>
                      <a:pt x="120" y="121"/>
                    </a:cubicBezTo>
                    <a:cubicBezTo>
                      <a:pt x="117" y="121"/>
                      <a:pt x="113" y="121"/>
                      <a:pt x="108" y="121"/>
                    </a:cubicBezTo>
                    <a:cubicBezTo>
                      <a:pt x="104" y="121"/>
                      <a:pt x="96" y="126"/>
                      <a:pt x="96" y="129"/>
                    </a:cubicBezTo>
                    <a:cubicBezTo>
                      <a:pt x="96" y="133"/>
                      <a:pt x="105" y="137"/>
                      <a:pt x="109" y="137"/>
                    </a:cubicBezTo>
                    <a:cubicBezTo>
                      <a:pt x="112" y="137"/>
                      <a:pt x="114" y="133"/>
                      <a:pt x="117" y="133"/>
                    </a:cubicBezTo>
                    <a:cubicBezTo>
                      <a:pt x="120" y="133"/>
                      <a:pt x="119" y="135"/>
                      <a:pt x="122" y="135"/>
                    </a:cubicBezTo>
                    <a:cubicBezTo>
                      <a:pt x="124" y="135"/>
                      <a:pt x="126" y="132"/>
                      <a:pt x="128" y="130"/>
                    </a:cubicBezTo>
                    <a:cubicBezTo>
                      <a:pt x="136" y="135"/>
                      <a:pt x="140" y="141"/>
                      <a:pt x="150" y="145"/>
                    </a:cubicBezTo>
                    <a:cubicBezTo>
                      <a:pt x="145" y="154"/>
                      <a:pt x="162" y="153"/>
                      <a:pt x="169" y="157"/>
                    </a:cubicBezTo>
                    <a:cubicBezTo>
                      <a:pt x="176" y="162"/>
                      <a:pt x="181" y="160"/>
                      <a:pt x="189" y="164"/>
                    </a:cubicBezTo>
                    <a:cubicBezTo>
                      <a:pt x="190" y="164"/>
                      <a:pt x="191" y="167"/>
                      <a:pt x="192" y="167"/>
                    </a:cubicBezTo>
                    <a:cubicBezTo>
                      <a:pt x="193" y="167"/>
                      <a:pt x="195" y="166"/>
                      <a:pt x="195" y="164"/>
                    </a:cubicBezTo>
                    <a:cubicBezTo>
                      <a:pt x="195" y="156"/>
                      <a:pt x="179" y="150"/>
                      <a:pt x="174" y="144"/>
                    </a:cubicBezTo>
                    <a:cubicBezTo>
                      <a:pt x="178" y="144"/>
                      <a:pt x="178" y="144"/>
                      <a:pt x="178" y="144"/>
                    </a:cubicBezTo>
                    <a:cubicBezTo>
                      <a:pt x="182" y="148"/>
                      <a:pt x="200" y="155"/>
                      <a:pt x="205" y="155"/>
                    </a:cubicBezTo>
                    <a:cubicBezTo>
                      <a:pt x="206" y="152"/>
                      <a:pt x="209" y="147"/>
                      <a:pt x="209" y="144"/>
                    </a:cubicBezTo>
                    <a:cubicBezTo>
                      <a:pt x="209" y="141"/>
                      <a:pt x="204" y="140"/>
                      <a:pt x="204" y="138"/>
                    </a:cubicBezTo>
                    <a:cubicBezTo>
                      <a:pt x="204" y="136"/>
                      <a:pt x="204" y="136"/>
                      <a:pt x="204" y="132"/>
                    </a:cubicBezTo>
                    <a:cubicBezTo>
                      <a:pt x="202" y="132"/>
                      <a:pt x="202" y="132"/>
                      <a:pt x="199" y="132"/>
                    </a:cubicBezTo>
                    <a:cubicBezTo>
                      <a:pt x="199" y="130"/>
                      <a:pt x="198" y="129"/>
                      <a:pt x="197" y="129"/>
                    </a:cubicBezTo>
                    <a:cubicBezTo>
                      <a:pt x="197" y="129"/>
                      <a:pt x="196" y="129"/>
                      <a:pt x="196" y="129"/>
                    </a:cubicBezTo>
                    <a:cubicBezTo>
                      <a:pt x="196" y="129"/>
                      <a:pt x="195" y="129"/>
                      <a:pt x="195" y="129"/>
                    </a:cubicBezTo>
                    <a:cubicBezTo>
                      <a:pt x="194" y="129"/>
                      <a:pt x="193" y="129"/>
                      <a:pt x="191" y="129"/>
                    </a:cubicBezTo>
                    <a:cubicBezTo>
                      <a:pt x="189" y="128"/>
                      <a:pt x="186" y="121"/>
                      <a:pt x="185" y="118"/>
                    </a:cubicBezTo>
                    <a:cubicBezTo>
                      <a:pt x="181" y="118"/>
                      <a:pt x="181" y="118"/>
                      <a:pt x="181" y="118"/>
                    </a:cubicBezTo>
                    <a:cubicBezTo>
                      <a:pt x="181" y="114"/>
                      <a:pt x="181" y="114"/>
                      <a:pt x="181" y="114"/>
                    </a:cubicBezTo>
                    <a:cubicBezTo>
                      <a:pt x="182" y="114"/>
                      <a:pt x="182" y="114"/>
                      <a:pt x="183" y="114"/>
                    </a:cubicBezTo>
                    <a:cubicBezTo>
                      <a:pt x="184" y="114"/>
                      <a:pt x="185" y="114"/>
                      <a:pt x="186" y="114"/>
                    </a:cubicBezTo>
                    <a:cubicBezTo>
                      <a:pt x="186" y="110"/>
                      <a:pt x="186" y="110"/>
                      <a:pt x="186" y="110"/>
                    </a:cubicBezTo>
                    <a:cubicBezTo>
                      <a:pt x="184" y="110"/>
                      <a:pt x="184" y="111"/>
                      <a:pt x="183" y="111"/>
                    </a:cubicBezTo>
                    <a:cubicBezTo>
                      <a:pt x="182" y="111"/>
                      <a:pt x="181" y="110"/>
                      <a:pt x="180" y="110"/>
                    </a:cubicBezTo>
                    <a:cubicBezTo>
                      <a:pt x="180" y="110"/>
                      <a:pt x="184" y="106"/>
                      <a:pt x="186" y="106"/>
                    </a:cubicBezTo>
                    <a:cubicBezTo>
                      <a:pt x="199" y="106"/>
                      <a:pt x="200" y="126"/>
                      <a:pt x="214" y="126"/>
                    </a:cubicBezTo>
                    <a:cubicBezTo>
                      <a:pt x="217" y="126"/>
                      <a:pt x="217" y="121"/>
                      <a:pt x="217" y="118"/>
                    </a:cubicBezTo>
                    <a:cubicBezTo>
                      <a:pt x="223" y="118"/>
                      <a:pt x="224" y="115"/>
                      <a:pt x="224" y="114"/>
                    </a:cubicBezTo>
                    <a:cubicBezTo>
                      <a:pt x="224" y="113"/>
                      <a:pt x="224" y="114"/>
                      <a:pt x="224" y="111"/>
                    </a:cubicBezTo>
                    <a:cubicBezTo>
                      <a:pt x="227" y="111"/>
                      <a:pt x="232" y="110"/>
                      <a:pt x="232" y="106"/>
                    </a:cubicBezTo>
                    <a:cubicBezTo>
                      <a:pt x="232" y="101"/>
                      <a:pt x="230" y="99"/>
                      <a:pt x="225" y="99"/>
                    </a:cubicBezTo>
                    <a:cubicBezTo>
                      <a:pt x="223" y="99"/>
                      <a:pt x="221" y="99"/>
                      <a:pt x="219" y="98"/>
                    </a:cubicBezTo>
                    <a:cubicBezTo>
                      <a:pt x="219" y="96"/>
                      <a:pt x="218" y="95"/>
                      <a:pt x="217" y="95"/>
                    </a:cubicBezTo>
                    <a:cubicBezTo>
                      <a:pt x="215" y="95"/>
                      <a:pt x="213" y="97"/>
                      <a:pt x="210" y="97"/>
                    </a:cubicBezTo>
                    <a:cubicBezTo>
                      <a:pt x="205" y="97"/>
                      <a:pt x="204" y="92"/>
                      <a:pt x="203" y="87"/>
                    </a:cubicBezTo>
                    <a:cubicBezTo>
                      <a:pt x="197" y="86"/>
                      <a:pt x="190" y="83"/>
                      <a:pt x="189" y="77"/>
                    </a:cubicBezTo>
                    <a:cubicBezTo>
                      <a:pt x="186" y="77"/>
                      <a:pt x="184" y="76"/>
                      <a:pt x="181" y="75"/>
                    </a:cubicBezTo>
                    <a:cubicBezTo>
                      <a:pt x="184" y="70"/>
                      <a:pt x="186" y="70"/>
                      <a:pt x="191" y="68"/>
                    </a:cubicBezTo>
                    <a:cubicBezTo>
                      <a:pt x="190" y="66"/>
                      <a:pt x="188" y="65"/>
                      <a:pt x="186" y="65"/>
                    </a:cubicBezTo>
                    <a:cubicBezTo>
                      <a:pt x="184" y="65"/>
                      <a:pt x="183" y="65"/>
                      <a:pt x="178" y="65"/>
                    </a:cubicBezTo>
                    <a:cubicBezTo>
                      <a:pt x="180" y="61"/>
                      <a:pt x="184" y="62"/>
                      <a:pt x="188" y="61"/>
                    </a:cubicBezTo>
                    <a:cubicBezTo>
                      <a:pt x="186" y="57"/>
                      <a:pt x="184" y="54"/>
                      <a:pt x="180" y="54"/>
                    </a:cubicBezTo>
                    <a:cubicBezTo>
                      <a:pt x="180" y="54"/>
                      <a:pt x="177" y="54"/>
                      <a:pt x="175" y="54"/>
                    </a:cubicBezTo>
                    <a:cubicBezTo>
                      <a:pt x="175" y="49"/>
                      <a:pt x="175" y="49"/>
                      <a:pt x="175" y="49"/>
                    </a:cubicBezTo>
                    <a:cubicBezTo>
                      <a:pt x="167" y="48"/>
                      <a:pt x="163" y="44"/>
                      <a:pt x="155" y="41"/>
                    </a:cubicBezTo>
                    <a:cubicBezTo>
                      <a:pt x="156" y="37"/>
                      <a:pt x="149" y="36"/>
                      <a:pt x="146" y="36"/>
                    </a:cubicBezTo>
                    <a:cubicBezTo>
                      <a:pt x="144" y="36"/>
                      <a:pt x="143" y="36"/>
                      <a:pt x="139" y="36"/>
                    </a:cubicBezTo>
                    <a:cubicBezTo>
                      <a:pt x="130" y="36"/>
                      <a:pt x="128" y="26"/>
                      <a:pt x="121" y="22"/>
                    </a:cubicBezTo>
                    <a:cubicBezTo>
                      <a:pt x="118" y="19"/>
                      <a:pt x="105" y="17"/>
                      <a:pt x="100" y="17"/>
                    </a:cubicBezTo>
                    <a:cubicBezTo>
                      <a:pt x="95" y="17"/>
                      <a:pt x="94" y="24"/>
                      <a:pt x="89" y="24"/>
                    </a:cubicBezTo>
                    <a:cubicBezTo>
                      <a:pt x="86" y="24"/>
                      <a:pt x="85" y="22"/>
                      <a:pt x="82" y="22"/>
                    </a:cubicBezTo>
                    <a:cubicBezTo>
                      <a:pt x="79" y="22"/>
                      <a:pt x="78" y="24"/>
                      <a:pt x="77" y="24"/>
                    </a:cubicBezTo>
                    <a:cubicBezTo>
                      <a:pt x="75" y="24"/>
                      <a:pt x="77" y="20"/>
                      <a:pt x="77" y="19"/>
                    </a:cubicBezTo>
                    <a:cubicBezTo>
                      <a:pt x="77" y="13"/>
                      <a:pt x="73" y="3"/>
                      <a:pt x="65" y="3"/>
                    </a:cubicBezTo>
                    <a:cubicBezTo>
                      <a:pt x="54" y="3"/>
                      <a:pt x="35" y="6"/>
                      <a:pt x="35" y="17"/>
                    </a:cubicBezTo>
                    <a:cubicBezTo>
                      <a:pt x="35" y="20"/>
                      <a:pt x="38" y="22"/>
                      <a:pt x="38" y="24"/>
                    </a:cubicBezTo>
                    <a:cubicBezTo>
                      <a:pt x="38" y="27"/>
                      <a:pt x="34" y="30"/>
                      <a:pt x="32" y="30"/>
                    </a:cubicBezTo>
                    <a:cubicBezTo>
                      <a:pt x="29" y="30"/>
                      <a:pt x="29" y="28"/>
                      <a:pt x="29" y="25"/>
                    </a:cubicBezTo>
                    <a:cubicBezTo>
                      <a:pt x="29" y="25"/>
                      <a:pt x="29" y="22"/>
                      <a:pt x="29" y="20"/>
                    </a:cubicBezTo>
                    <a:cubicBezTo>
                      <a:pt x="28" y="20"/>
                      <a:pt x="27" y="19"/>
                      <a:pt x="27" y="17"/>
                    </a:cubicBezTo>
                    <a:cubicBezTo>
                      <a:pt x="27" y="9"/>
                      <a:pt x="36" y="9"/>
                      <a:pt x="39" y="3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00" name="Freeform 144"/>
              <p:cNvSpPr>
                <a:spLocks/>
              </p:cNvSpPr>
              <p:nvPr/>
            </p:nvSpPr>
            <p:spPr bwMode="auto">
              <a:xfrm>
                <a:off x="4134298" y="2397125"/>
                <a:ext cx="15875" cy="9525"/>
              </a:xfrm>
              <a:custGeom>
                <a:avLst/>
                <a:gdLst>
                  <a:gd name="T0" fmla="*/ 3 w 7"/>
                  <a:gd name="T1" fmla="*/ 0 h 4"/>
                  <a:gd name="T2" fmla="*/ 0 w 7"/>
                  <a:gd name="T3" fmla="*/ 2 h 4"/>
                  <a:gd name="T4" fmla="*/ 3 w 7"/>
                  <a:gd name="T5" fmla="*/ 4 h 4"/>
                  <a:gd name="T6" fmla="*/ 7 w 7"/>
                  <a:gd name="T7" fmla="*/ 2 h 4"/>
                  <a:gd name="T8" fmla="*/ 3 w 7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4">
                    <a:moveTo>
                      <a:pt x="3" y="0"/>
                    </a:moveTo>
                    <a:cubicBezTo>
                      <a:pt x="2" y="0"/>
                      <a:pt x="1" y="0"/>
                      <a:pt x="0" y="2"/>
                    </a:cubicBezTo>
                    <a:cubicBezTo>
                      <a:pt x="1" y="3"/>
                      <a:pt x="2" y="4"/>
                      <a:pt x="3" y="4"/>
                    </a:cubicBezTo>
                    <a:cubicBezTo>
                      <a:pt x="4" y="4"/>
                      <a:pt x="5" y="3"/>
                      <a:pt x="7" y="2"/>
                    </a:cubicBezTo>
                    <a:cubicBezTo>
                      <a:pt x="5" y="1"/>
                      <a:pt x="4" y="0"/>
                      <a:pt x="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01" name="Freeform 145"/>
              <p:cNvSpPr>
                <a:spLocks/>
              </p:cNvSpPr>
              <p:nvPr/>
            </p:nvSpPr>
            <p:spPr bwMode="auto">
              <a:xfrm>
                <a:off x="4032698" y="2325688"/>
                <a:ext cx="11112" cy="11113"/>
              </a:xfrm>
              <a:custGeom>
                <a:avLst/>
                <a:gdLst>
                  <a:gd name="T0" fmla="*/ 1 w 5"/>
                  <a:gd name="T1" fmla="*/ 0 h 5"/>
                  <a:gd name="T2" fmla="*/ 0 w 5"/>
                  <a:gd name="T3" fmla="*/ 1 h 5"/>
                  <a:gd name="T4" fmla="*/ 5 w 5"/>
                  <a:gd name="T5" fmla="*/ 5 h 5"/>
                  <a:gd name="T6" fmla="*/ 1 w 5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5">
                    <a:moveTo>
                      <a:pt x="1" y="0"/>
                    </a:moveTo>
                    <a:cubicBezTo>
                      <a:pt x="1" y="0"/>
                      <a:pt x="0" y="0"/>
                      <a:pt x="0" y="1"/>
                    </a:cubicBezTo>
                    <a:cubicBezTo>
                      <a:pt x="0" y="2"/>
                      <a:pt x="2" y="5"/>
                      <a:pt x="5" y="5"/>
                    </a:cubicBezTo>
                    <a:cubicBezTo>
                      <a:pt x="4" y="3"/>
                      <a:pt x="4" y="0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02" name="Freeform 146"/>
              <p:cNvSpPr>
                <a:spLocks/>
              </p:cNvSpPr>
              <p:nvPr/>
            </p:nvSpPr>
            <p:spPr bwMode="auto">
              <a:xfrm>
                <a:off x="3897761" y="1714500"/>
                <a:ext cx="538162" cy="282575"/>
              </a:xfrm>
              <a:custGeom>
                <a:avLst/>
                <a:gdLst>
                  <a:gd name="T0" fmla="*/ 140 w 248"/>
                  <a:gd name="T1" fmla="*/ 4 h 130"/>
                  <a:gd name="T2" fmla="*/ 125 w 248"/>
                  <a:gd name="T3" fmla="*/ 3 h 130"/>
                  <a:gd name="T4" fmla="*/ 86 w 248"/>
                  <a:gd name="T5" fmla="*/ 7 h 130"/>
                  <a:gd name="T6" fmla="*/ 81 w 248"/>
                  <a:gd name="T7" fmla="*/ 7 h 130"/>
                  <a:gd name="T8" fmla="*/ 48 w 248"/>
                  <a:gd name="T9" fmla="*/ 14 h 130"/>
                  <a:gd name="T10" fmla="*/ 34 w 248"/>
                  <a:gd name="T11" fmla="*/ 22 h 130"/>
                  <a:gd name="T12" fmla="*/ 0 w 248"/>
                  <a:gd name="T13" fmla="*/ 33 h 130"/>
                  <a:gd name="T14" fmla="*/ 10 w 248"/>
                  <a:gd name="T15" fmla="*/ 31 h 130"/>
                  <a:gd name="T16" fmla="*/ 11 w 248"/>
                  <a:gd name="T17" fmla="*/ 36 h 130"/>
                  <a:gd name="T18" fmla="*/ 27 w 248"/>
                  <a:gd name="T19" fmla="*/ 33 h 130"/>
                  <a:gd name="T20" fmla="*/ 15 w 248"/>
                  <a:gd name="T21" fmla="*/ 42 h 130"/>
                  <a:gd name="T22" fmla="*/ 28 w 248"/>
                  <a:gd name="T23" fmla="*/ 42 h 130"/>
                  <a:gd name="T24" fmla="*/ 36 w 248"/>
                  <a:gd name="T25" fmla="*/ 51 h 130"/>
                  <a:gd name="T26" fmla="*/ 46 w 248"/>
                  <a:gd name="T27" fmla="*/ 48 h 130"/>
                  <a:gd name="T28" fmla="*/ 63 w 248"/>
                  <a:gd name="T29" fmla="*/ 51 h 130"/>
                  <a:gd name="T30" fmla="*/ 94 w 248"/>
                  <a:gd name="T31" fmla="*/ 47 h 130"/>
                  <a:gd name="T32" fmla="*/ 85 w 248"/>
                  <a:gd name="T33" fmla="*/ 55 h 130"/>
                  <a:gd name="T34" fmla="*/ 69 w 248"/>
                  <a:gd name="T35" fmla="*/ 58 h 130"/>
                  <a:gd name="T36" fmla="*/ 78 w 248"/>
                  <a:gd name="T37" fmla="*/ 66 h 130"/>
                  <a:gd name="T38" fmla="*/ 55 w 248"/>
                  <a:gd name="T39" fmla="*/ 56 h 130"/>
                  <a:gd name="T40" fmla="*/ 44 w 248"/>
                  <a:gd name="T41" fmla="*/ 56 h 130"/>
                  <a:gd name="T42" fmla="*/ 47 w 248"/>
                  <a:gd name="T43" fmla="*/ 60 h 130"/>
                  <a:gd name="T44" fmla="*/ 40 w 248"/>
                  <a:gd name="T45" fmla="*/ 62 h 130"/>
                  <a:gd name="T46" fmla="*/ 43 w 248"/>
                  <a:gd name="T47" fmla="*/ 84 h 130"/>
                  <a:gd name="T48" fmla="*/ 35 w 248"/>
                  <a:gd name="T49" fmla="*/ 96 h 130"/>
                  <a:gd name="T50" fmla="*/ 42 w 248"/>
                  <a:gd name="T51" fmla="*/ 94 h 130"/>
                  <a:gd name="T52" fmla="*/ 59 w 248"/>
                  <a:gd name="T53" fmla="*/ 108 h 130"/>
                  <a:gd name="T54" fmla="*/ 36 w 248"/>
                  <a:gd name="T55" fmla="*/ 101 h 130"/>
                  <a:gd name="T56" fmla="*/ 29 w 248"/>
                  <a:gd name="T57" fmla="*/ 103 h 130"/>
                  <a:gd name="T58" fmla="*/ 18 w 248"/>
                  <a:gd name="T59" fmla="*/ 123 h 130"/>
                  <a:gd name="T60" fmla="*/ 24 w 248"/>
                  <a:gd name="T61" fmla="*/ 123 h 130"/>
                  <a:gd name="T62" fmla="*/ 60 w 248"/>
                  <a:gd name="T63" fmla="*/ 125 h 130"/>
                  <a:gd name="T64" fmla="*/ 90 w 248"/>
                  <a:gd name="T65" fmla="*/ 130 h 130"/>
                  <a:gd name="T66" fmla="*/ 109 w 248"/>
                  <a:gd name="T67" fmla="*/ 118 h 130"/>
                  <a:gd name="T68" fmla="*/ 101 w 248"/>
                  <a:gd name="T69" fmla="*/ 118 h 130"/>
                  <a:gd name="T70" fmla="*/ 111 w 248"/>
                  <a:gd name="T71" fmla="*/ 100 h 130"/>
                  <a:gd name="T72" fmla="*/ 138 w 248"/>
                  <a:gd name="T73" fmla="*/ 87 h 130"/>
                  <a:gd name="T74" fmla="*/ 134 w 248"/>
                  <a:gd name="T75" fmla="*/ 81 h 130"/>
                  <a:gd name="T76" fmla="*/ 130 w 248"/>
                  <a:gd name="T77" fmla="*/ 75 h 130"/>
                  <a:gd name="T78" fmla="*/ 151 w 248"/>
                  <a:gd name="T79" fmla="*/ 69 h 130"/>
                  <a:gd name="T80" fmla="*/ 158 w 248"/>
                  <a:gd name="T81" fmla="*/ 69 h 130"/>
                  <a:gd name="T82" fmla="*/ 189 w 248"/>
                  <a:gd name="T83" fmla="*/ 47 h 130"/>
                  <a:gd name="T84" fmla="*/ 220 w 248"/>
                  <a:gd name="T85" fmla="*/ 33 h 130"/>
                  <a:gd name="T86" fmla="*/ 207 w 248"/>
                  <a:gd name="T87" fmla="*/ 34 h 130"/>
                  <a:gd name="T88" fmla="*/ 241 w 248"/>
                  <a:gd name="T89" fmla="*/ 21 h 130"/>
                  <a:gd name="T90" fmla="*/ 229 w 248"/>
                  <a:gd name="T91" fmla="*/ 10 h 130"/>
                  <a:gd name="T92" fmla="*/ 219 w 248"/>
                  <a:gd name="T93" fmla="*/ 3 h 130"/>
                  <a:gd name="T94" fmla="*/ 202 w 248"/>
                  <a:gd name="T95" fmla="*/ 6 h 130"/>
                  <a:gd name="T96" fmla="*/ 165 w 248"/>
                  <a:gd name="T97" fmla="*/ 2 h 130"/>
                  <a:gd name="T98" fmla="*/ 149 w 248"/>
                  <a:gd name="T99" fmla="*/ 0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48" h="130">
                    <a:moveTo>
                      <a:pt x="149" y="0"/>
                    </a:moveTo>
                    <a:cubicBezTo>
                      <a:pt x="145" y="0"/>
                      <a:pt x="144" y="4"/>
                      <a:pt x="140" y="4"/>
                    </a:cubicBezTo>
                    <a:cubicBezTo>
                      <a:pt x="135" y="4"/>
                      <a:pt x="134" y="1"/>
                      <a:pt x="129" y="1"/>
                    </a:cubicBezTo>
                    <a:cubicBezTo>
                      <a:pt x="127" y="1"/>
                      <a:pt x="126" y="2"/>
                      <a:pt x="125" y="3"/>
                    </a:cubicBezTo>
                    <a:cubicBezTo>
                      <a:pt x="111" y="3"/>
                      <a:pt x="108" y="3"/>
                      <a:pt x="93" y="3"/>
                    </a:cubicBezTo>
                    <a:cubicBezTo>
                      <a:pt x="90" y="3"/>
                      <a:pt x="88" y="4"/>
                      <a:pt x="86" y="7"/>
                    </a:cubicBezTo>
                    <a:cubicBezTo>
                      <a:pt x="85" y="8"/>
                      <a:pt x="85" y="8"/>
                      <a:pt x="84" y="8"/>
                    </a:cubicBezTo>
                    <a:cubicBezTo>
                      <a:pt x="84" y="8"/>
                      <a:pt x="84" y="7"/>
                      <a:pt x="81" y="7"/>
                    </a:cubicBezTo>
                    <a:cubicBezTo>
                      <a:pt x="73" y="7"/>
                      <a:pt x="69" y="13"/>
                      <a:pt x="67" y="20"/>
                    </a:cubicBezTo>
                    <a:cubicBezTo>
                      <a:pt x="64" y="19"/>
                      <a:pt x="53" y="14"/>
                      <a:pt x="48" y="14"/>
                    </a:cubicBezTo>
                    <a:cubicBezTo>
                      <a:pt x="42" y="14"/>
                      <a:pt x="45" y="20"/>
                      <a:pt x="36" y="20"/>
                    </a:cubicBezTo>
                    <a:cubicBezTo>
                      <a:pt x="36" y="21"/>
                      <a:pt x="35" y="22"/>
                      <a:pt x="34" y="22"/>
                    </a:cubicBezTo>
                    <a:cubicBezTo>
                      <a:pt x="34" y="22"/>
                      <a:pt x="31" y="22"/>
                      <a:pt x="28" y="22"/>
                    </a:cubicBezTo>
                    <a:cubicBezTo>
                      <a:pt x="20" y="22"/>
                      <a:pt x="1" y="26"/>
                      <a:pt x="0" y="33"/>
                    </a:cubicBezTo>
                    <a:cubicBezTo>
                      <a:pt x="1" y="33"/>
                      <a:pt x="5" y="33"/>
                      <a:pt x="6" y="33"/>
                    </a:cubicBezTo>
                    <a:cubicBezTo>
                      <a:pt x="7" y="32"/>
                      <a:pt x="8" y="31"/>
                      <a:pt x="10" y="31"/>
                    </a:cubicBezTo>
                    <a:cubicBezTo>
                      <a:pt x="19" y="31"/>
                      <a:pt x="19" y="31"/>
                      <a:pt x="19" y="31"/>
                    </a:cubicBezTo>
                    <a:cubicBezTo>
                      <a:pt x="15" y="32"/>
                      <a:pt x="13" y="33"/>
                      <a:pt x="11" y="36"/>
                    </a:cubicBezTo>
                    <a:cubicBezTo>
                      <a:pt x="11" y="36"/>
                      <a:pt x="14" y="38"/>
                      <a:pt x="16" y="38"/>
                    </a:cubicBezTo>
                    <a:cubicBezTo>
                      <a:pt x="21" y="38"/>
                      <a:pt x="21" y="33"/>
                      <a:pt x="27" y="33"/>
                    </a:cubicBezTo>
                    <a:cubicBezTo>
                      <a:pt x="29" y="33"/>
                      <a:pt x="30" y="33"/>
                      <a:pt x="33" y="33"/>
                    </a:cubicBezTo>
                    <a:cubicBezTo>
                      <a:pt x="25" y="36"/>
                      <a:pt x="18" y="35"/>
                      <a:pt x="15" y="42"/>
                    </a:cubicBezTo>
                    <a:cubicBezTo>
                      <a:pt x="16" y="42"/>
                      <a:pt x="17" y="42"/>
                      <a:pt x="18" y="42"/>
                    </a:cubicBezTo>
                    <a:cubicBezTo>
                      <a:pt x="21" y="42"/>
                      <a:pt x="25" y="42"/>
                      <a:pt x="28" y="42"/>
                    </a:cubicBezTo>
                    <a:cubicBezTo>
                      <a:pt x="25" y="42"/>
                      <a:pt x="23" y="44"/>
                      <a:pt x="21" y="45"/>
                    </a:cubicBezTo>
                    <a:cubicBezTo>
                      <a:pt x="23" y="48"/>
                      <a:pt x="31" y="51"/>
                      <a:pt x="36" y="51"/>
                    </a:cubicBezTo>
                    <a:cubicBezTo>
                      <a:pt x="39" y="51"/>
                      <a:pt x="41" y="50"/>
                      <a:pt x="43" y="48"/>
                    </a:cubicBezTo>
                    <a:cubicBezTo>
                      <a:pt x="46" y="48"/>
                      <a:pt x="46" y="48"/>
                      <a:pt x="46" y="48"/>
                    </a:cubicBezTo>
                    <a:cubicBezTo>
                      <a:pt x="45" y="52"/>
                      <a:pt x="52" y="54"/>
                      <a:pt x="58" y="54"/>
                    </a:cubicBezTo>
                    <a:cubicBezTo>
                      <a:pt x="60" y="54"/>
                      <a:pt x="61" y="51"/>
                      <a:pt x="63" y="51"/>
                    </a:cubicBezTo>
                    <a:cubicBezTo>
                      <a:pt x="66" y="51"/>
                      <a:pt x="68" y="53"/>
                      <a:pt x="73" y="53"/>
                    </a:cubicBezTo>
                    <a:cubicBezTo>
                      <a:pt x="82" y="53"/>
                      <a:pt x="89" y="51"/>
                      <a:pt x="94" y="47"/>
                    </a:cubicBezTo>
                    <a:cubicBezTo>
                      <a:pt x="99" y="47"/>
                      <a:pt x="99" y="47"/>
                      <a:pt x="99" y="47"/>
                    </a:cubicBezTo>
                    <a:cubicBezTo>
                      <a:pt x="95" y="51"/>
                      <a:pt x="90" y="52"/>
                      <a:pt x="85" y="55"/>
                    </a:cubicBezTo>
                    <a:cubicBezTo>
                      <a:pt x="71" y="55"/>
                      <a:pt x="71" y="55"/>
                      <a:pt x="71" y="55"/>
                    </a:cubicBezTo>
                    <a:cubicBezTo>
                      <a:pt x="70" y="56"/>
                      <a:pt x="69" y="56"/>
                      <a:pt x="69" y="58"/>
                    </a:cubicBezTo>
                    <a:cubicBezTo>
                      <a:pt x="69" y="59"/>
                      <a:pt x="78" y="65"/>
                      <a:pt x="79" y="66"/>
                    </a:cubicBezTo>
                    <a:cubicBezTo>
                      <a:pt x="79" y="66"/>
                      <a:pt x="79" y="66"/>
                      <a:pt x="78" y="66"/>
                    </a:cubicBezTo>
                    <a:cubicBezTo>
                      <a:pt x="71" y="66"/>
                      <a:pt x="69" y="59"/>
                      <a:pt x="62" y="57"/>
                    </a:cubicBezTo>
                    <a:cubicBezTo>
                      <a:pt x="59" y="56"/>
                      <a:pt x="57" y="56"/>
                      <a:pt x="55" y="56"/>
                    </a:cubicBezTo>
                    <a:cubicBezTo>
                      <a:pt x="51" y="56"/>
                      <a:pt x="49" y="56"/>
                      <a:pt x="47" y="56"/>
                    </a:cubicBezTo>
                    <a:cubicBezTo>
                      <a:pt x="46" y="56"/>
                      <a:pt x="45" y="56"/>
                      <a:pt x="44" y="56"/>
                    </a:cubicBezTo>
                    <a:cubicBezTo>
                      <a:pt x="44" y="56"/>
                      <a:pt x="43" y="56"/>
                      <a:pt x="43" y="56"/>
                    </a:cubicBezTo>
                    <a:cubicBezTo>
                      <a:pt x="43" y="58"/>
                      <a:pt x="44" y="60"/>
                      <a:pt x="47" y="60"/>
                    </a:cubicBezTo>
                    <a:cubicBezTo>
                      <a:pt x="46" y="60"/>
                      <a:pt x="45" y="60"/>
                      <a:pt x="44" y="60"/>
                    </a:cubicBezTo>
                    <a:cubicBezTo>
                      <a:pt x="42" y="60"/>
                      <a:pt x="40" y="60"/>
                      <a:pt x="40" y="62"/>
                    </a:cubicBezTo>
                    <a:cubicBezTo>
                      <a:pt x="40" y="67"/>
                      <a:pt x="59" y="67"/>
                      <a:pt x="59" y="76"/>
                    </a:cubicBezTo>
                    <a:cubicBezTo>
                      <a:pt x="59" y="84"/>
                      <a:pt x="50" y="81"/>
                      <a:pt x="43" y="84"/>
                    </a:cubicBezTo>
                    <a:cubicBezTo>
                      <a:pt x="39" y="85"/>
                      <a:pt x="37" y="88"/>
                      <a:pt x="35" y="93"/>
                    </a:cubicBezTo>
                    <a:cubicBezTo>
                      <a:pt x="35" y="96"/>
                      <a:pt x="35" y="96"/>
                      <a:pt x="35" y="96"/>
                    </a:cubicBezTo>
                    <a:cubicBezTo>
                      <a:pt x="39" y="96"/>
                      <a:pt x="39" y="96"/>
                      <a:pt x="39" y="96"/>
                    </a:cubicBezTo>
                    <a:cubicBezTo>
                      <a:pt x="40" y="95"/>
                      <a:pt x="40" y="95"/>
                      <a:pt x="42" y="94"/>
                    </a:cubicBezTo>
                    <a:cubicBezTo>
                      <a:pt x="46" y="94"/>
                      <a:pt x="46" y="94"/>
                      <a:pt x="46" y="94"/>
                    </a:cubicBezTo>
                    <a:cubicBezTo>
                      <a:pt x="46" y="101"/>
                      <a:pt x="55" y="105"/>
                      <a:pt x="59" y="108"/>
                    </a:cubicBezTo>
                    <a:cubicBezTo>
                      <a:pt x="54" y="108"/>
                      <a:pt x="54" y="108"/>
                      <a:pt x="54" y="108"/>
                    </a:cubicBezTo>
                    <a:cubicBezTo>
                      <a:pt x="49" y="105"/>
                      <a:pt x="45" y="101"/>
                      <a:pt x="36" y="101"/>
                    </a:cubicBezTo>
                    <a:cubicBezTo>
                      <a:pt x="35" y="101"/>
                      <a:pt x="34" y="100"/>
                      <a:pt x="33" y="100"/>
                    </a:cubicBezTo>
                    <a:cubicBezTo>
                      <a:pt x="31" y="100"/>
                      <a:pt x="29" y="101"/>
                      <a:pt x="29" y="103"/>
                    </a:cubicBezTo>
                    <a:cubicBezTo>
                      <a:pt x="29" y="108"/>
                      <a:pt x="35" y="109"/>
                      <a:pt x="39" y="112"/>
                    </a:cubicBezTo>
                    <a:cubicBezTo>
                      <a:pt x="33" y="116"/>
                      <a:pt x="18" y="112"/>
                      <a:pt x="18" y="123"/>
                    </a:cubicBezTo>
                    <a:cubicBezTo>
                      <a:pt x="18" y="124"/>
                      <a:pt x="19" y="125"/>
                      <a:pt x="21" y="125"/>
                    </a:cubicBezTo>
                    <a:cubicBezTo>
                      <a:pt x="22" y="125"/>
                      <a:pt x="23" y="124"/>
                      <a:pt x="24" y="123"/>
                    </a:cubicBezTo>
                    <a:cubicBezTo>
                      <a:pt x="34" y="126"/>
                      <a:pt x="42" y="128"/>
                      <a:pt x="51" y="128"/>
                    </a:cubicBezTo>
                    <a:cubicBezTo>
                      <a:pt x="55" y="128"/>
                      <a:pt x="57" y="125"/>
                      <a:pt x="60" y="125"/>
                    </a:cubicBezTo>
                    <a:cubicBezTo>
                      <a:pt x="67" y="125"/>
                      <a:pt x="73" y="125"/>
                      <a:pt x="81" y="125"/>
                    </a:cubicBezTo>
                    <a:cubicBezTo>
                      <a:pt x="86" y="125"/>
                      <a:pt x="84" y="130"/>
                      <a:pt x="90" y="130"/>
                    </a:cubicBezTo>
                    <a:cubicBezTo>
                      <a:pt x="97" y="130"/>
                      <a:pt x="113" y="125"/>
                      <a:pt x="113" y="120"/>
                    </a:cubicBezTo>
                    <a:cubicBezTo>
                      <a:pt x="113" y="118"/>
                      <a:pt x="110" y="118"/>
                      <a:pt x="109" y="118"/>
                    </a:cubicBezTo>
                    <a:cubicBezTo>
                      <a:pt x="109" y="118"/>
                      <a:pt x="109" y="118"/>
                      <a:pt x="108" y="118"/>
                    </a:cubicBezTo>
                    <a:cubicBezTo>
                      <a:pt x="106" y="118"/>
                      <a:pt x="106" y="118"/>
                      <a:pt x="101" y="118"/>
                    </a:cubicBezTo>
                    <a:cubicBezTo>
                      <a:pt x="101" y="108"/>
                      <a:pt x="113" y="113"/>
                      <a:pt x="113" y="104"/>
                    </a:cubicBezTo>
                    <a:cubicBezTo>
                      <a:pt x="113" y="103"/>
                      <a:pt x="112" y="102"/>
                      <a:pt x="111" y="100"/>
                    </a:cubicBezTo>
                    <a:cubicBezTo>
                      <a:pt x="114" y="100"/>
                      <a:pt x="113" y="100"/>
                      <a:pt x="125" y="100"/>
                    </a:cubicBezTo>
                    <a:cubicBezTo>
                      <a:pt x="130" y="97"/>
                      <a:pt x="132" y="90"/>
                      <a:pt x="138" y="87"/>
                    </a:cubicBezTo>
                    <a:cubicBezTo>
                      <a:pt x="136" y="83"/>
                      <a:pt x="133" y="82"/>
                      <a:pt x="130" y="80"/>
                    </a:cubicBezTo>
                    <a:cubicBezTo>
                      <a:pt x="132" y="80"/>
                      <a:pt x="133" y="81"/>
                      <a:pt x="134" y="81"/>
                    </a:cubicBezTo>
                    <a:cubicBezTo>
                      <a:pt x="137" y="81"/>
                      <a:pt x="139" y="80"/>
                      <a:pt x="138" y="75"/>
                    </a:cubicBezTo>
                    <a:cubicBezTo>
                      <a:pt x="130" y="75"/>
                      <a:pt x="130" y="75"/>
                      <a:pt x="130" y="75"/>
                    </a:cubicBezTo>
                    <a:cubicBezTo>
                      <a:pt x="135" y="71"/>
                      <a:pt x="142" y="71"/>
                      <a:pt x="148" y="69"/>
                    </a:cubicBezTo>
                    <a:cubicBezTo>
                      <a:pt x="149" y="69"/>
                      <a:pt x="150" y="69"/>
                      <a:pt x="151" y="69"/>
                    </a:cubicBezTo>
                    <a:cubicBezTo>
                      <a:pt x="152" y="69"/>
                      <a:pt x="153" y="69"/>
                      <a:pt x="155" y="69"/>
                    </a:cubicBezTo>
                    <a:cubicBezTo>
                      <a:pt x="156" y="69"/>
                      <a:pt x="157" y="69"/>
                      <a:pt x="158" y="69"/>
                    </a:cubicBezTo>
                    <a:cubicBezTo>
                      <a:pt x="160" y="69"/>
                      <a:pt x="162" y="69"/>
                      <a:pt x="163" y="68"/>
                    </a:cubicBezTo>
                    <a:cubicBezTo>
                      <a:pt x="171" y="62"/>
                      <a:pt x="178" y="51"/>
                      <a:pt x="189" y="47"/>
                    </a:cubicBezTo>
                    <a:cubicBezTo>
                      <a:pt x="199" y="43"/>
                      <a:pt x="215" y="39"/>
                      <a:pt x="222" y="33"/>
                    </a:cubicBezTo>
                    <a:cubicBezTo>
                      <a:pt x="221" y="33"/>
                      <a:pt x="221" y="33"/>
                      <a:pt x="220" y="33"/>
                    </a:cubicBezTo>
                    <a:cubicBezTo>
                      <a:pt x="218" y="33"/>
                      <a:pt x="216" y="33"/>
                      <a:pt x="214" y="33"/>
                    </a:cubicBezTo>
                    <a:cubicBezTo>
                      <a:pt x="211" y="33"/>
                      <a:pt x="209" y="34"/>
                      <a:pt x="207" y="34"/>
                    </a:cubicBezTo>
                    <a:cubicBezTo>
                      <a:pt x="204" y="34"/>
                      <a:pt x="201" y="33"/>
                      <a:pt x="200" y="32"/>
                    </a:cubicBezTo>
                    <a:cubicBezTo>
                      <a:pt x="215" y="25"/>
                      <a:pt x="229" y="30"/>
                      <a:pt x="241" y="21"/>
                    </a:cubicBezTo>
                    <a:cubicBezTo>
                      <a:pt x="242" y="20"/>
                      <a:pt x="248" y="21"/>
                      <a:pt x="248" y="17"/>
                    </a:cubicBezTo>
                    <a:cubicBezTo>
                      <a:pt x="248" y="12"/>
                      <a:pt x="233" y="13"/>
                      <a:pt x="229" y="10"/>
                    </a:cubicBezTo>
                    <a:cubicBezTo>
                      <a:pt x="228" y="8"/>
                      <a:pt x="228" y="6"/>
                      <a:pt x="224" y="5"/>
                    </a:cubicBezTo>
                    <a:cubicBezTo>
                      <a:pt x="222" y="5"/>
                      <a:pt x="221" y="4"/>
                      <a:pt x="219" y="3"/>
                    </a:cubicBezTo>
                    <a:cubicBezTo>
                      <a:pt x="198" y="9"/>
                      <a:pt x="198" y="9"/>
                      <a:pt x="198" y="9"/>
                    </a:cubicBezTo>
                    <a:cubicBezTo>
                      <a:pt x="199" y="9"/>
                      <a:pt x="200" y="8"/>
                      <a:pt x="202" y="6"/>
                    </a:cubicBezTo>
                    <a:cubicBezTo>
                      <a:pt x="197" y="2"/>
                      <a:pt x="182" y="2"/>
                      <a:pt x="172" y="2"/>
                    </a:cubicBezTo>
                    <a:cubicBezTo>
                      <a:pt x="169" y="2"/>
                      <a:pt x="167" y="2"/>
                      <a:pt x="165" y="2"/>
                    </a:cubicBezTo>
                    <a:cubicBezTo>
                      <a:pt x="162" y="2"/>
                      <a:pt x="161" y="2"/>
                      <a:pt x="157" y="2"/>
                    </a:cubicBezTo>
                    <a:cubicBezTo>
                      <a:pt x="155" y="2"/>
                      <a:pt x="153" y="0"/>
                      <a:pt x="149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03" name="Freeform 147"/>
              <p:cNvSpPr>
                <a:spLocks/>
              </p:cNvSpPr>
              <p:nvPr/>
            </p:nvSpPr>
            <p:spPr bwMode="auto">
              <a:xfrm>
                <a:off x="4234311" y="1687512"/>
                <a:ext cx="1054100" cy="801688"/>
              </a:xfrm>
              <a:custGeom>
                <a:avLst/>
                <a:gdLst>
                  <a:gd name="T0" fmla="*/ 262 w 485"/>
                  <a:gd name="T1" fmla="*/ 8 h 369"/>
                  <a:gd name="T2" fmla="*/ 251 w 485"/>
                  <a:gd name="T3" fmla="*/ 12 h 369"/>
                  <a:gd name="T4" fmla="*/ 228 w 485"/>
                  <a:gd name="T5" fmla="*/ 10 h 369"/>
                  <a:gd name="T6" fmla="*/ 198 w 485"/>
                  <a:gd name="T7" fmla="*/ 23 h 369"/>
                  <a:gd name="T8" fmla="*/ 176 w 485"/>
                  <a:gd name="T9" fmla="*/ 24 h 369"/>
                  <a:gd name="T10" fmla="*/ 167 w 485"/>
                  <a:gd name="T11" fmla="*/ 34 h 369"/>
                  <a:gd name="T12" fmla="*/ 152 w 485"/>
                  <a:gd name="T13" fmla="*/ 36 h 369"/>
                  <a:gd name="T14" fmla="*/ 93 w 485"/>
                  <a:gd name="T15" fmla="*/ 38 h 369"/>
                  <a:gd name="T16" fmla="*/ 46 w 485"/>
                  <a:gd name="T17" fmla="*/ 65 h 369"/>
                  <a:gd name="T18" fmla="*/ 54 w 485"/>
                  <a:gd name="T19" fmla="*/ 90 h 369"/>
                  <a:gd name="T20" fmla="*/ 36 w 485"/>
                  <a:gd name="T21" fmla="*/ 91 h 369"/>
                  <a:gd name="T22" fmla="*/ 0 w 485"/>
                  <a:gd name="T23" fmla="*/ 106 h 369"/>
                  <a:gd name="T24" fmla="*/ 41 w 485"/>
                  <a:gd name="T25" fmla="*/ 116 h 369"/>
                  <a:gd name="T26" fmla="*/ 33 w 485"/>
                  <a:gd name="T27" fmla="*/ 122 h 369"/>
                  <a:gd name="T28" fmla="*/ 12 w 485"/>
                  <a:gd name="T29" fmla="*/ 130 h 369"/>
                  <a:gd name="T30" fmla="*/ 33 w 485"/>
                  <a:gd name="T31" fmla="*/ 135 h 369"/>
                  <a:gd name="T32" fmla="*/ 48 w 485"/>
                  <a:gd name="T33" fmla="*/ 146 h 369"/>
                  <a:gd name="T34" fmla="*/ 52 w 485"/>
                  <a:gd name="T35" fmla="*/ 142 h 369"/>
                  <a:gd name="T36" fmla="*/ 78 w 485"/>
                  <a:gd name="T37" fmla="*/ 140 h 369"/>
                  <a:gd name="T38" fmla="*/ 145 w 485"/>
                  <a:gd name="T39" fmla="*/ 198 h 369"/>
                  <a:gd name="T40" fmla="*/ 153 w 485"/>
                  <a:gd name="T41" fmla="*/ 211 h 369"/>
                  <a:gd name="T42" fmla="*/ 154 w 485"/>
                  <a:gd name="T43" fmla="*/ 227 h 369"/>
                  <a:gd name="T44" fmla="*/ 180 w 485"/>
                  <a:gd name="T45" fmla="*/ 239 h 369"/>
                  <a:gd name="T46" fmla="*/ 163 w 485"/>
                  <a:gd name="T47" fmla="*/ 259 h 369"/>
                  <a:gd name="T48" fmla="*/ 152 w 485"/>
                  <a:gd name="T49" fmla="*/ 281 h 369"/>
                  <a:gd name="T50" fmla="*/ 155 w 485"/>
                  <a:gd name="T51" fmla="*/ 288 h 369"/>
                  <a:gd name="T52" fmla="*/ 169 w 485"/>
                  <a:gd name="T53" fmla="*/ 314 h 369"/>
                  <a:gd name="T54" fmla="*/ 177 w 485"/>
                  <a:gd name="T55" fmla="*/ 315 h 369"/>
                  <a:gd name="T56" fmla="*/ 192 w 485"/>
                  <a:gd name="T57" fmla="*/ 351 h 369"/>
                  <a:gd name="T58" fmla="*/ 226 w 485"/>
                  <a:gd name="T59" fmla="*/ 368 h 369"/>
                  <a:gd name="T60" fmla="*/ 246 w 485"/>
                  <a:gd name="T61" fmla="*/ 351 h 369"/>
                  <a:gd name="T62" fmla="*/ 256 w 485"/>
                  <a:gd name="T63" fmla="*/ 314 h 369"/>
                  <a:gd name="T64" fmla="*/ 279 w 485"/>
                  <a:gd name="T65" fmla="*/ 295 h 369"/>
                  <a:gd name="T66" fmla="*/ 289 w 485"/>
                  <a:gd name="T67" fmla="*/ 294 h 369"/>
                  <a:gd name="T68" fmla="*/ 327 w 485"/>
                  <a:gd name="T69" fmla="*/ 266 h 369"/>
                  <a:gd name="T70" fmla="*/ 375 w 485"/>
                  <a:gd name="T71" fmla="*/ 254 h 369"/>
                  <a:gd name="T72" fmla="*/ 376 w 485"/>
                  <a:gd name="T73" fmla="*/ 226 h 369"/>
                  <a:gd name="T74" fmla="*/ 381 w 485"/>
                  <a:gd name="T75" fmla="*/ 216 h 369"/>
                  <a:gd name="T76" fmla="*/ 413 w 485"/>
                  <a:gd name="T77" fmla="*/ 226 h 369"/>
                  <a:gd name="T78" fmla="*/ 387 w 485"/>
                  <a:gd name="T79" fmla="*/ 191 h 369"/>
                  <a:gd name="T80" fmla="*/ 409 w 485"/>
                  <a:gd name="T81" fmla="*/ 196 h 369"/>
                  <a:gd name="T82" fmla="*/ 406 w 485"/>
                  <a:gd name="T83" fmla="*/ 189 h 369"/>
                  <a:gd name="T84" fmla="*/ 431 w 485"/>
                  <a:gd name="T85" fmla="*/ 167 h 369"/>
                  <a:gd name="T86" fmla="*/ 429 w 485"/>
                  <a:gd name="T87" fmla="*/ 151 h 369"/>
                  <a:gd name="T88" fmla="*/ 421 w 485"/>
                  <a:gd name="T89" fmla="*/ 130 h 369"/>
                  <a:gd name="T90" fmla="*/ 429 w 485"/>
                  <a:gd name="T91" fmla="*/ 116 h 369"/>
                  <a:gd name="T92" fmla="*/ 417 w 485"/>
                  <a:gd name="T93" fmla="*/ 109 h 369"/>
                  <a:gd name="T94" fmla="*/ 430 w 485"/>
                  <a:gd name="T95" fmla="*/ 85 h 369"/>
                  <a:gd name="T96" fmla="*/ 443 w 485"/>
                  <a:gd name="T97" fmla="*/ 70 h 369"/>
                  <a:gd name="T98" fmla="*/ 450 w 485"/>
                  <a:gd name="T99" fmla="*/ 61 h 369"/>
                  <a:gd name="T100" fmla="*/ 468 w 485"/>
                  <a:gd name="T101" fmla="*/ 33 h 369"/>
                  <a:gd name="T102" fmla="*/ 438 w 485"/>
                  <a:gd name="T103" fmla="*/ 42 h 369"/>
                  <a:gd name="T104" fmla="*/ 413 w 485"/>
                  <a:gd name="T105" fmla="*/ 41 h 369"/>
                  <a:gd name="T106" fmla="*/ 399 w 485"/>
                  <a:gd name="T107" fmla="*/ 32 h 369"/>
                  <a:gd name="T108" fmla="*/ 371 w 485"/>
                  <a:gd name="T109" fmla="*/ 34 h 369"/>
                  <a:gd name="T110" fmla="*/ 319 w 485"/>
                  <a:gd name="T111" fmla="*/ 34 h 369"/>
                  <a:gd name="T112" fmla="*/ 385 w 485"/>
                  <a:gd name="T113" fmla="*/ 17 h 3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485" h="369">
                    <a:moveTo>
                      <a:pt x="342" y="0"/>
                    </a:moveTo>
                    <a:cubicBezTo>
                      <a:pt x="328" y="0"/>
                      <a:pt x="317" y="0"/>
                      <a:pt x="301" y="0"/>
                    </a:cubicBezTo>
                    <a:cubicBezTo>
                      <a:pt x="287" y="0"/>
                      <a:pt x="276" y="8"/>
                      <a:pt x="262" y="8"/>
                    </a:cubicBezTo>
                    <a:cubicBezTo>
                      <a:pt x="259" y="8"/>
                      <a:pt x="257" y="8"/>
                      <a:pt x="255" y="8"/>
                    </a:cubicBezTo>
                    <a:cubicBezTo>
                      <a:pt x="254" y="8"/>
                      <a:pt x="252" y="8"/>
                      <a:pt x="251" y="8"/>
                    </a:cubicBezTo>
                    <a:cubicBezTo>
                      <a:pt x="251" y="12"/>
                      <a:pt x="251" y="12"/>
                      <a:pt x="251" y="12"/>
                    </a:cubicBezTo>
                    <a:cubicBezTo>
                      <a:pt x="245" y="12"/>
                      <a:pt x="245" y="12"/>
                      <a:pt x="245" y="12"/>
                    </a:cubicBezTo>
                    <a:cubicBezTo>
                      <a:pt x="240" y="10"/>
                      <a:pt x="236" y="10"/>
                      <a:pt x="232" y="10"/>
                    </a:cubicBezTo>
                    <a:cubicBezTo>
                      <a:pt x="230" y="10"/>
                      <a:pt x="229" y="10"/>
                      <a:pt x="228" y="10"/>
                    </a:cubicBezTo>
                    <a:cubicBezTo>
                      <a:pt x="218" y="10"/>
                      <a:pt x="211" y="12"/>
                      <a:pt x="204" y="15"/>
                    </a:cubicBezTo>
                    <a:cubicBezTo>
                      <a:pt x="205" y="17"/>
                      <a:pt x="207" y="18"/>
                      <a:pt x="209" y="20"/>
                    </a:cubicBezTo>
                    <a:cubicBezTo>
                      <a:pt x="207" y="20"/>
                      <a:pt x="198" y="19"/>
                      <a:pt x="198" y="23"/>
                    </a:cubicBezTo>
                    <a:cubicBezTo>
                      <a:pt x="198" y="28"/>
                      <a:pt x="210" y="32"/>
                      <a:pt x="214" y="34"/>
                    </a:cubicBezTo>
                    <a:cubicBezTo>
                      <a:pt x="201" y="34"/>
                      <a:pt x="201" y="34"/>
                      <a:pt x="201" y="34"/>
                    </a:cubicBezTo>
                    <a:cubicBezTo>
                      <a:pt x="194" y="31"/>
                      <a:pt x="188" y="24"/>
                      <a:pt x="176" y="24"/>
                    </a:cubicBezTo>
                    <a:cubicBezTo>
                      <a:pt x="173" y="24"/>
                      <a:pt x="169" y="25"/>
                      <a:pt x="169" y="28"/>
                    </a:cubicBezTo>
                    <a:cubicBezTo>
                      <a:pt x="169" y="30"/>
                      <a:pt x="170" y="32"/>
                      <a:pt x="171" y="34"/>
                    </a:cubicBezTo>
                    <a:cubicBezTo>
                      <a:pt x="171" y="34"/>
                      <a:pt x="168" y="34"/>
                      <a:pt x="167" y="34"/>
                    </a:cubicBezTo>
                    <a:cubicBezTo>
                      <a:pt x="161" y="32"/>
                      <a:pt x="156" y="33"/>
                      <a:pt x="153" y="27"/>
                    </a:cubicBezTo>
                    <a:cubicBezTo>
                      <a:pt x="151" y="30"/>
                      <a:pt x="151" y="30"/>
                      <a:pt x="151" y="30"/>
                    </a:cubicBezTo>
                    <a:cubicBezTo>
                      <a:pt x="151" y="32"/>
                      <a:pt x="152" y="34"/>
                      <a:pt x="152" y="36"/>
                    </a:cubicBezTo>
                    <a:cubicBezTo>
                      <a:pt x="147" y="36"/>
                      <a:pt x="145" y="27"/>
                      <a:pt x="140" y="27"/>
                    </a:cubicBezTo>
                    <a:cubicBezTo>
                      <a:pt x="132" y="27"/>
                      <a:pt x="127" y="32"/>
                      <a:pt x="119" y="34"/>
                    </a:cubicBezTo>
                    <a:cubicBezTo>
                      <a:pt x="108" y="34"/>
                      <a:pt x="104" y="37"/>
                      <a:pt x="93" y="38"/>
                    </a:cubicBezTo>
                    <a:cubicBezTo>
                      <a:pt x="84" y="39"/>
                      <a:pt x="91" y="52"/>
                      <a:pt x="81" y="52"/>
                    </a:cubicBezTo>
                    <a:cubicBezTo>
                      <a:pt x="78" y="52"/>
                      <a:pt x="76" y="52"/>
                      <a:pt x="74" y="50"/>
                    </a:cubicBezTo>
                    <a:cubicBezTo>
                      <a:pt x="68" y="56"/>
                      <a:pt x="56" y="62"/>
                      <a:pt x="46" y="65"/>
                    </a:cubicBezTo>
                    <a:cubicBezTo>
                      <a:pt x="45" y="66"/>
                      <a:pt x="40" y="67"/>
                      <a:pt x="40" y="70"/>
                    </a:cubicBezTo>
                    <a:cubicBezTo>
                      <a:pt x="40" y="75"/>
                      <a:pt x="56" y="75"/>
                      <a:pt x="61" y="75"/>
                    </a:cubicBezTo>
                    <a:cubicBezTo>
                      <a:pt x="61" y="82"/>
                      <a:pt x="58" y="88"/>
                      <a:pt x="54" y="90"/>
                    </a:cubicBezTo>
                    <a:cubicBezTo>
                      <a:pt x="52" y="92"/>
                      <a:pt x="49" y="92"/>
                      <a:pt x="46" y="92"/>
                    </a:cubicBezTo>
                    <a:cubicBezTo>
                      <a:pt x="45" y="92"/>
                      <a:pt x="43" y="92"/>
                      <a:pt x="41" y="92"/>
                    </a:cubicBezTo>
                    <a:cubicBezTo>
                      <a:pt x="40" y="92"/>
                      <a:pt x="38" y="91"/>
                      <a:pt x="36" y="91"/>
                    </a:cubicBezTo>
                    <a:cubicBezTo>
                      <a:pt x="34" y="91"/>
                      <a:pt x="32" y="92"/>
                      <a:pt x="30" y="92"/>
                    </a:cubicBezTo>
                    <a:cubicBezTo>
                      <a:pt x="24" y="94"/>
                      <a:pt x="21" y="97"/>
                      <a:pt x="16" y="99"/>
                    </a:cubicBezTo>
                    <a:cubicBezTo>
                      <a:pt x="10" y="101"/>
                      <a:pt x="0" y="98"/>
                      <a:pt x="0" y="106"/>
                    </a:cubicBezTo>
                    <a:cubicBezTo>
                      <a:pt x="0" y="111"/>
                      <a:pt x="27" y="119"/>
                      <a:pt x="28" y="119"/>
                    </a:cubicBezTo>
                    <a:cubicBezTo>
                      <a:pt x="32" y="119"/>
                      <a:pt x="34" y="119"/>
                      <a:pt x="38" y="119"/>
                    </a:cubicBezTo>
                    <a:cubicBezTo>
                      <a:pt x="40" y="119"/>
                      <a:pt x="41" y="117"/>
                      <a:pt x="41" y="116"/>
                    </a:cubicBezTo>
                    <a:cubicBezTo>
                      <a:pt x="52" y="116"/>
                      <a:pt x="52" y="116"/>
                      <a:pt x="52" y="116"/>
                    </a:cubicBezTo>
                    <a:cubicBezTo>
                      <a:pt x="52" y="119"/>
                      <a:pt x="52" y="120"/>
                      <a:pt x="49" y="122"/>
                    </a:cubicBezTo>
                    <a:cubicBezTo>
                      <a:pt x="33" y="122"/>
                      <a:pt x="33" y="122"/>
                      <a:pt x="33" y="122"/>
                    </a:cubicBezTo>
                    <a:cubicBezTo>
                      <a:pt x="31" y="124"/>
                      <a:pt x="30" y="124"/>
                      <a:pt x="28" y="124"/>
                    </a:cubicBezTo>
                    <a:cubicBezTo>
                      <a:pt x="26" y="124"/>
                      <a:pt x="24" y="124"/>
                      <a:pt x="20" y="124"/>
                    </a:cubicBezTo>
                    <a:cubicBezTo>
                      <a:pt x="18" y="124"/>
                      <a:pt x="13" y="126"/>
                      <a:pt x="12" y="130"/>
                    </a:cubicBezTo>
                    <a:cubicBezTo>
                      <a:pt x="14" y="131"/>
                      <a:pt x="15" y="131"/>
                      <a:pt x="16" y="131"/>
                    </a:cubicBezTo>
                    <a:cubicBezTo>
                      <a:pt x="17" y="131"/>
                      <a:pt x="18" y="130"/>
                      <a:pt x="22" y="130"/>
                    </a:cubicBezTo>
                    <a:cubicBezTo>
                      <a:pt x="25" y="130"/>
                      <a:pt x="29" y="133"/>
                      <a:pt x="33" y="135"/>
                    </a:cubicBezTo>
                    <a:cubicBezTo>
                      <a:pt x="32" y="137"/>
                      <a:pt x="30" y="138"/>
                      <a:pt x="28" y="139"/>
                    </a:cubicBezTo>
                    <a:cubicBezTo>
                      <a:pt x="31" y="144"/>
                      <a:pt x="40" y="146"/>
                      <a:pt x="46" y="146"/>
                    </a:cubicBezTo>
                    <a:cubicBezTo>
                      <a:pt x="47" y="146"/>
                      <a:pt x="48" y="146"/>
                      <a:pt x="48" y="146"/>
                    </a:cubicBezTo>
                    <a:cubicBezTo>
                      <a:pt x="48" y="146"/>
                      <a:pt x="49" y="146"/>
                      <a:pt x="50" y="145"/>
                    </a:cubicBezTo>
                    <a:cubicBezTo>
                      <a:pt x="49" y="145"/>
                      <a:pt x="48" y="144"/>
                      <a:pt x="47" y="143"/>
                    </a:cubicBezTo>
                    <a:cubicBezTo>
                      <a:pt x="48" y="142"/>
                      <a:pt x="49" y="142"/>
                      <a:pt x="52" y="142"/>
                    </a:cubicBezTo>
                    <a:cubicBezTo>
                      <a:pt x="56" y="142"/>
                      <a:pt x="58" y="144"/>
                      <a:pt x="61" y="144"/>
                    </a:cubicBezTo>
                    <a:cubicBezTo>
                      <a:pt x="65" y="144"/>
                      <a:pt x="66" y="140"/>
                      <a:pt x="70" y="140"/>
                    </a:cubicBezTo>
                    <a:cubicBezTo>
                      <a:pt x="73" y="140"/>
                      <a:pt x="74" y="140"/>
                      <a:pt x="78" y="140"/>
                    </a:cubicBezTo>
                    <a:cubicBezTo>
                      <a:pt x="110" y="140"/>
                      <a:pt x="130" y="165"/>
                      <a:pt x="138" y="189"/>
                    </a:cubicBezTo>
                    <a:cubicBezTo>
                      <a:pt x="138" y="194"/>
                      <a:pt x="138" y="194"/>
                      <a:pt x="138" y="194"/>
                    </a:cubicBezTo>
                    <a:cubicBezTo>
                      <a:pt x="140" y="194"/>
                      <a:pt x="145" y="194"/>
                      <a:pt x="145" y="198"/>
                    </a:cubicBezTo>
                    <a:cubicBezTo>
                      <a:pt x="145" y="205"/>
                      <a:pt x="139" y="204"/>
                      <a:pt x="139" y="211"/>
                    </a:cubicBezTo>
                    <a:cubicBezTo>
                      <a:pt x="139" y="215"/>
                      <a:pt x="141" y="215"/>
                      <a:pt x="146" y="215"/>
                    </a:cubicBezTo>
                    <a:cubicBezTo>
                      <a:pt x="150" y="215"/>
                      <a:pt x="151" y="211"/>
                      <a:pt x="153" y="211"/>
                    </a:cubicBezTo>
                    <a:cubicBezTo>
                      <a:pt x="163" y="211"/>
                      <a:pt x="165" y="224"/>
                      <a:pt x="174" y="227"/>
                    </a:cubicBezTo>
                    <a:cubicBezTo>
                      <a:pt x="174" y="228"/>
                      <a:pt x="174" y="231"/>
                      <a:pt x="171" y="231"/>
                    </a:cubicBezTo>
                    <a:cubicBezTo>
                      <a:pt x="164" y="231"/>
                      <a:pt x="160" y="227"/>
                      <a:pt x="154" y="227"/>
                    </a:cubicBezTo>
                    <a:cubicBezTo>
                      <a:pt x="153" y="227"/>
                      <a:pt x="152" y="226"/>
                      <a:pt x="151" y="226"/>
                    </a:cubicBezTo>
                    <a:cubicBezTo>
                      <a:pt x="151" y="226"/>
                      <a:pt x="150" y="226"/>
                      <a:pt x="149" y="227"/>
                    </a:cubicBezTo>
                    <a:cubicBezTo>
                      <a:pt x="150" y="235"/>
                      <a:pt x="171" y="236"/>
                      <a:pt x="180" y="239"/>
                    </a:cubicBezTo>
                    <a:cubicBezTo>
                      <a:pt x="177" y="247"/>
                      <a:pt x="173" y="250"/>
                      <a:pt x="171" y="258"/>
                    </a:cubicBezTo>
                    <a:cubicBezTo>
                      <a:pt x="169" y="257"/>
                      <a:pt x="168" y="257"/>
                      <a:pt x="168" y="257"/>
                    </a:cubicBezTo>
                    <a:cubicBezTo>
                      <a:pt x="166" y="257"/>
                      <a:pt x="165" y="258"/>
                      <a:pt x="163" y="259"/>
                    </a:cubicBezTo>
                    <a:cubicBezTo>
                      <a:pt x="163" y="259"/>
                      <a:pt x="163" y="259"/>
                      <a:pt x="163" y="259"/>
                    </a:cubicBezTo>
                    <a:cubicBezTo>
                      <a:pt x="158" y="264"/>
                      <a:pt x="156" y="269"/>
                      <a:pt x="152" y="275"/>
                    </a:cubicBezTo>
                    <a:cubicBezTo>
                      <a:pt x="152" y="281"/>
                      <a:pt x="152" y="281"/>
                      <a:pt x="152" y="281"/>
                    </a:cubicBezTo>
                    <a:cubicBezTo>
                      <a:pt x="153" y="281"/>
                      <a:pt x="154" y="280"/>
                      <a:pt x="155" y="280"/>
                    </a:cubicBezTo>
                    <a:cubicBezTo>
                      <a:pt x="156" y="280"/>
                      <a:pt x="157" y="281"/>
                      <a:pt x="158" y="281"/>
                    </a:cubicBezTo>
                    <a:cubicBezTo>
                      <a:pt x="157" y="284"/>
                      <a:pt x="155" y="285"/>
                      <a:pt x="155" y="288"/>
                    </a:cubicBezTo>
                    <a:cubicBezTo>
                      <a:pt x="155" y="296"/>
                      <a:pt x="162" y="299"/>
                      <a:pt x="164" y="304"/>
                    </a:cubicBezTo>
                    <a:cubicBezTo>
                      <a:pt x="165" y="307"/>
                      <a:pt x="166" y="313"/>
                      <a:pt x="167" y="314"/>
                    </a:cubicBezTo>
                    <a:cubicBezTo>
                      <a:pt x="168" y="314"/>
                      <a:pt x="168" y="314"/>
                      <a:pt x="169" y="314"/>
                    </a:cubicBezTo>
                    <a:cubicBezTo>
                      <a:pt x="170" y="314"/>
                      <a:pt x="171" y="314"/>
                      <a:pt x="172" y="313"/>
                    </a:cubicBezTo>
                    <a:cubicBezTo>
                      <a:pt x="173" y="313"/>
                      <a:pt x="173" y="313"/>
                      <a:pt x="174" y="313"/>
                    </a:cubicBezTo>
                    <a:cubicBezTo>
                      <a:pt x="175" y="313"/>
                      <a:pt x="176" y="313"/>
                      <a:pt x="177" y="315"/>
                    </a:cubicBezTo>
                    <a:cubicBezTo>
                      <a:pt x="175" y="317"/>
                      <a:pt x="173" y="316"/>
                      <a:pt x="173" y="320"/>
                    </a:cubicBezTo>
                    <a:cubicBezTo>
                      <a:pt x="173" y="328"/>
                      <a:pt x="184" y="341"/>
                      <a:pt x="190" y="345"/>
                    </a:cubicBezTo>
                    <a:cubicBezTo>
                      <a:pt x="190" y="346"/>
                      <a:pt x="190" y="350"/>
                      <a:pt x="192" y="351"/>
                    </a:cubicBezTo>
                    <a:cubicBezTo>
                      <a:pt x="196" y="354"/>
                      <a:pt x="199" y="352"/>
                      <a:pt x="201" y="359"/>
                    </a:cubicBezTo>
                    <a:cubicBezTo>
                      <a:pt x="204" y="359"/>
                      <a:pt x="209" y="355"/>
                      <a:pt x="213" y="355"/>
                    </a:cubicBezTo>
                    <a:cubicBezTo>
                      <a:pt x="220" y="355"/>
                      <a:pt x="219" y="368"/>
                      <a:pt x="226" y="368"/>
                    </a:cubicBezTo>
                    <a:cubicBezTo>
                      <a:pt x="228" y="368"/>
                      <a:pt x="229" y="366"/>
                      <a:pt x="232" y="366"/>
                    </a:cubicBezTo>
                    <a:cubicBezTo>
                      <a:pt x="233" y="368"/>
                      <a:pt x="233" y="369"/>
                      <a:pt x="235" y="369"/>
                    </a:cubicBezTo>
                    <a:cubicBezTo>
                      <a:pt x="243" y="369"/>
                      <a:pt x="240" y="354"/>
                      <a:pt x="246" y="351"/>
                    </a:cubicBezTo>
                    <a:cubicBezTo>
                      <a:pt x="246" y="348"/>
                      <a:pt x="246" y="341"/>
                      <a:pt x="246" y="336"/>
                    </a:cubicBezTo>
                    <a:cubicBezTo>
                      <a:pt x="246" y="327"/>
                      <a:pt x="259" y="330"/>
                      <a:pt x="259" y="321"/>
                    </a:cubicBezTo>
                    <a:cubicBezTo>
                      <a:pt x="259" y="318"/>
                      <a:pt x="256" y="316"/>
                      <a:pt x="256" y="314"/>
                    </a:cubicBezTo>
                    <a:cubicBezTo>
                      <a:pt x="256" y="313"/>
                      <a:pt x="257" y="312"/>
                      <a:pt x="258" y="311"/>
                    </a:cubicBezTo>
                    <a:cubicBezTo>
                      <a:pt x="258" y="310"/>
                      <a:pt x="257" y="309"/>
                      <a:pt x="257" y="308"/>
                    </a:cubicBezTo>
                    <a:cubicBezTo>
                      <a:pt x="257" y="299"/>
                      <a:pt x="273" y="301"/>
                      <a:pt x="279" y="295"/>
                    </a:cubicBezTo>
                    <a:cubicBezTo>
                      <a:pt x="281" y="293"/>
                      <a:pt x="280" y="290"/>
                      <a:pt x="284" y="288"/>
                    </a:cubicBezTo>
                    <a:cubicBezTo>
                      <a:pt x="284" y="294"/>
                      <a:pt x="284" y="294"/>
                      <a:pt x="284" y="294"/>
                    </a:cubicBezTo>
                    <a:cubicBezTo>
                      <a:pt x="289" y="294"/>
                      <a:pt x="289" y="294"/>
                      <a:pt x="289" y="294"/>
                    </a:cubicBezTo>
                    <a:cubicBezTo>
                      <a:pt x="294" y="290"/>
                      <a:pt x="304" y="291"/>
                      <a:pt x="310" y="285"/>
                    </a:cubicBezTo>
                    <a:cubicBezTo>
                      <a:pt x="314" y="281"/>
                      <a:pt x="314" y="276"/>
                      <a:pt x="320" y="271"/>
                    </a:cubicBezTo>
                    <a:cubicBezTo>
                      <a:pt x="327" y="266"/>
                      <a:pt x="327" y="266"/>
                      <a:pt x="327" y="266"/>
                    </a:cubicBezTo>
                    <a:cubicBezTo>
                      <a:pt x="327" y="264"/>
                      <a:pt x="330" y="263"/>
                      <a:pt x="332" y="261"/>
                    </a:cubicBezTo>
                    <a:cubicBezTo>
                      <a:pt x="346" y="261"/>
                      <a:pt x="346" y="261"/>
                      <a:pt x="346" y="261"/>
                    </a:cubicBezTo>
                    <a:cubicBezTo>
                      <a:pt x="356" y="257"/>
                      <a:pt x="365" y="258"/>
                      <a:pt x="375" y="254"/>
                    </a:cubicBezTo>
                    <a:cubicBezTo>
                      <a:pt x="383" y="252"/>
                      <a:pt x="386" y="244"/>
                      <a:pt x="395" y="241"/>
                    </a:cubicBezTo>
                    <a:cubicBezTo>
                      <a:pt x="400" y="239"/>
                      <a:pt x="403" y="239"/>
                      <a:pt x="407" y="235"/>
                    </a:cubicBezTo>
                    <a:cubicBezTo>
                      <a:pt x="401" y="233"/>
                      <a:pt x="376" y="235"/>
                      <a:pt x="376" y="226"/>
                    </a:cubicBezTo>
                    <a:cubicBezTo>
                      <a:pt x="378" y="226"/>
                      <a:pt x="382" y="225"/>
                      <a:pt x="382" y="222"/>
                    </a:cubicBezTo>
                    <a:cubicBezTo>
                      <a:pt x="382" y="220"/>
                      <a:pt x="380" y="219"/>
                      <a:pt x="380" y="215"/>
                    </a:cubicBezTo>
                    <a:cubicBezTo>
                      <a:pt x="380" y="216"/>
                      <a:pt x="381" y="216"/>
                      <a:pt x="381" y="216"/>
                    </a:cubicBezTo>
                    <a:cubicBezTo>
                      <a:pt x="382" y="216"/>
                      <a:pt x="383" y="215"/>
                      <a:pt x="384" y="215"/>
                    </a:cubicBezTo>
                    <a:cubicBezTo>
                      <a:pt x="395" y="215"/>
                      <a:pt x="393" y="229"/>
                      <a:pt x="406" y="229"/>
                    </a:cubicBezTo>
                    <a:cubicBezTo>
                      <a:pt x="409" y="229"/>
                      <a:pt x="413" y="229"/>
                      <a:pt x="413" y="226"/>
                    </a:cubicBezTo>
                    <a:cubicBezTo>
                      <a:pt x="413" y="210"/>
                      <a:pt x="395" y="205"/>
                      <a:pt x="385" y="195"/>
                    </a:cubicBezTo>
                    <a:cubicBezTo>
                      <a:pt x="385" y="191"/>
                      <a:pt x="385" y="191"/>
                      <a:pt x="385" y="191"/>
                    </a:cubicBezTo>
                    <a:cubicBezTo>
                      <a:pt x="386" y="191"/>
                      <a:pt x="386" y="191"/>
                      <a:pt x="387" y="191"/>
                    </a:cubicBezTo>
                    <a:cubicBezTo>
                      <a:pt x="388" y="191"/>
                      <a:pt x="388" y="191"/>
                      <a:pt x="389" y="191"/>
                    </a:cubicBezTo>
                    <a:cubicBezTo>
                      <a:pt x="391" y="196"/>
                      <a:pt x="399" y="203"/>
                      <a:pt x="404" y="203"/>
                    </a:cubicBezTo>
                    <a:cubicBezTo>
                      <a:pt x="408" y="203"/>
                      <a:pt x="409" y="199"/>
                      <a:pt x="409" y="196"/>
                    </a:cubicBezTo>
                    <a:cubicBezTo>
                      <a:pt x="409" y="188"/>
                      <a:pt x="396" y="190"/>
                      <a:pt x="393" y="183"/>
                    </a:cubicBezTo>
                    <a:cubicBezTo>
                      <a:pt x="397" y="183"/>
                      <a:pt x="397" y="183"/>
                      <a:pt x="397" y="183"/>
                    </a:cubicBezTo>
                    <a:cubicBezTo>
                      <a:pt x="400" y="186"/>
                      <a:pt x="403" y="187"/>
                      <a:pt x="406" y="189"/>
                    </a:cubicBezTo>
                    <a:cubicBezTo>
                      <a:pt x="408" y="183"/>
                      <a:pt x="419" y="187"/>
                      <a:pt x="421" y="179"/>
                    </a:cubicBezTo>
                    <a:cubicBezTo>
                      <a:pt x="420" y="178"/>
                      <a:pt x="419" y="176"/>
                      <a:pt x="419" y="174"/>
                    </a:cubicBezTo>
                    <a:cubicBezTo>
                      <a:pt x="424" y="174"/>
                      <a:pt x="430" y="171"/>
                      <a:pt x="431" y="167"/>
                    </a:cubicBezTo>
                    <a:cubicBezTo>
                      <a:pt x="428" y="166"/>
                      <a:pt x="420" y="166"/>
                      <a:pt x="420" y="161"/>
                    </a:cubicBezTo>
                    <a:cubicBezTo>
                      <a:pt x="420" y="157"/>
                      <a:pt x="425" y="157"/>
                      <a:pt x="429" y="157"/>
                    </a:cubicBezTo>
                    <a:cubicBezTo>
                      <a:pt x="428" y="156"/>
                      <a:pt x="429" y="153"/>
                      <a:pt x="429" y="151"/>
                    </a:cubicBezTo>
                    <a:cubicBezTo>
                      <a:pt x="429" y="147"/>
                      <a:pt x="425" y="145"/>
                      <a:pt x="425" y="139"/>
                    </a:cubicBezTo>
                    <a:cubicBezTo>
                      <a:pt x="421" y="139"/>
                      <a:pt x="416" y="139"/>
                      <a:pt x="416" y="134"/>
                    </a:cubicBezTo>
                    <a:cubicBezTo>
                      <a:pt x="416" y="132"/>
                      <a:pt x="418" y="130"/>
                      <a:pt x="421" y="130"/>
                    </a:cubicBezTo>
                    <a:cubicBezTo>
                      <a:pt x="424" y="130"/>
                      <a:pt x="428" y="130"/>
                      <a:pt x="431" y="130"/>
                    </a:cubicBezTo>
                    <a:cubicBezTo>
                      <a:pt x="436" y="130"/>
                      <a:pt x="441" y="130"/>
                      <a:pt x="441" y="126"/>
                    </a:cubicBezTo>
                    <a:cubicBezTo>
                      <a:pt x="441" y="119"/>
                      <a:pt x="430" y="120"/>
                      <a:pt x="429" y="116"/>
                    </a:cubicBezTo>
                    <a:cubicBezTo>
                      <a:pt x="431" y="116"/>
                      <a:pt x="433" y="115"/>
                      <a:pt x="434" y="114"/>
                    </a:cubicBezTo>
                    <a:cubicBezTo>
                      <a:pt x="431" y="112"/>
                      <a:pt x="427" y="109"/>
                      <a:pt x="423" y="109"/>
                    </a:cubicBezTo>
                    <a:cubicBezTo>
                      <a:pt x="421" y="109"/>
                      <a:pt x="419" y="109"/>
                      <a:pt x="417" y="109"/>
                    </a:cubicBezTo>
                    <a:cubicBezTo>
                      <a:pt x="416" y="109"/>
                      <a:pt x="415" y="109"/>
                      <a:pt x="414" y="109"/>
                    </a:cubicBezTo>
                    <a:cubicBezTo>
                      <a:pt x="416" y="106"/>
                      <a:pt x="416" y="99"/>
                      <a:pt x="419" y="97"/>
                    </a:cubicBezTo>
                    <a:cubicBezTo>
                      <a:pt x="425" y="93"/>
                      <a:pt x="430" y="91"/>
                      <a:pt x="430" y="85"/>
                    </a:cubicBezTo>
                    <a:cubicBezTo>
                      <a:pt x="430" y="84"/>
                      <a:pt x="431" y="84"/>
                      <a:pt x="430" y="80"/>
                    </a:cubicBezTo>
                    <a:cubicBezTo>
                      <a:pt x="436" y="79"/>
                      <a:pt x="443" y="78"/>
                      <a:pt x="443" y="73"/>
                    </a:cubicBezTo>
                    <a:cubicBezTo>
                      <a:pt x="443" y="71"/>
                      <a:pt x="445" y="74"/>
                      <a:pt x="443" y="70"/>
                    </a:cubicBezTo>
                    <a:cubicBezTo>
                      <a:pt x="448" y="69"/>
                      <a:pt x="456" y="69"/>
                      <a:pt x="456" y="61"/>
                    </a:cubicBezTo>
                    <a:cubicBezTo>
                      <a:pt x="455" y="62"/>
                      <a:pt x="454" y="62"/>
                      <a:pt x="453" y="62"/>
                    </a:cubicBezTo>
                    <a:cubicBezTo>
                      <a:pt x="453" y="62"/>
                      <a:pt x="452" y="62"/>
                      <a:pt x="450" y="61"/>
                    </a:cubicBezTo>
                    <a:cubicBezTo>
                      <a:pt x="463" y="61"/>
                      <a:pt x="469" y="52"/>
                      <a:pt x="478" y="49"/>
                    </a:cubicBezTo>
                    <a:cubicBezTo>
                      <a:pt x="480" y="49"/>
                      <a:pt x="485" y="46"/>
                      <a:pt x="485" y="43"/>
                    </a:cubicBezTo>
                    <a:cubicBezTo>
                      <a:pt x="485" y="39"/>
                      <a:pt x="472" y="33"/>
                      <a:pt x="468" y="33"/>
                    </a:cubicBezTo>
                    <a:cubicBezTo>
                      <a:pt x="465" y="33"/>
                      <a:pt x="463" y="33"/>
                      <a:pt x="462" y="37"/>
                    </a:cubicBezTo>
                    <a:cubicBezTo>
                      <a:pt x="449" y="37"/>
                      <a:pt x="449" y="37"/>
                      <a:pt x="449" y="37"/>
                    </a:cubicBezTo>
                    <a:cubicBezTo>
                      <a:pt x="444" y="39"/>
                      <a:pt x="443" y="40"/>
                      <a:pt x="438" y="42"/>
                    </a:cubicBezTo>
                    <a:cubicBezTo>
                      <a:pt x="438" y="42"/>
                      <a:pt x="438" y="42"/>
                      <a:pt x="438" y="42"/>
                    </a:cubicBezTo>
                    <a:cubicBezTo>
                      <a:pt x="436" y="42"/>
                      <a:pt x="432" y="41"/>
                      <a:pt x="432" y="41"/>
                    </a:cubicBezTo>
                    <a:cubicBezTo>
                      <a:pt x="432" y="41"/>
                      <a:pt x="420" y="41"/>
                      <a:pt x="413" y="41"/>
                    </a:cubicBezTo>
                    <a:cubicBezTo>
                      <a:pt x="408" y="45"/>
                      <a:pt x="394" y="64"/>
                      <a:pt x="387" y="65"/>
                    </a:cubicBezTo>
                    <a:cubicBezTo>
                      <a:pt x="388" y="63"/>
                      <a:pt x="406" y="43"/>
                      <a:pt x="406" y="41"/>
                    </a:cubicBezTo>
                    <a:cubicBezTo>
                      <a:pt x="406" y="37"/>
                      <a:pt x="404" y="32"/>
                      <a:pt x="399" y="32"/>
                    </a:cubicBezTo>
                    <a:cubicBezTo>
                      <a:pt x="389" y="32"/>
                      <a:pt x="373" y="49"/>
                      <a:pt x="366" y="49"/>
                    </a:cubicBezTo>
                    <a:cubicBezTo>
                      <a:pt x="363" y="49"/>
                      <a:pt x="376" y="37"/>
                      <a:pt x="376" y="34"/>
                    </a:cubicBezTo>
                    <a:cubicBezTo>
                      <a:pt x="375" y="34"/>
                      <a:pt x="374" y="34"/>
                      <a:pt x="371" y="34"/>
                    </a:cubicBezTo>
                    <a:cubicBezTo>
                      <a:pt x="366" y="34"/>
                      <a:pt x="359" y="34"/>
                      <a:pt x="351" y="35"/>
                    </a:cubicBezTo>
                    <a:cubicBezTo>
                      <a:pt x="344" y="35"/>
                      <a:pt x="336" y="36"/>
                      <a:pt x="330" y="36"/>
                    </a:cubicBezTo>
                    <a:cubicBezTo>
                      <a:pt x="324" y="36"/>
                      <a:pt x="320" y="35"/>
                      <a:pt x="319" y="34"/>
                    </a:cubicBezTo>
                    <a:cubicBezTo>
                      <a:pt x="381" y="31"/>
                      <a:pt x="381" y="31"/>
                      <a:pt x="381" y="31"/>
                    </a:cubicBezTo>
                    <a:cubicBezTo>
                      <a:pt x="389" y="28"/>
                      <a:pt x="408" y="30"/>
                      <a:pt x="409" y="20"/>
                    </a:cubicBezTo>
                    <a:cubicBezTo>
                      <a:pt x="402" y="18"/>
                      <a:pt x="392" y="20"/>
                      <a:pt x="385" y="17"/>
                    </a:cubicBezTo>
                    <a:cubicBezTo>
                      <a:pt x="371" y="11"/>
                      <a:pt x="359" y="0"/>
                      <a:pt x="34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04" name="Freeform 148"/>
              <p:cNvSpPr>
                <a:spLocks/>
              </p:cNvSpPr>
              <p:nvPr/>
            </p:nvSpPr>
            <p:spPr bwMode="auto">
              <a:xfrm>
                <a:off x="4547047" y="2190750"/>
                <a:ext cx="52388" cy="34925"/>
              </a:xfrm>
              <a:custGeom>
                <a:avLst/>
                <a:gdLst>
                  <a:gd name="T0" fmla="*/ 7 w 24"/>
                  <a:gd name="T1" fmla="*/ 0 h 16"/>
                  <a:gd name="T2" fmla="*/ 0 w 24"/>
                  <a:gd name="T3" fmla="*/ 6 h 16"/>
                  <a:gd name="T4" fmla="*/ 6 w 24"/>
                  <a:gd name="T5" fmla="*/ 16 h 16"/>
                  <a:gd name="T6" fmla="*/ 12 w 24"/>
                  <a:gd name="T7" fmla="*/ 16 h 16"/>
                  <a:gd name="T8" fmla="*/ 24 w 24"/>
                  <a:gd name="T9" fmla="*/ 10 h 16"/>
                  <a:gd name="T10" fmla="*/ 7 w 24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" h="16">
                    <a:moveTo>
                      <a:pt x="7" y="0"/>
                    </a:moveTo>
                    <a:cubicBezTo>
                      <a:pt x="4" y="0"/>
                      <a:pt x="0" y="2"/>
                      <a:pt x="0" y="6"/>
                    </a:cubicBezTo>
                    <a:cubicBezTo>
                      <a:pt x="0" y="9"/>
                      <a:pt x="3" y="16"/>
                      <a:pt x="6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7" y="16"/>
                      <a:pt x="23" y="15"/>
                      <a:pt x="24" y="10"/>
                    </a:cubicBezTo>
                    <a:cubicBezTo>
                      <a:pt x="16" y="8"/>
                      <a:pt x="14" y="0"/>
                      <a:pt x="7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05" name="Freeform 149"/>
              <p:cNvSpPr>
                <a:spLocks/>
              </p:cNvSpPr>
              <p:nvPr/>
            </p:nvSpPr>
            <p:spPr bwMode="auto">
              <a:xfrm>
                <a:off x="5175698" y="2019300"/>
                <a:ext cx="26987" cy="17463"/>
              </a:xfrm>
              <a:custGeom>
                <a:avLst/>
                <a:gdLst>
                  <a:gd name="T0" fmla="*/ 8 w 13"/>
                  <a:gd name="T1" fmla="*/ 0 h 8"/>
                  <a:gd name="T2" fmla="*/ 3 w 13"/>
                  <a:gd name="T3" fmla="*/ 0 h 8"/>
                  <a:gd name="T4" fmla="*/ 0 w 13"/>
                  <a:gd name="T5" fmla="*/ 4 h 8"/>
                  <a:gd name="T6" fmla="*/ 4 w 13"/>
                  <a:gd name="T7" fmla="*/ 8 h 8"/>
                  <a:gd name="T8" fmla="*/ 13 w 13"/>
                  <a:gd name="T9" fmla="*/ 4 h 8"/>
                  <a:gd name="T10" fmla="*/ 8 w 13"/>
                  <a:gd name="T11" fmla="*/ 4 h 8"/>
                  <a:gd name="T12" fmla="*/ 8 w 13"/>
                  <a:gd name="T13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8">
                    <a:moveTo>
                      <a:pt x="8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2" y="1"/>
                      <a:pt x="0" y="2"/>
                      <a:pt x="0" y="4"/>
                    </a:cubicBezTo>
                    <a:cubicBezTo>
                      <a:pt x="0" y="5"/>
                      <a:pt x="2" y="8"/>
                      <a:pt x="4" y="8"/>
                    </a:cubicBezTo>
                    <a:cubicBezTo>
                      <a:pt x="7" y="8"/>
                      <a:pt x="12" y="5"/>
                      <a:pt x="13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3"/>
                      <a:pt x="8" y="2"/>
                      <a:pt x="8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06" name="Freeform 150"/>
              <p:cNvSpPr>
                <a:spLocks/>
              </p:cNvSpPr>
              <p:nvPr/>
            </p:nvSpPr>
            <p:spPr bwMode="auto">
              <a:xfrm>
                <a:off x="4474023" y="2700338"/>
                <a:ext cx="112712" cy="112713"/>
              </a:xfrm>
              <a:custGeom>
                <a:avLst/>
                <a:gdLst>
                  <a:gd name="T0" fmla="*/ 26 w 52"/>
                  <a:gd name="T1" fmla="*/ 0 h 52"/>
                  <a:gd name="T2" fmla="*/ 18 w 52"/>
                  <a:gd name="T3" fmla="*/ 9 h 52"/>
                  <a:gd name="T4" fmla="*/ 2 w 52"/>
                  <a:gd name="T5" fmla="*/ 32 h 52"/>
                  <a:gd name="T6" fmla="*/ 5 w 52"/>
                  <a:gd name="T7" fmla="*/ 33 h 52"/>
                  <a:gd name="T8" fmla="*/ 5 w 52"/>
                  <a:gd name="T9" fmla="*/ 35 h 52"/>
                  <a:gd name="T10" fmla="*/ 0 w 52"/>
                  <a:gd name="T11" fmla="*/ 40 h 52"/>
                  <a:gd name="T12" fmla="*/ 2 w 52"/>
                  <a:gd name="T13" fmla="*/ 43 h 52"/>
                  <a:gd name="T14" fmla="*/ 11 w 52"/>
                  <a:gd name="T15" fmla="*/ 41 h 52"/>
                  <a:gd name="T16" fmla="*/ 20 w 52"/>
                  <a:gd name="T17" fmla="*/ 43 h 52"/>
                  <a:gd name="T18" fmla="*/ 25 w 52"/>
                  <a:gd name="T19" fmla="*/ 42 h 52"/>
                  <a:gd name="T20" fmla="*/ 28 w 52"/>
                  <a:gd name="T21" fmla="*/ 44 h 52"/>
                  <a:gd name="T22" fmla="*/ 33 w 52"/>
                  <a:gd name="T23" fmla="*/ 43 h 52"/>
                  <a:gd name="T24" fmla="*/ 30 w 52"/>
                  <a:gd name="T25" fmla="*/ 48 h 52"/>
                  <a:gd name="T26" fmla="*/ 30 w 52"/>
                  <a:gd name="T27" fmla="*/ 48 h 52"/>
                  <a:gd name="T28" fmla="*/ 32 w 52"/>
                  <a:gd name="T29" fmla="*/ 48 h 52"/>
                  <a:gd name="T30" fmla="*/ 40 w 52"/>
                  <a:gd name="T31" fmla="*/ 40 h 52"/>
                  <a:gd name="T32" fmla="*/ 43 w 52"/>
                  <a:gd name="T33" fmla="*/ 48 h 52"/>
                  <a:gd name="T34" fmla="*/ 45 w 52"/>
                  <a:gd name="T35" fmla="*/ 48 h 52"/>
                  <a:gd name="T36" fmla="*/ 48 w 52"/>
                  <a:gd name="T37" fmla="*/ 52 h 52"/>
                  <a:gd name="T38" fmla="*/ 52 w 52"/>
                  <a:gd name="T39" fmla="*/ 45 h 52"/>
                  <a:gd name="T40" fmla="*/ 50 w 52"/>
                  <a:gd name="T41" fmla="*/ 39 h 52"/>
                  <a:gd name="T42" fmla="*/ 46 w 52"/>
                  <a:gd name="T43" fmla="*/ 41 h 52"/>
                  <a:gd name="T44" fmla="*/ 45 w 52"/>
                  <a:gd name="T45" fmla="*/ 36 h 52"/>
                  <a:gd name="T46" fmla="*/ 47 w 52"/>
                  <a:gd name="T47" fmla="*/ 32 h 52"/>
                  <a:gd name="T48" fmla="*/ 44 w 52"/>
                  <a:gd name="T49" fmla="*/ 33 h 52"/>
                  <a:gd name="T50" fmla="*/ 45 w 52"/>
                  <a:gd name="T51" fmla="*/ 23 h 52"/>
                  <a:gd name="T52" fmla="*/ 41 w 52"/>
                  <a:gd name="T53" fmla="*/ 24 h 52"/>
                  <a:gd name="T54" fmla="*/ 36 w 52"/>
                  <a:gd name="T55" fmla="*/ 23 h 52"/>
                  <a:gd name="T56" fmla="*/ 33 w 52"/>
                  <a:gd name="T57" fmla="*/ 24 h 52"/>
                  <a:gd name="T58" fmla="*/ 33 w 52"/>
                  <a:gd name="T59" fmla="*/ 23 h 52"/>
                  <a:gd name="T60" fmla="*/ 28 w 52"/>
                  <a:gd name="T61" fmla="*/ 23 h 52"/>
                  <a:gd name="T62" fmla="*/ 28 w 52"/>
                  <a:gd name="T63" fmla="*/ 20 h 52"/>
                  <a:gd name="T64" fmla="*/ 29 w 52"/>
                  <a:gd name="T65" fmla="*/ 19 h 52"/>
                  <a:gd name="T66" fmla="*/ 25 w 52"/>
                  <a:gd name="T67" fmla="*/ 18 h 52"/>
                  <a:gd name="T68" fmla="*/ 20 w 52"/>
                  <a:gd name="T69" fmla="*/ 20 h 52"/>
                  <a:gd name="T70" fmla="*/ 20 w 52"/>
                  <a:gd name="T71" fmla="*/ 17 h 52"/>
                  <a:gd name="T72" fmla="*/ 28 w 52"/>
                  <a:gd name="T73" fmla="*/ 3 h 52"/>
                  <a:gd name="T74" fmla="*/ 26 w 52"/>
                  <a:gd name="T75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52" h="52">
                    <a:moveTo>
                      <a:pt x="26" y="0"/>
                    </a:moveTo>
                    <a:cubicBezTo>
                      <a:pt x="22" y="0"/>
                      <a:pt x="20" y="5"/>
                      <a:pt x="18" y="9"/>
                    </a:cubicBezTo>
                    <a:cubicBezTo>
                      <a:pt x="13" y="15"/>
                      <a:pt x="10" y="28"/>
                      <a:pt x="2" y="32"/>
                    </a:cubicBezTo>
                    <a:cubicBezTo>
                      <a:pt x="3" y="33"/>
                      <a:pt x="4" y="33"/>
                      <a:pt x="5" y="33"/>
                    </a:cubicBezTo>
                    <a:cubicBezTo>
                      <a:pt x="5" y="35"/>
                      <a:pt x="5" y="35"/>
                      <a:pt x="5" y="35"/>
                    </a:cubicBezTo>
                    <a:cubicBezTo>
                      <a:pt x="5" y="35"/>
                      <a:pt x="0" y="39"/>
                      <a:pt x="0" y="40"/>
                    </a:cubicBezTo>
                    <a:cubicBezTo>
                      <a:pt x="0" y="41"/>
                      <a:pt x="1" y="43"/>
                      <a:pt x="2" y="43"/>
                    </a:cubicBezTo>
                    <a:cubicBezTo>
                      <a:pt x="6" y="43"/>
                      <a:pt x="7" y="41"/>
                      <a:pt x="11" y="41"/>
                    </a:cubicBezTo>
                    <a:cubicBezTo>
                      <a:pt x="14" y="41"/>
                      <a:pt x="16" y="43"/>
                      <a:pt x="20" y="43"/>
                    </a:cubicBezTo>
                    <a:cubicBezTo>
                      <a:pt x="22" y="43"/>
                      <a:pt x="23" y="43"/>
                      <a:pt x="25" y="42"/>
                    </a:cubicBezTo>
                    <a:cubicBezTo>
                      <a:pt x="26" y="43"/>
                      <a:pt x="27" y="44"/>
                      <a:pt x="28" y="44"/>
                    </a:cubicBezTo>
                    <a:cubicBezTo>
                      <a:pt x="30" y="44"/>
                      <a:pt x="32" y="43"/>
                      <a:pt x="33" y="43"/>
                    </a:cubicBezTo>
                    <a:cubicBezTo>
                      <a:pt x="32" y="45"/>
                      <a:pt x="30" y="45"/>
                      <a:pt x="30" y="48"/>
                    </a:cubicBezTo>
                    <a:cubicBezTo>
                      <a:pt x="30" y="48"/>
                      <a:pt x="30" y="48"/>
                      <a:pt x="30" y="48"/>
                    </a:cubicBezTo>
                    <a:cubicBezTo>
                      <a:pt x="31" y="48"/>
                      <a:pt x="31" y="48"/>
                      <a:pt x="32" y="48"/>
                    </a:cubicBezTo>
                    <a:cubicBezTo>
                      <a:pt x="35" y="48"/>
                      <a:pt x="38" y="43"/>
                      <a:pt x="40" y="40"/>
                    </a:cubicBezTo>
                    <a:cubicBezTo>
                      <a:pt x="42" y="42"/>
                      <a:pt x="41" y="48"/>
                      <a:pt x="43" y="48"/>
                    </a:cubicBezTo>
                    <a:cubicBezTo>
                      <a:pt x="44" y="48"/>
                      <a:pt x="44" y="48"/>
                      <a:pt x="45" y="48"/>
                    </a:cubicBezTo>
                    <a:cubicBezTo>
                      <a:pt x="45" y="49"/>
                      <a:pt x="46" y="52"/>
                      <a:pt x="48" y="52"/>
                    </a:cubicBezTo>
                    <a:cubicBezTo>
                      <a:pt x="50" y="52"/>
                      <a:pt x="52" y="48"/>
                      <a:pt x="52" y="45"/>
                    </a:cubicBezTo>
                    <a:cubicBezTo>
                      <a:pt x="52" y="42"/>
                      <a:pt x="50" y="42"/>
                      <a:pt x="50" y="39"/>
                    </a:cubicBezTo>
                    <a:cubicBezTo>
                      <a:pt x="48" y="40"/>
                      <a:pt x="49" y="41"/>
                      <a:pt x="46" y="41"/>
                    </a:cubicBezTo>
                    <a:cubicBezTo>
                      <a:pt x="46" y="39"/>
                      <a:pt x="45" y="37"/>
                      <a:pt x="45" y="36"/>
                    </a:cubicBezTo>
                    <a:cubicBezTo>
                      <a:pt x="45" y="35"/>
                      <a:pt x="47" y="34"/>
                      <a:pt x="47" y="32"/>
                    </a:cubicBezTo>
                    <a:cubicBezTo>
                      <a:pt x="46" y="32"/>
                      <a:pt x="45" y="32"/>
                      <a:pt x="44" y="33"/>
                    </a:cubicBezTo>
                    <a:cubicBezTo>
                      <a:pt x="44" y="28"/>
                      <a:pt x="45" y="26"/>
                      <a:pt x="45" y="23"/>
                    </a:cubicBezTo>
                    <a:cubicBezTo>
                      <a:pt x="44" y="24"/>
                      <a:pt x="43" y="24"/>
                      <a:pt x="41" y="24"/>
                    </a:cubicBezTo>
                    <a:cubicBezTo>
                      <a:pt x="40" y="24"/>
                      <a:pt x="38" y="24"/>
                      <a:pt x="36" y="23"/>
                    </a:cubicBezTo>
                    <a:cubicBezTo>
                      <a:pt x="33" y="24"/>
                      <a:pt x="33" y="24"/>
                      <a:pt x="33" y="24"/>
                    </a:cubicBezTo>
                    <a:cubicBezTo>
                      <a:pt x="33" y="23"/>
                      <a:pt x="33" y="23"/>
                      <a:pt x="33" y="23"/>
                    </a:cubicBezTo>
                    <a:cubicBezTo>
                      <a:pt x="28" y="23"/>
                      <a:pt x="28" y="23"/>
                      <a:pt x="28" y="23"/>
                    </a:cubicBezTo>
                    <a:cubicBezTo>
                      <a:pt x="28" y="20"/>
                      <a:pt x="28" y="20"/>
                      <a:pt x="28" y="20"/>
                    </a:cubicBezTo>
                    <a:cubicBezTo>
                      <a:pt x="29" y="19"/>
                      <a:pt x="29" y="19"/>
                      <a:pt x="29" y="19"/>
                    </a:cubicBezTo>
                    <a:cubicBezTo>
                      <a:pt x="28" y="18"/>
                      <a:pt x="26" y="18"/>
                      <a:pt x="25" y="18"/>
                    </a:cubicBezTo>
                    <a:cubicBezTo>
                      <a:pt x="23" y="18"/>
                      <a:pt x="23" y="19"/>
                      <a:pt x="20" y="20"/>
                    </a:cubicBezTo>
                    <a:cubicBezTo>
                      <a:pt x="20" y="17"/>
                      <a:pt x="20" y="17"/>
                      <a:pt x="20" y="17"/>
                    </a:cubicBezTo>
                    <a:cubicBezTo>
                      <a:pt x="22" y="12"/>
                      <a:pt x="28" y="9"/>
                      <a:pt x="28" y="3"/>
                    </a:cubicBezTo>
                    <a:cubicBezTo>
                      <a:pt x="28" y="2"/>
                      <a:pt x="27" y="0"/>
                      <a:pt x="26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07" name="Freeform 152"/>
              <p:cNvSpPr>
                <a:spLocks noEditPoints="1"/>
              </p:cNvSpPr>
              <p:nvPr/>
            </p:nvSpPr>
            <p:spPr bwMode="auto">
              <a:xfrm>
                <a:off x="3458023" y="3103563"/>
                <a:ext cx="700087" cy="471488"/>
              </a:xfrm>
              <a:custGeom>
                <a:avLst/>
                <a:gdLst>
                  <a:gd name="T0" fmla="*/ 160 w 323"/>
                  <a:gd name="T1" fmla="*/ 58 h 217"/>
                  <a:gd name="T2" fmla="*/ 159 w 323"/>
                  <a:gd name="T3" fmla="*/ 56 h 217"/>
                  <a:gd name="T4" fmla="*/ 1 w 323"/>
                  <a:gd name="T5" fmla="*/ 0 h 217"/>
                  <a:gd name="T6" fmla="*/ 0 w 323"/>
                  <a:gd name="T7" fmla="*/ 2 h 217"/>
                  <a:gd name="T8" fmla="*/ 26 w 323"/>
                  <a:gd name="T9" fmla="*/ 44 h 217"/>
                  <a:gd name="T10" fmla="*/ 34 w 323"/>
                  <a:gd name="T11" fmla="*/ 54 h 217"/>
                  <a:gd name="T12" fmla="*/ 45 w 323"/>
                  <a:gd name="T13" fmla="*/ 73 h 217"/>
                  <a:gd name="T14" fmla="*/ 62 w 323"/>
                  <a:gd name="T15" fmla="*/ 83 h 217"/>
                  <a:gd name="T16" fmla="*/ 47 w 323"/>
                  <a:gd name="T17" fmla="*/ 61 h 217"/>
                  <a:gd name="T18" fmla="*/ 23 w 323"/>
                  <a:gd name="T19" fmla="*/ 27 h 217"/>
                  <a:gd name="T20" fmla="*/ 32 w 323"/>
                  <a:gd name="T21" fmla="*/ 14 h 217"/>
                  <a:gd name="T22" fmla="*/ 50 w 323"/>
                  <a:gd name="T23" fmla="*/ 44 h 217"/>
                  <a:gd name="T24" fmla="*/ 64 w 323"/>
                  <a:gd name="T25" fmla="*/ 56 h 217"/>
                  <a:gd name="T26" fmla="*/ 95 w 323"/>
                  <a:gd name="T27" fmla="*/ 96 h 217"/>
                  <a:gd name="T28" fmla="*/ 100 w 323"/>
                  <a:gd name="T29" fmla="*/ 116 h 217"/>
                  <a:gd name="T30" fmla="*/ 125 w 323"/>
                  <a:gd name="T31" fmla="*/ 130 h 217"/>
                  <a:gd name="T32" fmla="*/ 138 w 323"/>
                  <a:gd name="T33" fmla="*/ 137 h 217"/>
                  <a:gd name="T34" fmla="*/ 158 w 323"/>
                  <a:gd name="T35" fmla="*/ 145 h 217"/>
                  <a:gd name="T36" fmla="*/ 170 w 323"/>
                  <a:gd name="T37" fmla="*/ 148 h 217"/>
                  <a:gd name="T38" fmla="*/ 189 w 323"/>
                  <a:gd name="T39" fmla="*/ 145 h 217"/>
                  <a:gd name="T40" fmla="*/ 233 w 323"/>
                  <a:gd name="T41" fmla="*/ 168 h 217"/>
                  <a:gd name="T42" fmla="*/ 251 w 323"/>
                  <a:gd name="T43" fmla="*/ 181 h 217"/>
                  <a:gd name="T44" fmla="*/ 261 w 323"/>
                  <a:gd name="T45" fmla="*/ 196 h 217"/>
                  <a:gd name="T46" fmla="*/ 276 w 323"/>
                  <a:gd name="T47" fmla="*/ 207 h 217"/>
                  <a:gd name="T48" fmla="*/ 286 w 323"/>
                  <a:gd name="T49" fmla="*/ 209 h 217"/>
                  <a:gd name="T50" fmla="*/ 298 w 323"/>
                  <a:gd name="T51" fmla="*/ 210 h 217"/>
                  <a:gd name="T52" fmla="*/ 313 w 323"/>
                  <a:gd name="T53" fmla="*/ 211 h 217"/>
                  <a:gd name="T54" fmla="*/ 317 w 323"/>
                  <a:gd name="T55" fmla="*/ 213 h 217"/>
                  <a:gd name="T56" fmla="*/ 308 w 323"/>
                  <a:gd name="T57" fmla="*/ 197 h 217"/>
                  <a:gd name="T58" fmla="*/ 271 w 323"/>
                  <a:gd name="T59" fmla="*/ 185 h 217"/>
                  <a:gd name="T60" fmla="*/ 273 w 323"/>
                  <a:gd name="T61" fmla="*/ 151 h 217"/>
                  <a:gd name="T62" fmla="*/ 229 w 323"/>
                  <a:gd name="T63" fmla="*/ 144 h 217"/>
                  <a:gd name="T64" fmla="*/ 235 w 323"/>
                  <a:gd name="T65" fmla="*/ 123 h 217"/>
                  <a:gd name="T66" fmla="*/ 240 w 323"/>
                  <a:gd name="T67" fmla="*/ 116 h 217"/>
                  <a:gd name="T68" fmla="*/ 239 w 323"/>
                  <a:gd name="T69" fmla="*/ 98 h 217"/>
                  <a:gd name="T70" fmla="*/ 210 w 323"/>
                  <a:gd name="T71" fmla="*/ 120 h 217"/>
                  <a:gd name="T72" fmla="*/ 185 w 323"/>
                  <a:gd name="T73" fmla="*/ 127 h 217"/>
                  <a:gd name="T74" fmla="*/ 161 w 323"/>
                  <a:gd name="T75" fmla="*/ 103 h 217"/>
                  <a:gd name="T76" fmla="*/ 158 w 323"/>
                  <a:gd name="T77" fmla="*/ 75 h 217"/>
                  <a:gd name="T78" fmla="*/ 159 w 323"/>
                  <a:gd name="T79" fmla="*/ 58 h 217"/>
                  <a:gd name="T80" fmla="*/ 111 w 323"/>
                  <a:gd name="T81" fmla="*/ 32 h 217"/>
                  <a:gd name="T82" fmla="*/ 73 w 323"/>
                  <a:gd name="T83" fmla="*/ 7 h 217"/>
                  <a:gd name="T84" fmla="*/ 19 w 323"/>
                  <a:gd name="T85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323" h="217">
                    <a:moveTo>
                      <a:pt x="159" y="56"/>
                    </a:moveTo>
                    <a:cubicBezTo>
                      <a:pt x="159" y="58"/>
                      <a:pt x="159" y="58"/>
                      <a:pt x="159" y="58"/>
                    </a:cubicBezTo>
                    <a:cubicBezTo>
                      <a:pt x="160" y="58"/>
                      <a:pt x="160" y="58"/>
                      <a:pt x="160" y="58"/>
                    </a:cubicBezTo>
                    <a:cubicBezTo>
                      <a:pt x="160" y="57"/>
                      <a:pt x="159" y="57"/>
                      <a:pt x="159" y="56"/>
                    </a:cubicBezTo>
                    <a:moveTo>
                      <a:pt x="159" y="55"/>
                    </a:moveTo>
                    <a:cubicBezTo>
                      <a:pt x="159" y="55"/>
                      <a:pt x="159" y="56"/>
                      <a:pt x="159" y="56"/>
                    </a:cubicBezTo>
                    <a:cubicBezTo>
                      <a:pt x="159" y="55"/>
                      <a:pt x="159" y="55"/>
                      <a:pt x="159" y="55"/>
                    </a:cubicBezTo>
                    <a:moveTo>
                      <a:pt x="19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9"/>
                      <a:pt x="5" y="10"/>
                      <a:pt x="8" y="15"/>
                    </a:cubicBezTo>
                    <a:cubicBezTo>
                      <a:pt x="9" y="19"/>
                      <a:pt x="9" y="27"/>
                      <a:pt x="12" y="29"/>
                    </a:cubicBezTo>
                    <a:cubicBezTo>
                      <a:pt x="17" y="32"/>
                      <a:pt x="22" y="38"/>
                      <a:pt x="26" y="44"/>
                    </a:cubicBezTo>
                    <a:cubicBezTo>
                      <a:pt x="28" y="46"/>
                      <a:pt x="26" y="47"/>
                      <a:pt x="24" y="47"/>
                    </a:cubicBezTo>
                    <a:cubicBezTo>
                      <a:pt x="22" y="47"/>
                      <a:pt x="21" y="47"/>
                      <a:pt x="21" y="47"/>
                    </a:cubicBezTo>
                    <a:cubicBezTo>
                      <a:pt x="23" y="51"/>
                      <a:pt x="30" y="50"/>
                      <a:pt x="34" y="54"/>
                    </a:cubicBezTo>
                    <a:cubicBezTo>
                      <a:pt x="36" y="57"/>
                      <a:pt x="39" y="60"/>
                      <a:pt x="42" y="63"/>
                    </a:cubicBezTo>
                    <a:cubicBezTo>
                      <a:pt x="42" y="70"/>
                      <a:pt x="42" y="70"/>
                      <a:pt x="42" y="70"/>
                    </a:cubicBezTo>
                    <a:cubicBezTo>
                      <a:pt x="43" y="72"/>
                      <a:pt x="43" y="72"/>
                      <a:pt x="45" y="73"/>
                    </a:cubicBezTo>
                    <a:cubicBezTo>
                      <a:pt x="48" y="75"/>
                      <a:pt x="50" y="82"/>
                      <a:pt x="55" y="82"/>
                    </a:cubicBezTo>
                    <a:cubicBezTo>
                      <a:pt x="56" y="83"/>
                      <a:pt x="60" y="88"/>
                      <a:pt x="60" y="88"/>
                    </a:cubicBezTo>
                    <a:cubicBezTo>
                      <a:pt x="61" y="88"/>
                      <a:pt x="62" y="85"/>
                      <a:pt x="62" y="83"/>
                    </a:cubicBezTo>
                    <a:cubicBezTo>
                      <a:pt x="62" y="81"/>
                      <a:pt x="60" y="78"/>
                      <a:pt x="58" y="78"/>
                    </a:cubicBezTo>
                    <a:cubicBezTo>
                      <a:pt x="57" y="78"/>
                      <a:pt x="57" y="78"/>
                      <a:pt x="56" y="79"/>
                    </a:cubicBezTo>
                    <a:cubicBezTo>
                      <a:pt x="51" y="75"/>
                      <a:pt x="50" y="68"/>
                      <a:pt x="47" y="61"/>
                    </a:cubicBezTo>
                    <a:cubicBezTo>
                      <a:pt x="45" y="55"/>
                      <a:pt x="40" y="52"/>
                      <a:pt x="38" y="45"/>
                    </a:cubicBezTo>
                    <a:cubicBezTo>
                      <a:pt x="36" y="41"/>
                      <a:pt x="36" y="38"/>
                      <a:pt x="32" y="34"/>
                    </a:cubicBezTo>
                    <a:cubicBezTo>
                      <a:pt x="29" y="31"/>
                      <a:pt x="25" y="31"/>
                      <a:pt x="23" y="27"/>
                    </a:cubicBezTo>
                    <a:cubicBezTo>
                      <a:pt x="21" y="22"/>
                      <a:pt x="18" y="18"/>
                      <a:pt x="18" y="12"/>
                    </a:cubicBezTo>
                    <a:cubicBezTo>
                      <a:pt x="18" y="12"/>
                      <a:pt x="18" y="10"/>
                      <a:pt x="19" y="9"/>
                    </a:cubicBezTo>
                    <a:cubicBezTo>
                      <a:pt x="23" y="12"/>
                      <a:pt x="27" y="12"/>
                      <a:pt x="32" y="14"/>
                    </a:cubicBezTo>
                    <a:cubicBezTo>
                      <a:pt x="34" y="15"/>
                      <a:pt x="34" y="22"/>
                      <a:pt x="36" y="24"/>
                    </a:cubicBezTo>
                    <a:cubicBezTo>
                      <a:pt x="39" y="27"/>
                      <a:pt x="38" y="32"/>
                      <a:pt x="40" y="34"/>
                    </a:cubicBezTo>
                    <a:cubicBezTo>
                      <a:pt x="43" y="37"/>
                      <a:pt x="46" y="40"/>
                      <a:pt x="50" y="44"/>
                    </a:cubicBezTo>
                    <a:cubicBezTo>
                      <a:pt x="50" y="44"/>
                      <a:pt x="50" y="43"/>
                      <a:pt x="51" y="43"/>
                    </a:cubicBezTo>
                    <a:cubicBezTo>
                      <a:pt x="51" y="43"/>
                      <a:pt x="52" y="44"/>
                      <a:pt x="53" y="44"/>
                    </a:cubicBezTo>
                    <a:cubicBezTo>
                      <a:pt x="53" y="51"/>
                      <a:pt x="62" y="51"/>
                      <a:pt x="64" y="56"/>
                    </a:cubicBezTo>
                    <a:cubicBezTo>
                      <a:pt x="66" y="60"/>
                      <a:pt x="64" y="62"/>
                      <a:pt x="66" y="65"/>
                    </a:cubicBezTo>
                    <a:cubicBezTo>
                      <a:pt x="69" y="67"/>
                      <a:pt x="73" y="69"/>
                      <a:pt x="76" y="71"/>
                    </a:cubicBezTo>
                    <a:cubicBezTo>
                      <a:pt x="82" y="78"/>
                      <a:pt x="92" y="86"/>
                      <a:pt x="95" y="96"/>
                    </a:cubicBezTo>
                    <a:cubicBezTo>
                      <a:pt x="96" y="98"/>
                      <a:pt x="98" y="99"/>
                      <a:pt x="98" y="103"/>
                    </a:cubicBezTo>
                    <a:cubicBezTo>
                      <a:pt x="98" y="106"/>
                      <a:pt x="95" y="107"/>
                      <a:pt x="95" y="110"/>
                    </a:cubicBezTo>
                    <a:cubicBezTo>
                      <a:pt x="95" y="113"/>
                      <a:pt x="97" y="116"/>
                      <a:pt x="100" y="116"/>
                    </a:cubicBezTo>
                    <a:cubicBezTo>
                      <a:pt x="101" y="120"/>
                      <a:pt x="109" y="122"/>
                      <a:pt x="113" y="125"/>
                    </a:cubicBezTo>
                    <a:cubicBezTo>
                      <a:pt x="114" y="126"/>
                      <a:pt x="114" y="126"/>
                      <a:pt x="116" y="127"/>
                    </a:cubicBezTo>
                    <a:cubicBezTo>
                      <a:pt x="119" y="129"/>
                      <a:pt x="121" y="128"/>
                      <a:pt x="125" y="130"/>
                    </a:cubicBezTo>
                    <a:cubicBezTo>
                      <a:pt x="129" y="132"/>
                      <a:pt x="130" y="135"/>
                      <a:pt x="134" y="136"/>
                    </a:cubicBezTo>
                    <a:cubicBezTo>
                      <a:pt x="135" y="137"/>
                      <a:pt x="135" y="137"/>
                      <a:pt x="136" y="137"/>
                    </a:cubicBezTo>
                    <a:cubicBezTo>
                      <a:pt x="136" y="137"/>
                      <a:pt x="137" y="137"/>
                      <a:pt x="138" y="137"/>
                    </a:cubicBezTo>
                    <a:cubicBezTo>
                      <a:pt x="138" y="137"/>
                      <a:pt x="139" y="136"/>
                      <a:pt x="139" y="136"/>
                    </a:cubicBezTo>
                    <a:cubicBezTo>
                      <a:pt x="140" y="136"/>
                      <a:pt x="141" y="137"/>
                      <a:pt x="142" y="137"/>
                    </a:cubicBezTo>
                    <a:cubicBezTo>
                      <a:pt x="145" y="138"/>
                      <a:pt x="155" y="145"/>
                      <a:pt x="158" y="145"/>
                    </a:cubicBezTo>
                    <a:cubicBezTo>
                      <a:pt x="159" y="145"/>
                      <a:pt x="160" y="145"/>
                      <a:pt x="161" y="145"/>
                    </a:cubicBezTo>
                    <a:cubicBezTo>
                      <a:pt x="162" y="145"/>
                      <a:pt x="163" y="145"/>
                      <a:pt x="164" y="146"/>
                    </a:cubicBezTo>
                    <a:cubicBezTo>
                      <a:pt x="166" y="146"/>
                      <a:pt x="168" y="148"/>
                      <a:pt x="170" y="148"/>
                    </a:cubicBezTo>
                    <a:cubicBezTo>
                      <a:pt x="175" y="148"/>
                      <a:pt x="176" y="143"/>
                      <a:pt x="181" y="143"/>
                    </a:cubicBezTo>
                    <a:cubicBezTo>
                      <a:pt x="183" y="143"/>
                      <a:pt x="185" y="144"/>
                      <a:pt x="187" y="145"/>
                    </a:cubicBezTo>
                    <a:cubicBezTo>
                      <a:pt x="189" y="145"/>
                      <a:pt x="189" y="145"/>
                      <a:pt x="189" y="145"/>
                    </a:cubicBezTo>
                    <a:cubicBezTo>
                      <a:pt x="196" y="149"/>
                      <a:pt x="198" y="155"/>
                      <a:pt x="206" y="159"/>
                    </a:cubicBezTo>
                    <a:cubicBezTo>
                      <a:pt x="212" y="162"/>
                      <a:pt x="216" y="161"/>
                      <a:pt x="221" y="163"/>
                    </a:cubicBezTo>
                    <a:cubicBezTo>
                      <a:pt x="225" y="165"/>
                      <a:pt x="228" y="168"/>
                      <a:pt x="233" y="168"/>
                    </a:cubicBezTo>
                    <a:cubicBezTo>
                      <a:pt x="235" y="168"/>
                      <a:pt x="237" y="167"/>
                      <a:pt x="239" y="167"/>
                    </a:cubicBezTo>
                    <a:cubicBezTo>
                      <a:pt x="239" y="167"/>
                      <a:pt x="240" y="167"/>
                      <a:pt x="240" y="167"/>
                    </a:cubicBezTo>
                    <a:cubicBezTo>
                      <a:pt x="242" y="174"/>
                      <a:pt x="247" y="176"/>
                      <a:pt x="251" y="181"/>
                    </a:cubicBezTo>
                    <a:cubicBezTo>
                      <a:pt x="253" y="182"/>
                      <a:pt x="254" y="183"/>
                      <a:pt x="255" y="185"/>
                    </a:cubicBezTo>
                    <a:cubicBezTo>
                      <a:pt x="256" y="190"/>
                      <a:pt x="253" y="194"/>
                      <a:pt x="258" y="196"/>
                    </a:cubicBezTo>
                    <a:cubicBezTo>
                      <a:pt x="261" y="196"/>
                      <a:pt x="261" y="196"/>
                      <a:pt x="261" y="196"/>
                    </a:cubicBezTo>
                    <a:cubicBezTo>
                      <a:pt x="260" y="196"/>
                      <a:pt x="260" y="195"/>
                      <a:pt x="261" y="194"/>
                    </a:cubicBezTo>
                    <a:cubicBezTo>
                      <a:pt x="261" y="194"/>
                      <a:pt x="270" y="200"/>
                      <a:pt x="271" y="202"/>
                    </a:cubicBezTo>
                    <a:cubicBezTo>
                      <a:pt x="272" y="204"/>
                      <a:pt x="272" y="207"/>
                      <a:pt x="276" y="207"/>
                    </a:cubicBezTo>
                    <a:cubicBezTo>
                      <a:pt x="276" y="208"/>
                      <a:pt x="277" y="209"/>
                      <a:pt x="278" y="209"/>
                    </a:cubicBezTo>
                    <a:cubicBezTo>
                      <a:pt x="279" y="209"/>
                      <a:pt x="281" y="208"/>
                      <a:pt x="283" y="208"/>
                    </a:cubicBezTo>
                    <a:cubicBezTo>
                      <a:pt x="284" y="208"/>
                      <a:pt x="286" y="209"/>
                      <a:pt x="286" y="209"/>
                    </a:cubicBezTo>
                    <a:cubicBezTo>
                      <a:pt x="289" y="212"/>
                      <a:pt x="291" y="217"/>
                      <a:pt x="296" y="217"/>
                    </a:cubicBezTo>
                    <a:cubicBezTo>
                      <a:pt x="298" y="217"/>
                      <a:pt x="300" y="216"/>
                      <a:pt x="300" y="213"/>
                    </a:cubicBezTo>
                    <a:cubicBezTo>
                      <a:pt x="300" y="213"/>
                      <a:pt x="298" y="211"/>
                      <a:pt x="298" y="210"/>
                    </a:cubicBezTo>
                    <a:cubicBezTo>
                      <a:pt x="298" y="209"/>
                      <a:pt x="306" y="203"/>
                      <a:pt x="308" y="203"/>
                    </a:cubicBezTo>
                    <a:cubicBezTo>
                      <a:pt x="311" y="203"/>
                      <a:pt x="312" y="207"/>
                      <a:pt x="315" y="208"/>
                    </a:cubicBezTo>
                    <a:cubicBezTo>
                      <a:pt x="314" y="209"/>
                      <a:pt x="313" y="210"/>
                      <a:pt x="313" y="211"/>
                    </a:cubicBezTo>
                    <a:cubicBezTo>
                      <a:pt x="313" y="212"/>
                      <a:pt x="316" y="212"/>
                      <a:pt x="316" y="213"/>
                    </a:cubicBezTo>
                    <a:cubicBezTo>
                      <a:pt x="316" y="213"/>
                      <a:pt x="316" y="213"/>
                      <a:pt x="316" y="213"/>
                    </a:cubicBezTo>
                    <a:cubicBezTo>
                      <a:pt x="317" y="213"/>
                      <a:pt x="317" y="213"/>
                      <a:pt x="317" y="213"/>
                    </a:cubicBezTo>
                    <a:cubicBezTo>
                      <a:pt x="318" y="212"/>
                      <a:pt x="320" y="210"/>
                      <a:pt x="321" y="209"/>
                    </a:cubicBezTo>
                    <a:cubicBezTo>
                      <a:pt x="323" y="207"/>
                      <a:pt x="323" y="207"/>
                      <a:pt x="323" y="206"/>
                    </a:cubicBezTo>
                    <a:cubicBezTo>
                      <a:pt x="319" y="203"/>
                      <a:pt x="315" y="197"/>
                      <a:pt x="308" y="197"/>
                    </a:cubicBezTo>
                    <a:cubicBezTo>
                      <a:pt x="301" y="197"/>
                      <a:pt x="297" y="203"/>
                      <a:pt x="290" y="203"/>
                    </a:cubicBezTo>
                    <a:cubicBezTo>
                      <a:pt x="285" y="203"/>
                      <a:pt x="285" y="198"/>
                      <a:pt x="282" y="196"/>
                    </a:cubicBezTo>
                    <a:cubicBezTo>
                      <a:pt x="277" y="194"/>
                      <a:pt x="271" y="191"/>
                      <a:pt x="271" y="185"/>
                    </a:cubicBezTo>
                    <a:cubicBezTo>
                      <a:pt x="271" y="181"/>
                      <a:pt x="271" y="174"/>
                      <a:pt x="271" y="168"/>
                    </a:cubicBezTo>
                    <a:cubicBezTo>
                      <a:pt x="273" y="165"/>
                      <a:pt x="273" y="158"/>
                      <a:pt x="273" y="155"/>
                    </a:cubicBezTo>
                    <a:cubicBezTo>
                      <a:pt x="273" y="154"/>
                      <a:pt x="273" y="153"/>
                      <a:pt x="273" y="151"/>
                    </a:cubicBezTo>
                    <a:cubicBezTo>
                      <a:pt x="268" y="150"/>
                      <a:pt x="267" y="145"/>
                      <a:pt x="260" y="145"/>
                    </a:cubicBezTo>
                    <a:cubicBezTo>
                      <a:pt x="250" y="145"/>
                      <a:pt x="242" y="147"/>
                      <a:pt x="233" y="147"/>
                    </a:cubicBezTo>
                    <a:cubicBezTo>
                      <a:pt x="231" y="147"/>
                      <a:pt x="229" y="146"/>
                      <a:pt x="229" y="144"/>
                    </a:cubicBezTo>
                    <a:cubicBezTo>
                      <a:pt x="229" y="143"/>
                      <a:pt x="229" y="143"/>
                      <a:pt x="229" y="142"/>
                    </a:cubicBezTo>
                    <a:cubicBezTo>
                      <a:pt x="231" y="141"/>
                      <a:pt x="235" y="140"/>
                      <a:pt x="235" y="137"/>
                    </a:cubicBezTo>
                    <a:cubicBezTo>
                      <a:pt x="235" y="133"/>
                      <a:pt x="235" y="126"/>
                      <a:pt x="235" y="123"/>
                    </a:cubicBezTo>
                    <a:cubicBezTo>
                      <a:pt x="235" y="123"/>
                      <a:pt x="236" y="123"/>
                      <a:pt x="237" y="123"/>
                    </a:cubicBezTo>
                    <a:cubicBezTo>
                      <a:pt x="237" y="124"/>
                      <a:pt x="237" y="125"/>
                      <a:pt x="237" y="125"/>
                    </a:cubicBezTo>
                    <a:cubicBezTo>
                      <a:pt x="239" y="122"/>
                      <a:pt x="240" y="120"/>
                      <a:pt x="240" y="116"/>
                    </a:cubicBezTo>
                    <a:cubicBezTo>
                      <a:pt x="240" y="110"/>
                      <a:pt x="245" y="105"/>
                      <a:pt x="245" y="101"/>
                    </a:cubicBezTo>
                    <a:cubicBezTo>
                      <a:pt x="245" y="101"/>
                      <a:pt x="245" y="100"/>
                      <a:pt x="245" y="99"/>
                    </a:cubicBezTo>
                    <a:cubicBezTo>
                      <a:pt x="243" y="99"/>
                      <a:pt x="240" y="99"/>
                      <a:pt x="239" y="98"/>
                    </a:cubicBezTo>
                    <a:cubicBezTo>
                      <a:pt x="237" y="98"/>
                      <a:pt x="235" y="97"/>
                      <a:pt x="233" y="97"/>
                    </a:cubicBezTo>
                    <a:cubicBezTo>
                      <a:pt x="225" y="97"/>
                      <a:pt x="216" y="100"/>
                      <a:pt x="216" y="108"/>
                    </a:cubicBezTo>
                    <a:cubicBezTo>
                      <a:pt x="216" y="113"/>
                      <a:pt x="211" y="116"/>
                      <a:pt x="210" y="120"/>
                    </a:cubicBezTo>
                    <a:cubicBezTo>
                      <a:pt x="210" y="121"/>
                      <a:pt x="208" y="124"/>
                      <a:pt x="206" y="124"/>
                    </a:cubicBezTo>
                    <a:cubicBezTo>
                      <a:pt x="205" y="124"/>
                      <a:pt x="204" y="123"/>
                      <a:pt x="201" y="123"/>
                    </a:cubicBezTo>
                    <a:cubicBezTo>
                      <a:pt x="195" y="123"/>
                      <a:pt x="190" y="127"/>
                      <a:pt x="185" y="127"/>
                    </a:cubicBezTo>
                    <a:cubicBezTo>
                      <a:pt x="183" y="127"/>
                      <a:pt x="183" y="124"/>
                      <a:pt x="180" y="123"/>
                    </a:cubicBezTo>
                    <a:cubicBezTo>
                      <a:pt x="173" y="121"/>
                      <a:pt x="173" y="116"/>
                      <a:pt x="168" y="111"/>
                    </a:cubicBezTo>
                    <a:cubicBezTo>
                      <a:pt x="166" y="109"/>
                      <a:pt x="162" y="105"/>
                      <a:pt x="161" y="103"/>
                    </a:cubicBezTo>
                    <a:cubicBezTo>
                      <a:pt x="160" y="100"/>
                      <a:pt x="161" y="99"/>
                      <a:pt x="160" y="96"/>
                    </a:cubicBezTo>
                    <a:cubicBezTo>
                      <a:pt x="160" y="95"/>
                      <a:pt x="157" y="93"/>
                      <a:pt x="158" y="90"/>
                    </a:cubicBezTo>
                    <a:cubicBezTo>
                      <a:pt x="158" y="75"/>
                      <a:pt x="158" y="75"/>
                      <a:pt x="158" y="75"/>
                    </a:cubicBezTo>
                    <a:cubicBezTo>
                      <a:pt x="159" y="70"/>
                      <a:pt x="161" y="68"/>
                      <a:pt x="161" y="63"/>
                    </a:cubicBezTo>
                    <a:cubicBezTo>
                      <a:pt x="161" y="62"/>
                      <a:pt x="160" y="60"/>
                      <a:pt x="160" y="59"/>
                    </a:cubicBezTo>
                    <a:cubicBezTo>
                      <a:pt x="159" y="58"/>
                      <a:pt x="159" y="58"/>
                      <a:pt x="159" y="58"/>
                    </a:cubicBezTo>
                    <a:cubicBezTo>
                      <a:pt x="155" y="57"/>
                      <a:pt x="148" y="56"/>
                      <a:pt x="146" y="54"/>
                    </a:cubicBezTo>
                    <a:cubicBezTo>
                      <a:pt x="137" y="45"/>
                      <a:pt x="137" y="24"/>
                      <a:pt x="121" y="24"/>
                    </a:cubicBezTo>
                    <a:cubicBezTo>
                      <a:pt x="114" y="24"/>
                      <a:pt x="116" y="32"/>
                      <a:pt x="111" y="32"/>
                    </a:cubicBezTo>
                    <a:cubicBezTo>
                      <a:pt x="105" y="32"/>
                      <a:pt x="100" y="23"/>
                      <a:pt x="98" y="19"/>
                    </a:cubicBezTo>
                    <a:cubicBezTo>
                      <a:pt x="93" y="10"/>
                      <a:pt x="88" y="9"/>
                      <a:pt x="78" y="7"/>
                    </a:cubicBezTo>
                    <a:cubicBezTo>
                      <a:pt x="73" y="7"/>
                      <a:pt x="73" y="7"/>
                      <a:pt x="73" y="7"/>
                    </a:cubicBezTo>
                    <a:cubicBezTo>
                      <a:pt x="73" y="10"/>
                      <a:pt x="73" y="10"/>
                      <a:pt x="73" y="10"/>
                    </a:cubicBezTo>
                    <a:cubicBezTo>
                      <a:pt x="49" y="10"/>
                      <a:pt x="49" y="10"/>
                      <a:pt x="49" y="10"/>
                    </a:cubicBezTo>
                    <a:cubicBezTo>
                      <a:pt x="19" y="0"/>
                      <a:pt x="19" y="0"/>
                      <a:pt x="19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08" name="Freeform 153"/>
              <p:cNvSpPr>
                <a:spLocks/>
              </p:cNvSpPr>
              <p:nvPr/>
            </p:nvSpPr>
            <p:spPr bwMode="auto">
              <a:xfrm>
                <a:off x="4073972" y="2665413"/>
                <a:ext cx="22226" cy="11113"/>
              </a:xfrm>
              <a:custGeom>
                <a:avLst/>
                <a:gdLst>
                  <a:gd name="T0" fmla="*/ 0 w 10"/>
                  <a:gd name="T1" fmla="*/ 0 h 5"/>
                  <a:gd name="T2" fmla="*/ 0 w 10"/>
                  <a:gd name="T3" fmla="*/ 2 h 5"/>
                  <a:gd name="T4" fmla="*/ 8 w 10"/>
                  <a:gd name="T5" fmla="*/ 5 h 5"/>
                  <a:gd name="T6" fmla="*/ 10 w 10"/>
                  <a:gd name="T7" fmla="*/ 5 h 5"/>
                  <a:gd name="T8" fmla="*/ 0 w 10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5">
                    <a:moveTo>
                      <a:pt x="0" y="0"/>
                    </a:moveTo>
                    <a:cubicBezTo>
                      <a:pt x="0" y="1"/>
                      <a:pt x="0" y="1"/>
                      <a:pt x="0" y="2"/>
                    </a:cubicBezTo>
                    <a:cubicBezTo>
                      <a:pt x="2" y="4"/>
                      <a:pt x="6" y="5"/>
                      <a:pt x="8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1"/>
                      <a:pt x="5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09" name="Freeform 154"/>
              <p:cNvSpPr>
                <a:spLocks/>
              </p:cNvSpPr>
              <p:nvPr/>
            </p:nvSpPr>
            <p:spPr bwMode="auto">
              <a:xfrm>
                <a:off x="3264348" y="2724150"/>
                <a:ext cx="80962" cy="52388"/>
              </a:xfrm>
              <a:custGeom>
                <a:avLst/>
                <a:gdLst>
                  <a:gd name="T0" fmla="*/ 3 w 37"/>
                  <a:gd name="T1" fmla="*/ 0 h 24"/>
                  <a:gd name="T2" fmla="*/ 0 w 37"/>
                  <a:gd name="T3" fmla="*/ 1 h 24"/>
                  <a:gd name="T4" fmla="*/ 1 w 37"/>
                  <a:gd name="T5" fmla="*/ 1 h 24"/>
                  <a:gd name="T6" fmla="*/ 5 w 37"/>
                  <a:gd name="T7" fmla="*/ 2 h 24"/>
                  <a:gd name="T8" fmla="*/ 2 w 37"/>
                  <a:gd name="T9" fmla="*/ 5 h 24"/>
                  <a:gd name="T10" fmla="*/ 17 w 37"/>
                  <a:gd name="T11" fmla="*/ 11 h 24"/>
                  <a:gd name="T12" fmla="*/ 14 w 37"/>
                  <a:gd name="T13" fmla="*/ 14 h 24"/>
                  <a:gd name="T14" fmla="*/ 35 w 37"/>
                  <a:gd name="T15" fmla="*/ 24 h 24"/>
                  <a:gd name="T16" fmla="*/ 37 w 37"/>
                  <a:gd name="T17" fmla="*/ 24 h 24"/>
                  <a:gd name="T18" fmla="*/ 37 w 37"/>
                  <a:gd name="T19" fmla="*/ 22 h 24"/>
                  <a:gd name="T20" fmla="*/ 11 w 37"/>
                  <a:gd name="T21" fmla="*/ 4 h 24"/>
                  <a:gd name="T22" fmla="*/ 3 w 37"/>
                  <a:gd name="T23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7" h="24">
                    <a:moveTo>
                      <a:pt x="3" y="0"/>
                    </a:moveTo>
                    <a:cubicBezTo>
                      <a:pt x="2" y="0"/>
                      <a:pt x="1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3" y="2"/>
                      <a:pt x="5" y="2"/>
                    </a:cubicBezTo>
                    <a:cubicBezTo>
                      <a:pt x="5" y="3"/>
                      <a:pt x="3" y="4"/>
                      <a:pt x="2" y="5"/>
                    </a:cubicBezTo>
                    <a:cubicBezTo>
                      <a:pt x="3" y="8"/>
                      <a:pt x="11" y="11"/>
                      <a:pt x="17" y="11"/>
                    </a:cubicBezTo>
                    <a:cubicBezTo>
                      <a:pt x="16" y="12"/>
                      <a:pt x="15" y="12"/>
                      <a:pt x="14" y="14"/>
                    </a:cubicBezTo>
                    <a:cubicBezTo>
                      <a:pt x="18" y="17"/>
                      <a:pt x="28" y="24"/>
                      <a:pt x="35" y="24"/>
                    </a:cubicBezTo>
                    <a:cubicBezTo>
                      <a:pt x="36" y="24"/>
                      <a:pt x="37" y="24"/>
                      <a:pt x="37" y="24"/>
                    </a:cubicBezTo>
                    <a:cubicBezTo>
                      <a:pt x="37" y="22"/>
                      <a:pt x="37" y="22"/>
                      <a:pt x="37" y="22"/>
                    </a:cubicBezTo>
                    <a:cubicBezTo>
                      <a:pt x="30" y="15"/>
                      <a:pt x="23" y="8"/>
                      <a:pt x="11" y="4"/>
                    </a:cubicBezTo>
                    <a:cubicBezTo>
                      <a:pt x="9" y="3"/>
                      <a:pt x="7" y="0"/>
                      <a:pt x="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10" name="Freeform 155"/>
              <p:cNvSpPr>
                <a:spLocks/>
              </p:cNvSpPr>
              <p:nvPr/>
            </p:nvSpPr>
            <p:spPr bwMode="auto">
              <a:xfrm>
                <a:off x="3181798" y="2644775"/>
                <a:ext cx="28575" cy="44450"/>
              </a:xfrm>
              <a:custGeom>
                <a:avLst/>
                <a:gdLst>
                  <a:gd name="T0" fmla="*/ 0 w 13"/>
                  <a:gd name="T1" fmla="*/ 0 h 20"/>
                  <a:gd name="T2" fmla="*/ 0 w 13"/>
                  <a:gd name="T3" fmla="*/ 3 h 20"/>
                  <a:gd name="T4" fmla="*/ 3 w 13"/>
                  <a:gd name="T5" fmla="*/ 8 h 20"/>
                  <a:gd name="T6" fmla="*/ 8 w 13"/>
                  <a:gd name="T7" fmla="*/ 11 h 20"/>
                  <a:gd name="T8" fmla="*/ 6 w 13"/>
                  <a:gd name="T9" fmla="*/ 14 h 20"/>
                  <a:gd name="T10" fmla="*/ 10 w 13"/>
                  <a:gd name="T11" fmla="*/ 20 h 20"/>
                  <a:gd name="T12" fmla="*/ 8 w 13"/>
                  <a:gd name="T13" fmla="*/ 14 h 20"/>
                  <a:gd name="T14" fmla="*/ 10 w 13"/>
                  <a:gd name="T15" fmla="*/ 12 h 20"/>
                  <a:gd name="T16" fmla="*/ 8 w 13"/>
                  <a:gd name="T17" fmla="*/ 8 h 20"/>
                  <a:gd name="T18" fmla="*/ 8 w 13"/>
                  <a:gd name="T19" fmla="*/ 2 h 20"/>
                  <a:gd name="T20" fmla="*/ 4 w 13"/>
                  <a:gd name="T21" fmla="*/ 6 h 20"/>
                  <a:gd name="T22" fmla="*/ 6 w 13"/>
                  <a:gd name="T23" fmla="*/ 2 h 20"/>
                  <a:gd name="T24" fmla="*/ 0 w 13"/>
                  <a:gd name="T25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" h="20">
                    <a:moveTo>
                      <a:pt x="0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1" y="4"/>
                      <a:pt x="2" y="8"/>
                      <a:pt x="3" y="8"/>
                    </a:cubicBezTo>
                    <a:cubicBezTo>
                      <a:pt x="5" y="8"/>
                      <a:pt x="5" y="11"/>
                      <a:pt x="8" y="11"/>
                    </a:cubicBezTo>
                    <a:cubicBezTo>
                      <a:pt x="8" y="12"/>
                      <a:pt x="6" y="13"/>
                      <a:pt x="6" y="14"/>
                    </a:cubicBezTo>
                    <a:cubicBezTo>
                      <a:pt x="6" y="17"/>
                      <a:pt x="8" y="20"/>
                      <a:pt x="10" y="20"/>
                    </a:cubicBezTo>
                    <a:cubicBezTo>
                      <a:pt x="13" y="20"/>
                      <a:pt x="8" y="16"/>
                      <a:pt x="8" y="14"/>
                    </a:cubicBezTo>
                    <a:cubicBezTo>
                      <a:pt x="8" y="13"/>
                      <a:pt x="10" y="13"/>
                      <a:pt x="10" y="12"/>
                    </a:cubicBezTo>
                    <a:cubicBezTo>
                      <a:pt x="10" y="10"/>
                      <a:pt x="8" y="10"/>
                      <a:pt x="8" y="8"/>
                    </a:cubicBezTo>
                    <a:cubicBezTo>
                      <a:pt x="8" y="5"/>
                      <a:pt x="9" y="4"/>
                      <a:pt x="8" y="2"/>
                    </a:cubicBezTo>
                    <a:cubicBezTo>
                      <a:pt x="8" y="3"/>
                      <a:pt x="6" y="6"/>
                      <a:pt x="4" y="6"/>
                    </a:cubicBezTo>
                    <a:cubicBezTo>
                      <a:pt x="3" y="6"/>
                      <a:pt x="6" y="3"/>
                      <a:pt x="6" y="2"/>
                    </a:cubicBezTo>
                    <a:cubicBezTo>
                      <a:pt x="4" y="2"/>
                      <a:pt x="2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11" name="Freeform 156"/>
              <p:cNvSpPr>
                <a:spLocks/>
              </p:cNvSpPr>
              <p:nvPr/>
            </p:nvSpPr>
            <p:spPr bwMode="auto">
              <a:xfrm>
                <a:off x="2805561" y="2554288"/>
                <a:ext cx="38100" cy="23813"/>
              </a:xfrm>
              <a:custGeom>
                <a:avLst/>
                <a:gdLst>
                  <a:gd name="T0" fmla="*/ 17 w 17"/>
                  <a:gd name="T1" fmla="*/ 0 h 11"/>
                  <a:gd name="T2" fmla="*/ 13 w 17"/>
                  <a:gd name="T3" fmla="*/ 0 h 11"/>
                  <a:gd name="T4" fmla="*/ 0 w 17"/>
                  <a:gd name="T5" fmla="*/ 4 h 11"/>
                  <a:gd name="T6" fmla="*/ 0 w 17"/>
                  <a:gd name="T7" fmla="*/ 7 h 11"/>
                  <a:gd name="T8" fmla="*/ 6 w 17"/>
                  <a:gd name="T9" fmla="*/ 11 h 11"/>
                  <a:gd name="T10" fmla="*/ 17 w 17"/>
                  <a:gd name="T11" fmla="*/ 3 h 11"/>
                  <a:gd name="T12" fmla="*/ 17 w 17"/>
                  <a:gd name="T13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11">
                    <a:moveTo>
                      <a:pt x="17" y="0"/>
                    </a:moveTo>
                    <a:cubicBezTo>
                      <a:pt x="15" y="0"/>
                      <a:pt x="15" y="0"/>
                      <a:pt x="13" y="0"/>
                    </a:cubicBezTo>
                    <a:cubicBezTo>
                      <a:pt x="8" y="0"/>
                      <a:pt x="5" y="2"/>
                      <a:pt x="0" y="4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2" y="9"/>
                      <a:pt x="3" y="9"/>
                      <a:pt x="6" y="11"/>
                    </a:cubicBezTo>
                    <a:cubicBezTo>
                      <a:pt x="10" y="7"/>
                      <a:pt x="12" y="6"/>
                      <a:pt x="17" y="3"/>
                    </a:cubicBezTo>
                    <a:cubicBezTo>
                      <a:pt x="17" y="0"/>
                      <a:pt x="17" y="0"/>
                      <a:pt x="17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12" name="Freeform 174"/>
              <p:cNvSpPr>
                <a:spLocks/>
              </p:cNvSpPr>
              <p:nvPr/>
            </p:nvSpPr>
            <p:spPr bwMode="auto">
              <a:xfrm>
                <a:off x="4381948" y="2741613"/>
                <a:ext cx="44450" cy="19050"/>
              </a:xfrm>
              <a:custGeom>
                <a:avLst/>
                <a:gdLst>
                  <a:gd name="T0" fmla="*/ 4 w 20"/>
                  <a:gd name="T1" fmla="*/ 0 h 9"/>
                  <a:gd name="T2" fmla="*/ 0 w 20"/>
                  <a:gd name="T3" fmla="*/ 0 h 9"/>
                  <a:gd name="T4" fmla="*/ 16 w 20"/>
                  <a:gd name="T5" fmla="*/ 9 h 9"/>
                  <a:gd name="T6" fmla="*/ 20 w 20"/>
                  <a:gd name="T7" fmla="*/ 7 h 9"/>
                  <a:gd name="T8" fmla="*/ 4 w 20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9">
                    <a:moveTo>
                      <a:pt x="4" y="0"/>
                    </a:moveTo>
                    <a:cubicBezTo>
                      <a:pt x="3" y="0"/>
                      <a:pt x="2" y="0"/>
                      <a:pt x="0" y="0"/>
                    </a:cubicBezTo>
                    <a:cubicBezTo>
                      <a:pt x="4" y="3"/>
                      <a:pt x="12" y="9"/>
                      <a:pt x="16" y="9"/>
                    </a:cubicBezTo>
                    <a:cubicBezTo>
                      <a:pt x="19" y="9"/>
                      <a:pt x="19" y="8"/>
                      <a:pt x="20" y="7"/>
                    </a:cubicBezTo>
                    <a:cubicBezTo>
                      <a:pt x="15" y="4"/>
                      <a:pt x="11" y="0"/>
                      <a:pt x="4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13" name="Freeform 175"/>
              <p:cNvSpPr>
                <a:spLocks/>
              </p:cNvSpPr>
              <p:nvPr/>
            </p:nvSpPr>
            <p:spPr bwMode="auto">
              <a:xfrm>
                <a:off x="4386711" y="2808288"/>
                <a:ext cx="34925" cy="19050"/>
              </a:xfrm>
              <a:custGeom>
                <a:avLst/>
                <a:gdLst>
                  <a:gd name="T0" fmla="*/ 1 w 16"/>
                  <a:gd name="T1" fmla="*/ 0 h 9"/>
                  <a:gd name="T2" fmla="*/ 0 w 16"/>
                  <a:gd name="T3" fmla="*/ 2 h 9"/>
                  <a:gd name="T4" fmla="*/ 12 w 16"/>
                  <a:gd name="T5" fmla="*/ 9 h 9"/>
                  <a:gd name="T6" fmla="*/ 16 w 16"/>
                  <a:gd name="T7" fmla="*/ 6 h 9"/>
                  <a:gd name="T8" fmla="*/ 16 w 16"/>
                  <a:gd name="T9" fmla="*/ 4 h 9"/>
                  <a:gd name="T10" fmla="*/ 7 w 16"/>
                  <a:gd name="T11" fmla="*/ 4 h 9"/>
                  <a:gd name="T12" fmla="*/ 1 w 16"/>
                  <a:gd name="T13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9">
                    <a:moveTo>
                      <a:pt x="1" y="0"/>
                    </a:moveTo>
                    <a:cubicBezTo>
                      <a:pt x="0" y="0"/>
                      <a:pt x="0" y="1"/>
                      <a:pt x="0" y="2"/>
                    </a:cubicBezTo>
                    <a:cubicBezTo>
                      <a:pt x="0" y="4"/>
                      <a:pt x="10" y="9"/>
                      <a:pt x="12" y="9"/>
                    </a:cubicBezTo>
                    <a:cubicBezTo>
                      <a:pt x="13" y="9"/>
                      <a:pt x="16" y="8"/>
                      <a:pt x="16" y="6"/>
                    </a:cubicBezTo>
                    <a:cubicBezTo>
                      <a:pt x="16" y="5"/>
                      <a:pt x="16" y="5"/>
                      <a:pt x="16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4" y="4"/>
                      <a:pt x="2" y="2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14" name="Freeform 176"/>
              <p:cNvSpPr>
                <a:spLocks/>
              </p:cNvSpPr>
              <p:nvPr/>
            </p:nvSpPr>
            <p:spPr bwMode="auto">
              <a:xfrm>
                <a:off x="4435922" y="2808288"/>
                <a:ext cx="22226" cy="28575"/>
              </a:xfrm>
              <a:custGeom>
                <a:avLst/>
                <a:gdLst>
                  <a:gd name="T0" fmla="*/ 6 w 10"/>
                  <a:gd name="T1" fmla="*/ 0 h 13"/>
                  <a:gd name="T2" fmla="*/ 0 w 10"/>
                  <a:gd name="T3" fmla="*/ 10 h 13"/>
                  <a:gd name="T4" fmla="*/ 4 w 10"/>
                  <a:gd name="T5" fmla="*/ 13 h 13"/>
                  <a:gd name="T6" fmla="*/ 10 w 10"/>
                  <a:gd name="T7" fmla="*/ 9 h 13"/>
                  <a:gd name="T8" fmla="*/ 10 w 10"/>
                  <a:gd name="T9" fmla="*/ 7 h 13"/>
                  <a:gd name="T10" fmla="*/ 8 w 10"/>
                  <a:gd name="T11" fmla="*/ 3 h 13"/>
                  <a:gd name="T12" fmla="*/ 6 w 10"/>
                  <a:gd name="T13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13">
                    <a:moveTo>
                      <a:pt x="6" y="0"/>
                    </a:moveTo>
                    <a:cubicBezTo>
                      <a:pt x="4" y="1"/>
                      <a:pt x="0" y="8"/>
                      <a:pt x="0" y="10"/>
                    </a:cubicBezTo>
                    <a:cubicBezTo>
                      <a:pt x="0" y="11"/>
                      <a:pt x="1" y="13"/>
                      <a:pt x="4" y="13"/>
                    </a:cubicBezTo>
                    <a:cubicBezTo>
                      <a:pt x="7" y="13"/>
                      <a:pt x="10" y="11"/>
                      <a:pt x="10" y="9"/>
                    </a:cubicBezTo>
                    <a:cubicBezTo>
                      <a:pt x="10" y="8"/>
                      <a:pt x="10" y="8"/>
                      <a:pt x="10" y="7"/>
                    </a:cubicBezTo>
                    <a:cubicBezTo>
                      <a:pt x="4" y="7"/>
                      <a:pt x="8" y="5"/>
                      <a:pt x="8" y="3"/>
                    </a:cubicBezTo>
                    <a:cubicBezTo>
                      <a:pt x="8" y="2"/>
                      <a:pt x="7" y="1"/>
                      <a:pt x="6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15" name="Freeform 177"/>
              <p:cNvSpPr>
                <a:spLocks/>
              </p:cNvSpPr>
              <p:nvPr/>
            </p:nvSpPr>
            <p:spPr bwMode="auto">
              <a:xfrm>
                <a:off x="2586486" y="2489200"/>
                <a:ext cx="28575" cy="11113"/>
              </a:xfrm>
              <a:custGeom>
                <a:avLst/>
                <a:gdLst>
                  <a:gd name="T0" fmla="*/ 7 w 13"/>
                  <a:gd name="T1" fmla="*/ 0 h 5"/>
                  <a:gd name="T2" fmla="*/ 4 w 13"/>
                  <a:gd name="T3" fmla="*/ 2 h 5"/>
                  <a:gd name="T4" fmla="*/ 0 w 13"/>
                  <a:gd name="T5" fmla="*/ 2 h 5"/>
                  <a:gd name="T6" fmla="*/ 3 w 13"/>
                  <a:gd name="T7" fmla="*/ 5 h 5"/>
                  <a:gd name="T8" fmla="*/ 13 w 13"/>
                  <a:gd name="T9" fmla="*/ 5 h 5"/>
                  <a:gd name="T10" fmla="*/ 8 w 13"/>
                  <a:gd name="T11" fmla="*/ 0 h 5"/>
                  <a:gd name="T12" fmla="*/ 7 w 13"/>
                  <a:gd name="T1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5">
                    <a:moveTo>
                      <a:pt x="7" y="0"/>
                    </a:moveTo>
                    <a:cubicBezTo>
                      <a:pt x="6" y="0"/>
                      <a:pt x="5" y="0"/>
                      <a:pt x="4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3"/>
                      <a:pt x="2" y="4"/>
                      <a:pt x="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2" y="2"/>
                      <a:pt x="12" y="0"/>
                      <a:pt x="8" y="0"/>
                    </a:cubicBezTo>
                    <a:cubicBezTo>
                      <a:pt x="8" y="0"/>
                      <a:pt x="7" y="0"/>
                      <a:pt x="7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16" name="Freeform 179"/>
              <p:cNvSpPr>
                <a:spLocks/>
              </p:cNvSpPr>
              <p:nvPr/>
            </p:nvSpPr>
            <p:spPr bwMode="auto">
              <a:xfrm>
                <a:off x="2778573" y="3336925"/>
                <a:ext cx="7937" cy="6350"/>
              </a:xfrm>
              <a:custGeom>
                <a:avLst/>
                <a:gdLst>
                  <a:gd name="T0" fmla="*/ 0 w 4"/>
                  <a:gd name="T1" fmla="*/ 0 h 3"/>
                  <a:gd name="T2" fmla="*/ 3 w 4"/>
                  <a:gd name="T3" fmla="*/ 3 h 3"/>
                  <a:gd name="T4" fmla="*/ 4 w 4"/>
                  <a:gd name="T5" fmla="*/ 3 h 3"/>
                  <a:gd name="T6" fmla="*/ 0 w 4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0" y="0"/>
                    </a:moveTo>
                    <a:cubicBezTo>
                      <a:pt x="1" y="1"/>
                      <a:pt x="1" y="3"/>
                      <a:pt x="3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1"/>
                      <a:pt x="2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17" name="Freeform 180"/>
              <p:cNvSpPr>
                <a:spLocks/>
              </p:cNvSpPr>
              <p:nvPr/>
            </p:nvSpPr>
            <p:spPr bwMode="auto">
              <a:xfrm>
                <a:off x="2762698" y="3332163"/>
                <a:ext cx="11112" cy="4763"/>
              </a:xfrm>
              <a:custGeom>
                <a:avLst/>
                <a:gdLst>
                  <a:gd name="T0" fmla="*/ 5 w 5"/>
                  <a:gd name="T1" fmla="*/ 0 h 2"/>
                  <a:gd name="T2" fmla="*/ 0 w 5"/>
                  <a:gd name="T3" fmla="*/ 0 h 2"/>
                  <a:gd name="T4" fmla="*/ 2 w 5"/>
                  <a:gd name="T5" fmla="*/ 2 h 2"/>
                  <a:gd name="T6" fmla="*/ 5 w 5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2">
                    <a:moveTo>
                      <a:pt x="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2"/>
                      <a:pt x="2" y="2"/>
                    </a:cubicBezTo>
                    <a:cubicBezTo>
                      <a:pt x="3" y="2"/>
                      <a:pt x="4" y="1"/>
                      <a:pt x="5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18" name="Freeform 181"/>
              <p:cNvSpPr>
                <a:spLocks/>
              </p:cNvSpPr>
              <p:nvPr/>
            </p:nvSpPr>
            <p:spPr bwMode="auto">
              <a:xfrm>
                <a:off x="2746823" y="3324225"/>
                <a:ext cx="9525" cy="6350"/>
              </a:xfrm>
              <a:custGeom>
                <a:avLst/>
                <a:gdLst>
                  <a:gd name="T0" fmla="*/ 4 w 4"/>
                  <a:gd name="T1" fmla="*/ 0 h 3"/>
                  <a:gd name="T2" fmla="*/ 2 w 4"/>
                  <a:gd name="T3" fmla="*/ 1 h 3"/>
                  <a:gd name="T4" fmla="*/ 2 w 4"/>
                  <a:gd name="T5" fmla="*/ 1 h 3"/>
                  <a:gd name="T6" fmla="*/ 0 w 4"/>
                  <a:gd name="T7" fmla="*/ 1 h 3"/>
                  <a:gd name="T8" fmla="*/ 3 w 4"/>
                  <a:gd name="T9" fmla="*/ 3 h 3"/>
                  <a:gd name="T10" fmla="*/ 4 w 4"/>
                  <a:gd name="T11" fmla="*/ 2 h 3"/>
                  <a:gd name="T12" fmla="*/ 4 w 4"/>
                  <a:gd name="T1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cubicBezTo>
                      <a:pt x="3" y="0"/>
                      <a:pt x="3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0" y="1"/>
                    </a:cubicBezTo>
                    <a:cubicBezTo>
                      <a:pt x="0" y="1"/>
                      <a:pt x="2" y="3"/>
                      <a:pt x="3" y="3"/>
                    </a:cubicBezTo>
                    <a:cubicBezTo>
                      <a:pt x="3" y="3"/>
                      <a:pt x="4" y="2"/>
                      <a:pt x="4" y="2"/>
                    </a:cubicBezTo>
                    <a:cubicBezTo>
                      <a:pt x="4" y="1"/>
                      <a:pt x="4" y="1"/>
                      <a:pt x="4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19" name="Freeform 182"/>
              <p:cNvSpPr>
                <a:spLocks/>
              </p:cNvSpPr>
              <p:nvPr/>
            </p:nvSpPr>
            <p:spPr bwMode="auto">
              <a:xfrm>
                <a:off x="2723011" y="3309938"/>
                <a:ext cx="9525" cy="6350"/>
              </a:xfrm>
              <a:custGeom>
                <a:avLst/>
                <a:gdLst>
                  <a:gd name="T0" fmla="*/ 1 w 4"/>
                  <a:gd name="T1" fmla="*/ 0 h 3"/>
                  <a:gd name="T2" fmla="*/ 0 w 4"/>
                  <a:gd name="T3" fmla="*/ 1 h 3"/>
                  <a:gd name="T4" fmla="*/ 2 w 4"/>
                  <a:gd name="T5" fmla="*/ 3 h 3"/>
                  <a:gd name="T6" fmla="*/ 4 w 4"/>
                  <a:gd name="T7" fmla="*/ 3 h 3"/>
                  <a:gd name="T8" fmla="*/ 4 w 4"/>
                  <a:gd name="T9" fmla="*/ 1 h 3"/>
                  <a:gd name="T10" fmla="*/ 1 w 4"/>
                  <a:gd name="T1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3">
                    <a:moveTo>
                      <a:pt x="1" y="0"/>
                    </a:moveTo>
                    <a:cubicBezTo>
                      <a:pt x="1" y="0"/>
                      <a:pt x="0" y="1"/>
                      <a:pt x="0" y="1"/>
                    </a:cubicBezTo>
                    <a:cubicBezTo>
                      <a:pt x="0" y="2"/>
                      <a:pt x="1" y="3"/>
                      <a:pt x="2" y="3"/>
                    </a:cubicBezTo>
                    <a:cubicBezTo>
                      <a:pt x="3" y="3"/>
                      <a:pt x="3" y="3"/>
                      <a:pt x="4" y="3"/>
                    </a:cubicBezTo>
                    <a:cubicBezTo>
                      <a:pt x="4" y="2"/>
                      <a:pt x="4" y="2"/>
                      <a:pt x="4" y="1"/>
                    </a:cubicBezTo>
                    <a:cubicBezTo>
                      <a:pt x="3" y="1"/>
                      <a:pt x="2" y="0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</p:grpSp>
      </p:grpSp>
      <p:sp>
        <p:nvSpPr>
          <p:cNvPr id="216" name="Прямоугольник 215"/>
          <p:cNvSpPr/>
          <p:nvPr/>
        </p:nvSpPr>
        <p:spPr>
          <a:xfrm>
            <a:off x="229472" y="1525020"/>
            <a:ext cx="8533528" cy="4572550"/>
          </a:xfrm>
          <a:prstGeom prst="rect">
            <a:avLst/>
          </a:prstGeom>
          <a:solidFill>
            <a:srgbClr val="FFFFFF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/>
            <a:endParaRPr lang="ru-RU" dirty="0">
              <a:solidFill>
                <a:prstClr val="white"/>
              </a:solidFill>
              <a:latin typeface="Tahoma" panose="020B0604030504040204" pitchFamily="34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7"/>
          </p:nvPr>
        </p:nvSpPr>
        <p:spPr>
          <a:xfrm>
            <a:off x="317969" y="1953378"/>
            <a:ext cx="8193571" cy="3905883"/>
          </a:xfrm>
        </p:spPr>
        <p:txBody>
          <a:bodyPr>
            <a:normAutofit/>
          </a:bodyPr>
          <a:lstStyle/>
          <a:p>
            <a:r>
              <a:rPr lang="en-US" sz="1800" b="1" dirty="0" smtClean="0"/>
              <a:t>An international </a:t>
            </a:r>
            <a:r>
              <a:rPr lang="en-US" sz="1800" b="1" dirty="0"/>
              <a:t>student mobility (</a:t>
            </a:r>
            <a:r>
              <a:rPr lang="en-US" sz="1800" i="1" dirty="0"/>
              <a:t>student exchange</a:t>
            </a:r>
            <a:r>
              <a:rPr lang="en-US" sz="1800" b="1" dirty="0" smtClean="0"/>
              <a:t>) programme </a:t>
            </a:r>
            <a:r>
              <a:rPr lang="en-US" sz="1800" dirty="0" smtClean="0"/>
              <a:t>is </a:t>
            </a:r>
            <a:r>
              <a:rPr lang="en-US" sz="1800" dirty="0"/>
              <a:t>an opportunity to study </a:t>
            </a:r>
            <a:r>
              <a:rPr lang="en-US" sz="1800" dirty="0" smtClean="0"/>
              <a:t>for one semester </a:t>
            </a:r>
            <a:r>
              <a:rPr lang="en-US" sz="1800" dirty="0"/>
              <a:t>or </a:t>
            </a:r>
            <a:r>
              <a:rPr lang="en-US" sz="1800" dirty="0" smtClean="0"/>
              <a:t>full academic </a:t>
            </a:r>
            <a:r>
              <a:rPr lang="en-US" sz="1800" dirty="0"/>
              <a:t>year at </a:t>
            </a:r>
            <a:r>
              <a:rPr lang="en-US" sz="1800" dirty="0" smtClean="0"/>
              <a:t>a partner university abroad. </a:t>
            </a:r>
          </a:p>
          <a:p>
            <a:endParaRPr lang="en-US" sz="1800" dirty="0"/>
          </a:p>
          <a:p>
            <a:r>
              <a:rPr lang="en-US" sz="1800" dirty="0" smtClean="0"/>
              <a:t>Student exchange participants earn ECTS credits, do internships and project work at the host university according to their individual study plan. </a:t>
            </a:r>
            <a:endParaRPr lang="en-US" sz="1800" dirty="0"/>
          </a:p>
          <a:p>
            <a:endParaRPr lang="en-US" sz="1800" dirty="0" smtClean="0"/>
          </a:p>
          <a:p>
            <a:r>
              <a:rPr lang="en-US" sz="1800" dirty="0" smtClean="0"/>
              <a:t>No tuition fees at the host university. </a:t>
            </a:r>
          </a:p>
          <a:p>
            <a:endParaRPr lang="en-US" sz="1800" dirty="0"/>
          </a:p>
          <a:p>
            <a:r>
              <a:rPr lang="en-US" sz="1800" dirty="0" smtClean="0"/>
              <a:t>Tuition is mostly in English language.</a:t>
            </a:r>
          </a:p>
          <a:p>
            <a:endParaRPr lang="ru-RU" sz="1800" dirty="0"/>
          </a:p>
        </p:txBody>
      </p:sp>
      <p:sp>
        <p:nvSpPr>
          <p:cNvPr id="18" name="Title 9"/>
          <p:cNvSpPr txBox="1">
            <a:spLocks/>
          </p:cNvSpPr>
          <p:nvPr/>
        </p:nvSpPr>
        <p:spPr>
          <a:xfrm>
            <a:off x="244445" y="185137"/>
            <a:ext cx="2359580" cy="103054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800" b="0" i="0" kern="1200">
                <a:solidFill>
                  <a:srgbClr val="FFFFFF"/>
                </a:solidFill>
                <a:latin typeface="Open Sans"/>
                <a:ea typeface="+mj-ea"/>
                <a:cs typeface="Open Sans"/>
              </a:defRPr>
            </a:lvl1pPr>
          </a:lstStyle>
          <a:p>
            <a:r>
              <a:rPr lang="en-US" b="1" dirty="0" smtClean="0"/>
              <a:t>WHAT IS INTERNATIONAL STUDENT MOBILITY</a:t>
            </a:r>
            <a:r>
              <a:rPr lang="ru-RU" b="1" dirty="0" smtClean="0"/>
              <a:t>?</a:t>
            </a:r>
            <a:endParaRPr lang="en-US" b="1" dirty="0"/>
          </a:p>
        </p:txBody>
      </p:sp>
      <p:sp>
        <p:nvSpPr>
          <p:cNvPr id="217" name="Text Placeholder 9"/>
          <p:cNvSpPr txBox="1">
            <a:spLocks/>
          </p:cNvSpPr>
          <p:nvPr/>
        </p:nvSpPr>
        <p:spPr>
          <a:xfrm>
            <a:off x="436722" y="6524128"/>
            <a:ext cx="1597384" cy="328861"/>
          </a:xfrm>
          <a:prstGeom prst="rect">
            <a:avLst/>
          </a:prstGeom>
          <a:solidFill>
            <a:schemeClr val="accent6"/>
          </a:solidFill>
        </p:spPr>
        <p:txBody>
          <a:bodyPr anchor="ctr">
            <a:normAutofit fontScale="47500" lnSpcReduction="20000"/>
          </a:bodyPr>
          <a:lstStyle>
            <a:lvl1pPr marL="0" indent="0" algn="l" defTabSz="457200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700" kern="1200">
                <a:solidFill>
                  <a:schemeClr val="tx1"/>
                </a:solidFill>
                <a:latin typeface="Open Sans"/>
                <a:ea typeface="+mn-ea"/>
                <a:cs typeface="Open Sans"/>
              </a:defRPr>
            </a:lvl1pPr>
            <a:lvl2pPr marL="6286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0858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en-US" sz="1400" dirty="0" smtClean="0">
                <a:solidFill>
                  <a:srgbClr val="FFFFFF"/>
                </a:solidFill>
                <a:latin typeface="Georgia"/>
                <a:cs typeface="Georgia"/>
              </a:rPr>
              <a:t>International student mobility 2020</a:t>
            </a:r>
            <a:endParaRPr lang="en-US" sz="1400" dirty="0">
              <a:solidFill>
                <a:srgbClr val="FFFFFF"/>
              </a:solidFill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10067743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1674"/>
          <p:cNvSpPr/>
          <p:nvPr/>
        </p:nvSpPr>
        <p:spPr>
          <a:xfrm rot="10800000">
            <a:off x="6014438" y="3263821"/>
            <a:ext cx="2890551" cy="21793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513" y="0"/>
                </a:moveTo>
                <a:cubicBezTo>
                  <a:pt x="3812" y="0"/>
                  <a:pt x="0" y="4835"/>
                  <a:pt x="0" y="10800"/>
                </a:cubicBezTo>
                <a:cubicBezTo>
                  <a:pt x="0" y="16765"/>
                  <a:pt x="3812" y="21600"/>
                  <a:pt x="8513" y="21600"/>
                </a:cubicBezTo>
                <a:cubicBezTo>
                  <a:pt x="13215" y="21600"/>
                  <a:pt x="17026" y="16765"/>
                  <a:pt x="17026" y="10800"/>
                </a:cubicBezTo>
                <a:cubicBezTo>
                  <a:pt x="17026" y="9431"/>
                  <a:pt x="16818" y="8125"/>
                  <a:pt x="16451" y="6919"/>
                </a:cubicBezTo>
                <a:lnTo>
                  <a:pt x="21600" y="782"/>
                </a:lnTo>
                <a:lnTo>
                  <a:pt x="14930" y="3718"/>
                </a:lnTo>
                <a:cubicBezTo>
                  <a:pt x="13369" y="1444"/>
                  <a:pt x="11076" y="0"/>
                  <a:pt x="8513" y="0"/>
                </a:cubicBezTo>
                <a:close/>
              </a:path>
            </a:pathLst>
          </a:custGeom>
          <a:solidFill>
            <a:schemeClr val="accent1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lvl="0"/>
            <a:endParaRPr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1012577" y="1650360"/>
            <a:ext cx="7735184" cy="2978142"/>
            <a:chOff x="1012577" y="1650360"/>
            <a:chExt cx="7735184" cy="2978142"/>
          </a:xfrm>
        </p:grpSpPr>
        <p:sp>
          <p:nvSpPr>
            <p:cNvPr id="47" name="Shape 1669"/>
            <p:cNvSpPr/>
            <p:nvPr/>
          </p:nvSpPr>
          <p:spPr>
            <a:xfrm>
              <a:off x="6872259" y="3982171"/>
              <a:ext cx="1875502" cy="6463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Friends and future business partners from all over the world</a:t>
              </a:r>
              <a:endPara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6" name="Shape 1668"/>
            <p:cNvSpPr/>
            <p:nvPr/>
          </p:nvSpPr>
          <p:spPr>
            <a:xfrm rot="9819672">
              <a:off x="1012577" y="1650360"/>
              <a:ext cx="2135440" cy="2732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4992" y="8812"/>
                  </a:lnTo>
                  <a:cubicBezTo>
                    <a:pt x="2693" y="10132"/>
                    <a:pt x="1221" y="12144"/>
                    <a:pt x="1221" y="14401"/>
                  </a:cubicBezTo>
                  <a:cubicBezTo>
                    <a:pt x="1221" y="18377"/>
                    <a:pt x="5783" y="21600"/>
                    <a:pt x="11411" y="21600"/>
                  </a:cubicBezTo>
                  <a:cubicBezTo>
                    <a:pt x="17038" y="21600"/>
                    <a:pt x="21600" y="18377"/>
                    <a:pt x="21600" y="14401"/>
                  </a:cubicBezTo>
                  <a:cubicBezTo>
                    <a:pt x="21600" y="10425"/>
                    <a:pt x="17038" y="7202"/>
                    <a:pt x="11411" y="7202"/>
                  </a:cubicBezTo>
                  <a:cubicBezTo>
                    <a:pt x="10231" y="7202"/>
                    <a:pt x="9104" y="7350"/>
                    <a:pt x="8050" y="761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spcBef>
                  <a:spcPts val="38"/>
                </a:spcBef>
                <a:defRPr sz="1800"/>
              </a:pPr>
              <a:endParaRPr>
                <a:solidFill>
                  <a:srgbClr val="404040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algn="ctr">
                <a:spcBef>
                  <a:spcPts val="38"/>
                </a:spcBef>
                <a:defRPr sz="1800"/>
              </a:pPr>
              <a:endParaRPr>
                <a:solidFill>
                  <a:srgbClr val="40404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38" name="AutoShape 1"/>
          <p:cNvSpPr>
            <a:spLocks/>
          </p:cNvSpPr>
          <p:nvPr/>
        </p:nvSpPr>
        <p:spPr bwMode="auto">
          <a:xfrm>
            <a:off x="3765263" y="3263822"/>
            <a:ext cx="2107277" cy="3242072"/>
          </a:xfrm>
          <a:custGeom>
            <a:avLst/>
            <a:gdLst>
              <a:gd name="T0" fmla="*/ 2147483647 w 21100"/>
              <a:gd name="T1" fmla="*/ 2147483647 h 21585"/>
              <a:gd name="T2" fmla="*/ 2147483647 w 21100"/>
              <a:gd name="T3" fmla="*/ 2147483647 h 21585"/>
              <a:gd name="T4" fmla="*/ 2147483647 w 21100"/>
              <a:gd name="T5" fmla="*/ 2147483647 h 21585"/>
              <a:gd name="T6" fmla="*/ 2147483647 w 21100"/>
              <a:gd name="T7" fmla="*/ 2147483647 h 21585"/>
              <a:gd name="T8" fmla="*/ 2147483647 w 21100"/>
              <a:gd name="T9" fmla="*/ 2147483647 h 21585"/>
              <a:gd name="T10" fmla="*/ 2147483647 w 21100"/>
              <a:gd name="T11" fmla="*/ 2147483647 h 21585"/>
              <a:gd name="T12" fmla="*/ 2147483647 w 21100"/>
              <a:gd name="T13" fmla="*/ 2147483647 h 21585"/>
              <a:gd name="T14" fmla="*/ 2147483647 w 21100"/>
              <a:gd name="T15" fmla="*/ 2147483647 h 21585"/>
              <a:gd name="T16" fmla="*/ 2147483647 w 21100"/>
              <a:gd name="T17" fmla="*/ 2147483647 h 21585"/>
              <a:gd name="T18" fmla="*/ 2147483647 w 21100"/>
              <a:gd name="T19" fmla="*/ 2147483647 h 21585"/>
              <a:gd name="T20" fmla="*/ 2147483647 w 21100"/>
              <a:gd name="T21" fmla="*/ 2147483647 h 21585"/>
              <a:gd name="T22" fmla="*/ 2147483647 w 21100"/>
              <a:gd name="T23" fmla="*/ 0 h 21585"/>
              <a:gd name="T24" fmla="*/ 2147483647 w 21100"/>
              <a:gd name="T25" fmla="*/ 2147483647 h 21585"/>
              <a:gd name="T26" fmla="*/ 2147483647 w 21100"/>
              <a:gd name="T27" fmla="*/ 2147483647 h 21585"/>
              <a:gd name="T28" fmla="*/ 2147483647 w 21100"/>
              <a:gd name="T29" fmla="*/ 2147483647 h 21585"/>
              <a:gd name="T30" fmla="*/ 2147483647 w 21100"/>
              <a:gd name="T31" fmla="*/ 2147483647 h 21585"/>
              <a:gd name="T32" fmla="*/ 2147483647 w 21100"/>
              <a:gd name="T33" fmla="*/ 2147483647 h 21585"/>
              <a:gd name="T34" fmla="*/ 2147483647 w 21100"/>
              <a:gd name="T35" fmla="*/ 2147483647 h 21585"/>
              <a:gd name="T36" fmla="*/ 2147483647 w 21100"/>
              <a:gd name="T37" fmla="*/ 2147483647 h 21585"/>
              <a:gd name="T38" fmla="*/ 2147483647 w 21100"/>
              <a:gd name="T39" fmla="*/ 2147483647 h 21585"/>
              <a:gd name="T40" fmla="*/ 2147483647 w 21100"/>
              <a:gd name="T41" fmla="*/ 2147483647 h 21585"/>
              <a:gd name="T42" fmla="*/ 2147483647 w 21100"/>
              <a:gd name="T43" fmla="*/ 2147483647 h 21585"/>
              <a:gd name="T44" fmla="*/ 2147483647 w 21100"/>
              <a:gd name="T45" fmla="*/ 2147483647 h 21585"/>
              <a:gd name="T46" fmla="*/ 2147483647 w 21100"/>
              <a:gd name="T47" fmla="*/ 2147483647 h 21585"/>
              <a:gd name="T48" fmla="*/ 2147483647 w 21100"/>
              <a:gd name="T49" fmla="*/ 2147483647 h 21585"/>
              <a:gd name="T50" fmla="*/ 2147483647 w 21100"/>
              <a:gd name="T51" fmla="*/ 2147483647 h 21585"/>
              <a:gd name="T52" fmla="*/ 2147483647 w 21100"/>
              <a:gd name="T53" fmla="*/ 2147483647 h 21585"/>
              <a:gd name="T54" fmla="*/ 2147483647 w 21100"/>
              <a:gd name="T55" fmla="*/ 2147483647 h 21585"/>
              <a:gd name="T56" fmla="*/ 2147483647 w 21100"/>
              <a:gd name="T57" fmla="*/ 2147483647 h 21585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21100" h="21585">
                <a:moveTo>
                  <a:pt x="15779" y="14939"/>
                </a:moveTo>
                <a:cubicBezTo>
                  <a:pt x="17449" y="12449"/>
                  <a:pt x="17163" y="10816"/>
                  <a:pt x="17518" y="9433"/>
                </a:cubicBezTo>
                <a:cubicBezTo>
                  <a:pt x="17872" y="8049"/>
                  <a:pt x="18914" y="6820"/>
                  <a:pt x="19457" y="6253"/>
                </a:cubicBezTo>
                <a:cubicBezTo>
                  <a:pt x="20109" y="5571"/>
                  <a:pt x="21310" y="4087"/>
                  <a:pt x="21069" y="3665"/>
                </a:cubicBezTo>
                <a:cubicBezTo>
                  <a:pt x="20586" y="2820"/>
                  <a:pt x="19082" y="4762"/>
                  <a:pt x="18047" y="5800"/>
                </a:cubicBezTo>
                <a:cubicBezTo>
                  <a:pt x="17013" y="6839"/>
                  <a:pt x="16013" y="7392"/>
                  <a:pt x="15676" y="7336"/>
                </a:cubicBezTo>
                <a:cubicBezTo>
                  <a:pt x="15339" y="7279"/>
                  <a:pt x="16042" y="5788"/>
                  <a:pt x="16586" y="4429"/>
                </a:cubicBezTo>
                <a:cubicBezTo>
                  <a:pt x="17486" y="2184"/>
                  <a:pt x="17991" y="1201"/>
                  <a:pt x="17018" y="1037"/>
                </a:cubicBezTo>
                <a:cubicBezTo>
                  <a:pt x="15815" y="835"/>
                  <a:pt x="15305" y="3299"/>
                  <a:pt x="14636" y="4620"/>
                </a:cubicBezTo>
                <a:cubicBezTo>
                  <a:pt x="14016" y="5844"/>
                  <a:pt x="13613" y="6486"/>
                  <a:pt x="12961" y="6446"/>
                </a:cubicBezTo>
                <a:cubicBezTo>
                  <a:pt x="12691" y="6429"/>
                  <a:pt x="12517" y="5483"/>
                  <a:pt x="12465" y="3504"/>
                </a:cubicBezTo>
                <a:cubicBezTo>
                  <a:pt x="12388" y="605"/>
                  <a:pt x="12306" y="-15"/>
                  <a:pt x="11710" y="0"/>
                </a:cubicBezTo>
                <a:cubicBezTo>
                  <a:pt x="10303" y="36"/>
                  <a:pt x="10565" y="1771"/>
                  <a:pt x="10493" y="3260"/>
                </a:cubicBezTo>
                <a:cubicBezTo>
                  <a:pt x="10421" y="4748"/>
                  <a:pt x="10648" y="6288"/>
                  <a:pt x="10472" y="6345"/>
                </a:cubicBezTo>
                <a:cubicBezTo>
                  <a:pt x="9700" y="6597"/>
                  <a:pt x="9172" y="4712"/>
                  <a:pt x="8418" y="3344"/>
                </a:cubicBezTo>
                <a:cubicBezTo>
                  <a:pt x="7665" y="1976"/>
                  <a:pt x="7130" y="38"/>
                  <a:pt x="5980" y="942"/>
                </a:cubicBezTo>
                <a:cubicBezTo>
                  <a:pt x="5158" y="1588"/>
                  <a:pt x="6308" y="4172"/>
                  <a:pt x="7188" y="5764"/>
                </a:cubicBezTo>
                <a:cubicBezTo>
                  <a:pt x="8069" y="7355"/>
                  <a:pt x="8456" y="8633"/>
                  <a:pt x="7542" y="9287"/>
                </a:cubicBezTo>
                <a:cubicBezTo>
                  <a:pt x="6289" y="10185"/>
                  <a:pt x="5462" y="9515"/>
                  <a:pt x="3982" y="8833"/>
                </a:cubicBezTo>
                <a:cubicBezTo>
                  <a:pt x="2502" y="8151"/>
                  <a:pt x="1095" y="8116"/>
                  <a:pt x="402" y="8693"/>
                </a:cubicBezTo>
                <a:cubicBezTo>
                  <a:pt x="-290" y="9269"/>
                  <a:pt x="42" y="9844"/>
                  <a:pt x="430" y="9736"/>
                </a:cubicBezTo>
                <a:cubicBezTo>
                  <a:pt x="818" y="9628"/>
                  <a:pt x="1371" y="9751"/>
                  <a:pt x="2569" y="10327"/>
                </a:cubicBezTo>
                <a:cubicBezTo>
                  <a:pt x="3767" y="10904"/>
                  <a:pt x="4379" y="11844"/>
                  <a:pt x="6187" y="12610"/>
                </a:cubicBezTo>
                <a:cubicBezTo>
                  <a:pt x="7995" y="13376"/>
                  <a:pt x="8519" y="13839"/>
                  <a:pt x="9019" y="14760"/>
                </a:cubicBezTo>
                <a:cubicBezTo>
                  <a:pt x="9518" y="15682"/>
                  <a:pt x="9456" y="18549"/>
                  <a:pt x="9456" y="18549"/>
                </a:cubicBezTo>
                <a:cubicBezTo>
                  <a:pt x="9469" y="19552"/>
                  <a:pt x="9461" y="20567"/>
                  <a:pt x="9436" y="21585"/>
                </a:cubicBezTo>
                <a:lnTo>
                  <a:pt x="15294" y="21585"/>
                </a:lnTo>
                <a:cubicBezTo>
                  <a:pt x="15522" y="17543"/>
                  <a:pt x="15779" y="14939"/>
                  <a:pt x="15779" y="14939"/>
                </a:cubicBezTo>
                <a:close/>
                <a:moveTo>
                  <a:pt x="15779" y="14939"/>
                </a:moveTo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36" name="Group 1667"/>
          <p:cNvGrpSpPr/>
          <p:nvPr/>
        </p:nvGrpSpPr>
        <p:grpSpPr>
          <a:xfrm rot="19708550">
            <a:off x="416595" y="3694264"/>
            <a:ext cx="3231338" cy="2114939"/>
            <a:chOff x="-986070" y="864171"/>
            <a:chExt cx="7121409" cy="4652867"/>
          </a:xfrm>
          <a:solidFill>
            <a:schemeClr val="accent1"/>
          </a:solidFill>
        </p:grpSpPr>
        <p:sp>
          <p:nvSpPr>
            <p:cNvPr id="37" name="Shape 1665"/>
            <p:cNvSpPr/>
            <p:nvPr/>
          </p:nvSpPr>
          <p:spPr>
            <a:xfrm rot="10800000">
              <a:off x="-986070" y="864171"/>
              <a:ext cx="7121409" cy="4652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8307" y="8781"/>
                  </a:lnTo>
                  <a:cubicBezTo>
                    <a:pt x="8007" y="9838"/>
                    <a:pt x="7835" y="10983"/>
                    <a:pt x="7835" y="12185"/>
                  </a:cubicBezTo>
                  <a:cubicBezTo>
                    <a:pt x="7835" y="17385"/>
                    <a:pt x="10917" y="21600"/>
                    <a:pt x="14718" y="21600"/>
                  </a:cubicBezTo>
                  <a:cubicBezTo>
                    <a:pt x="18519" y="21600"/>
                    <a:pt x="21600" y="17385"/>
                    <a:pt x="21600" y="12185"/>
                  </a:cubicBezTo>
                  <a:cubicBezTo>
                    <a:pt x="21600" y="6986"/>
                    <a:pt x="18519" y="2771"/>
                    <a:pt x="14718" y="2771"/>
                  </a:cubicBezTo>
                  <a:cubicBezTo>
                    <a:pt x="12644" y="2771"/>
                    <a:pt x="10789" y="4032"/>
                    <a:pt x="9527" y="6018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  <a:endParaRPr dirty="0"/>
            </a:p>
          </p:txBody>
        </p:sp>
        <p:sp>
          <p:nvSpPr>
            <p:cNvPr id="44" name="Shape 1666"/>
            <p:cNvSpPr/>
            <p:nvPr/>
          </p:nvSpPr>
          <p:spPr>
            <a:xfrm rot="1891450">
              <a:off x="-874370" y="1846997"/>
              <a:ext cx="4289040" cy="196361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Added Value of International </a:t>
              </a:r>
            </a:p>
            <a:p>
              <a:pPr algn="ctr"/>
              <a:r>
                <a:rPr lang="en-US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Experience</a:t>
              </a:r>
            </a:p>
          </p:txBody>
        </p:sp>
      </p:grpSp>
      <p:grpSp>
        <p:nvGrpSpPr>
          <p:cNvPr id="48" name="Group 1673"/>
          <p:cNvGrpSpPr/>
          <p:nvPr/>
        </p:nvGrpSpPr>
        <p:grpSpPr>
          <a:xfrm rot="865795">
            <a:off x="5954859" y="695968"/>
            <a:ext cx="2065266" cy="3331063"/>
            <a:chOff x="10" y="10"/>
            <a:chExt cx="4782344" cy="7665244"/>
          </a:xfrm>
          <a:solidFill>
            <a:schemeClr val="accent1"/>
          </a:solidFill>
        </p:grpSpPr>
        <p:sp>
          <p:nvSpPr>
            <p:cNvPr id="49" name="Shape 1671"/>
            <p:cNvSpPr/>
            <p:nvPr/>
          </p:nvSpPr>
          <p:spPr>
            <a:xfrm rot="10800000">
              <a:off x="10" y="10"/>
              <a:ext cx="4782344" cy="7665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461" y="0"/>
                  </a:moveTo>
                  <a:lnTo>
                    <a:pt x="11427" y="8144"/>
                  </a:lnTo>
                  <a:cubicBezTo>
                    <a:pt x="11219" y="8136"/>
                    <a:pt x="11012" y="8124"/>
                    <a:pt x="10800" y="8124"/>
                  </a:cubicBezTo>
                  <a:cubicBezTo>
                    <a:pt x="4835" y="8124"/>
                    <a:pt x="0" y="11141"/>
                    <a:pt x="0" y="14862"/>
                  </a:cubicBezTo>
                  <a:cubicBezTo>
                    <a:pt x="0" y="18583"/>
                    <a:pt x="4835" y="21600"/>
                    <a:pt x="10800" y="21600"/>
                  </a:cubicBezTo>
                  <a:cubicBezTo>
                    <a:pt x="16765" y="21600"/>
                    <a:pt x="21600" y="18583"/>
                    <a:pt x="21600" y="14862"/>
                  </a:cubicBezTo>
                  <a:cubicBezTo>
                    <a:pt x="21600" y="12080"/>
                    <a:pt x="18896" y="9692"/>
                    <a:pt x="15039" y="8664"/>
                  </a:cubicBezTo>
                  <a:lnTo>
                    <a:pt x="16461" y="0"/>
                  </a:ln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  <a:endParaRPr/>
            </a:p>
          </p:txBody>
        </p:sp>
        <p:sp>
          <p:nvSpPr>
            <p:cNvPr id="50" name="Shape 1672"/>
            <p:cNvSpPr/>
            <p:nvPr/>
          </p:nvSpPr>
          <p:spPr>
            <a:xfrm rot="20734205">
              <a:off x="349812" y="1643787"/>
              <a:ext cx="4099367" cy="99153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Broader Academic Prospective</a:t>
              </a:r>
              <a:endPara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8" name="Title 9"/>
          <p:cNvSpPr txBox="1">
            <a:spLocks/>
          </p:cNvSpPr>
          <p:nvPr/>
        </p:nvSpPr>
        <p:spPr>
          <a:xfrm>
            <a:off x="294807" y="380156"/>
            <a:ext cx="2083081" cy="103054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800" b="0" i="0" kern="1200">
                <a:solidFill>
                  <a:srgbClr val="FFFFFF"/>
                </a:solidFill>
                <a:latin typeface="Open Sans"/>
                <a:ea typeface="+mj-ea"/>
                <a:cs typeface="Open Sans"/>
              </a:defRPr>
            </a:lvl1pPr>
          </a:lstStyle>
          <a:p>
            <a:r>
              <a:rPr lang="en-US" sz="1700" b="1" dirty="0" smtClean="0"/>
              <a:t>WHY DO I WANT TO PARTICIPATE?</a:t>
            </a:r>
            <a:endParaRPr lang="en-US" sz="1700" b="1" dirty="0"/>
          </a:p>
        </p:txBody>
      </p:sp>
      <p:grpSp>
        <p:nvGrpSpPr>
          <p:cNvPr id="19" name="Group 1670"/>
          <p:cNvGrpSpPr/>
          <p:nvPr/>
        </p:nvGrpSpPr>
        <p:grpSpPr>
          <a:xfrm rot="1837678">
            <a:off x="3053403" y="180672"/>
            <a:ext cx="2406993" cy="2834123"/>
            <a:chOff x="-362728" y="-222372"/>
            <a:chExt cx="5979334" cy="7769145"/>
          </a:xfrm>
          <a:solidFill>
            <a:schemeClr val="accent1"/>
          </a:solidFill>
        </p:grpSpPr>
        <p:sp>
          <p:nvSpPr>
            <p:cNvPr id="20" name="Shape 1668"/>
            <p:cNvSpPr/>
            <p:nvPr/>
          </p:nvSpPr>
          <p:spPr>
            <a:xfrm rot="10800000">
              <a:off x="-362728" y="-222372"/>
              <a:ext cx="5979334" cy="77691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4992" y="8812"/>
                  </a:lnTo>
                  <a:cubicBezTo>
                    <a:pt x="2693" y="10132"/>
                    <a:pt x="1221" y="12144"/>
                    <a:pt x="1221" y="14401"/>
                  </a:cubicBezTo>
                  <a:cubicBezTo>
                    <a:pt x="1221" y="18377"/>
                    <a:pt x="5783" y="21600"/>
                    <a:pt x="11411" y="21600"/>
                  </a:cubicBezTo>
                  <a:cubicBezTo>
                    <a:pt x="17038" y="21600"/>
                    <a:pt x="21600" y="18377"/>
                    <a:pt x="21600" y="14401"/>
                  </a:cubicBezTo>
                  <a:cubicBezTo>
                    <a:pt x="21600" y="10425"/>
                    <a:pt x="17038" y="7202"/>
                    <a:pt x="11411" y="7202"/>
                  </a:cubicBezTo>
                  <a:cubicBezTo>
                    <a:pt x="10231" y="7202"/>
                    <a:pt x="9104" y="7350"/>
                    <a:pt x="8050" y="761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spcBef>
                  <a:spcPts val="38"/>
                </a:spcBef>
                <a:defRPr sz="1800"/>
              </a:pPr>
              <a:endParaRPr>
                <a:solidFill>
                  <a:srgbClr val="404040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algn="ctr">
                <a:spcBef>
                  <a:spcPts val="38"/>
                </a:spcBef>
                <a:defRPr sz="1800"/>
              </a:pPr>
              <a:endParaRPr>
                <a:solidFill>
                  <a:srgbClr val="40404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1" name="Shape 1669"/>
            <p:cNvSpPr/>
            <p:nvPr/>
          </p:nvSpPr>
          <p:spPr>
            <a:xfrm rot="19762322">
              <a:off x="8254" y="1321245"/>
              <a:ext cx="4662242" cy="177177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Cross-cultural communication and foreign language skills</a:t>
              </a:r>
              <a:endPara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2" name="Shape 1666"/>
          <p:cNvSpPr/>
          <p:nvPr/>
        </p:nvSpPr>
        <p:spPr>
          <a:xfrm>
            <a:off x="943129" y="2254671"/>
            <a:ext cx="1811018" cy="677106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121919" tIns="121919" rIns="121919" bIns="121919" numCol="1" anchor="t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Study at a top university for free</a:t>
            </a:r>
            <a:endParaRPr lang="ru-RU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Text Placeholder 9"/>
          <p:cNvSpPr txBox="1">
            <a:spLocks/>
          </p:cNvSpPr>
          <p:nvPr/>
        </p:nvSpPr>
        <p:spPr>
          <a:xfrm>
            <a:off x="436722" y="6524128"/>
            <a:ext cx="1597384" cy="328861"/>
          </a:xfrm>
          <a:prstGeom prst="rect">
            <a:avLst/>
          </a:prstGeom>
          <a:solidFill>
            <a:schemeClr val="accent6"/>
          </a:solidFill>
        </p:spPr>
        <p:txBody>
          <a:bodyPr anchor="ctr">
            <a:normAutofit fontScale="47500" lnSpcReduction="20000"/>
          </a:bodyPr>
          <a:lstStyle>
            <a:lvl1pPr marL="0" indent="0" algn="l" defTabSz="457200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700" kern="1200">
                <a:solidFill>
                  <a:schemeClr val="tx1"/>
                </a:solidFill>
                <a:latin typeface="Open Sans"/>
                <a:ea typeface="+mn-ea"/>
                <a:cs typeface="Open Sans"/>
              </a:defRPr>
            </a:lvl1pPr>
            <a:lvl2pPr marL="6286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0858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en-US" sz="1400" dirty="0" smtClean="0">
                <a:solidFill>
                  <a:srgbClr val="FFFFFF"/>
                </a:solidFill>
                <a:latin typeface="Georgia"/>
                <a:cs typeface="Georgia"/>
              </a:rPr>
              <a:t>International student mobility 2020</a:t>
            </a:r>
            <a:endParaRPr lang="en-US" sz="1400" dirty="0">
              <a:solidFill>
                <a:srgbClr val="FFFFFF"/>
              </a:solidFill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46797859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342463" y="380465"/>
            <a:ext cx="2038787" cy="873599"/>
          </a:xfrm>
        </p:spPr>
        <p:txBody>
          <a:bodyPr/>
          <a:lstStyle/>
          <a:p>
            <a:r>
              <a:rPr lang="en-US" b="1" dirty="0" smtClean="0"/>
              <a:t>WHAT KIND OF EXCHANGE PROGRAMMES ARE THERE</a:t>
            </a:r>
            <a:r>
              <a:rPr lang="ru-RU" b="1" dirty="0" smtClean="0"/>
              <a:t>?</a:t>
            </a:r>
            <a:endParaRPr lang="en-US" b="1" dirty="0"/>
          </a:p>
        </p:txBody>
      </p:sp>
      <p:grpSp>
        <p:nvGrpSpPr>
          <p:cNvPr id="2" name="Group 1"/>
          <p:cNvGrpSpPr/>
          <p:nvPr/>
        </p:nvGrpSpPr>
        <p:grpSpPr>
          <a:xfrm>
            <a:off x="506173" y="1886251"/>
            <a:ext cx="3867518" cy="1091240"/>
            <a:chOff x="1109011" y="1755836"/>
            <a:chExt cx="3264597" cy="755238"/>
          </a:xfrm>
        </p:grpSpPr>
        <p:grpSp>
          <p:nvGrpSpPr>
            <p:cNvPr id="12" name="Group 344"/>
            <p:cNvGrpSpPr/>
            <p:nvPr/>
          </p:nvGrpSpPr>
          <p:grpSpPr>
            <a:xfrm>
              <a:off x="3802550" y="1755836"/>
              <a:ext cx="571058" cy="755238"/>
              <a:chOff x="-45461" y="294450"/>
              <a:chExt cx="1522821" cy="2013965"/>
            </a:xfrm>
          </p:grpSpPr>
          <p:sp>
            <p:nvSpPr>
              <p:cNvPr id="13" name="Shape 342"/>
              <p:cNvSpPr/>
              <p:nvPr/>
            </p:nvSpPr>
            <p:spPr>
              <a:xfrm>
                <a:off x="-45461" y="919053"/>
                <a:ext cx="1522821" cy="13893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4" name="Shape 343"/>
              <p:cNvSpPr/>
              <p:nvPr/>
            </p:nvSpPr>
            <p:spPr>
              <a:xfrm>
                <a:off x="0" y="294450"/>
                <a:ext cx="1407072" cy="73866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spAutoFit/>
              </a:bodyPr>
              <a:lstStyle>
                <a:lvl1pPr algn="ctr">
                  <a:lnSpc>
                    <a:spcPct val="70000"/>
                  </a:lnSpc>
                  <a:spcBef>
                    <a:spcPts val="700"/>
                  </a:spcBef>
                  <a:defRPr sz="8400">
                    <a:solidFill>
                      <a:srgbClr val="FFFFFF"/>
                    </a:solidFill>
                  </a:defRPr>
                </a:lvl1pPr>
              </a:lstStyle>
              <a:p>
                <a:pPr lvl="0">
                  <a:defRPr sz="1800">
                    <a:solidFill>
                      <a:srgbClr val="000000"/>
                    </a:solidFill>
                  </a:defRPr>
                </a:pPr>
                <a:endParaRPr sz="3200" dirty="0">
                  <a:solidFill>
                    <a:schemeClr val="bg2"/>
                  </a:solidFill>
                </a:endParaRPr>
              </a:p>
            </p:txBody>
          </p:sp>
        </p:grpSp>
        <p:sp>
          <p:nvSpPr>
            <p:cNvPr id="30" name="Shape 360"/>
            <p:cNvSpPr/>
            <p:nvPr/>
          </p:nvSpPr>
          <p:spPr>
            <a:xfrm>
              <a:off x="1109011" y="1925340"/>
              <a:ext cx="2584788" cy="511223"/>
            </a:xfrm>
            <a:prstGeom prst="rect">
              <a:avLst/>
            </a:prstGeom>
            <a:ln w="254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>
                <a:spcBef>
                  <a:spcPts val="75"/>
                </a:spcBef>
                <a:defRPr sz="1800"/>
              </a:pPr>
              <a:r>
                <a:rPr lang="en-US" sz="1600" b="1" dirty="0">
                  <a:solidFill>
                    <a:schemeClr val="tx2"/>
                  </a:solidFill>
                  <a:latin typeface="Open Sans"/>
                  <a:ea typeface="Open Sans"/>
                  <a:cs typeface="Open Sans"/>
                  <a:sym typeface="Open Sans"/>
                </a:rPr>
                <a:t>EXCHANGE WITH PARTNERS OF </a:t>
              </a:r>
              <a:r>
                <a:rPr lang="en-US" sz="1600" b="1" dirty="0" smtClean="0">
                  <a:solidFill>
                    <a:schemeClr val="tx2"/>
                  </a:solidFill>
                  <a:latin typeface="Open Sans"/>
                  <a:ea typeface="Open Sans"/>
                  <a:cs typeface="Open Sans"/>
                  <a:sym typeface="Open Sans"/>
                </a:rPr>
                <a:t>HSE-ST</a:t>
              </a:r>
              <a:r>
                <a:rPr lang="en-US" sz="1600" b="1" dirty="0">
                  <a:solidFill>
                    <a:schemeClr val="tx2"/>
                  </a:solidFill>
                  <a:latin typeface="Open Sans"/>
                  <a:ea typeface="Open Sans"/>
                  <a:cs typeface="Open Sans"/>
                  <a:sym typeface="Open Sans"/>
                </a:rPr>
                <a:t>. PETERSBURG </a:t>
              </a:r>
              <a:r>
                <a:rPr lang="en-US" sz="1600" b="1" dirty="0" smtClean="0">
                  <a:solidFill>
                    <a:schemeClr val="tx2"/>
                  </a:solidFill>
                  <a:latin typeface="Open Sans"/>
                  <a:ea typeface="Open Sans"/>
                  <a:cs typeface="Open Sans"/>
                  <a:sym typeface="Open Sans"/>
                </a:rPr>
                <a:t>CAMPUS</a:t>
              </a:r>
              <a:endParaRPr lang="en-US" sz="1600" b="1" dirty="0">
                <a:solidFill>
                  <a:schemeClr val="tx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23" name="Shape 352"/>
          <p:cNvSpPr/>
          <p:nvPr/>
        </p:nvSpPr>
        <p:spPr>
          <a:xfrm>
            <a:off x="4804828" y="2207533"/>
            <a:ext cx="527652" cy="655322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ctr">
            <a:noAutofit/>
          </a:bodyPr>
          <a:lstStyle>
            <a:lvl1pPr algn="ctr">
              <a:lnSpc>
                <a:spcPct val="70000"/>
              </a:lnSpc>
              <a:spcBef>
                <a:spcPts val="700"/>
              </a:spcBef>
              <a:defRPr sz="8400">
                <a:solidFill>
                  <a:srgbClr val="FFFFFF"/>
                </a:solidFill>
                <a:latin typeface="Entypo"/>
                <a:ea typeface="Entypo"/>
                <a:cs typeface="Entypo"/>
                <a:sym typeface="Entypo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 dirty="0">
                <a:solidFill>
                  <a:schemeClr val="bg2"/>
                </a:solidFill>
              </a:rPr>
              <a:t>⏳</a:t>
            </a:r>
          </a:p>
        </p:txBody>
      </p:sp>
      <p:grpSp>
        <p:nvGrpSpPr>
          <p:cNvPr id="34" name="Group 369"/>
          <p:cNvGrpSpPr/>
          <p:nvPr/>
        </p:nvGrpSpPr>
        <p:grpSpPr>
          <a:xfrm>
            <a:off x="3590611" y="2015061"/>
            <a:ext cx="1969259" cy="3794575"/>
            <a:chOff x="33174" y="33049"/>
            <a:chExt cx="5251355" cy="7589147"/>
          </a:xfrm>
        </p:grpSpPr>
        <p:sp>
          <p:nvSpPr>
            <p:cNvPr id="35" name="Shape 366"/>
            <p:cNvSpPr/>
            <p:nvPr/>
          </p:nvSpPr>
          <p:spPr>
            <a:xfrm flipH="1">
              <a:off x="2660985" y="33048"/>
              <a:ext cx="1" cy="7589149"/>
            </a:xfrm>
            <a:prstGeom prst="line">
              <a:avLst/>
            </a:prstGeom>
            <a:noFill/>
            <a:ln w="12700" cap="flat" cmpd="sng">
              <a:solidFill>
                <a:schemeClr val="accent1"/>
              </a:solidFill>
              <a:prstDash val="sysDash"/>
              <a:bevel/>
              <a:headEnd type="oval" w="sm" len="sm"/>
              <a:tailEnd type="oval" w="sm" len="sm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36" name="Shape 367"/>
            <p:cNvSpPr/>
            <p:nvPr/>
          </p:nvSpPr>
          <p:spPr>
            <a:xfrm>
              <a:off x="33174" y="2413432"/>
              <a:ext cx="5251357" cy="1"/>
            </a:xfrm>
            <a:prstGeom prst="line">
              <a:avLst/>
            </a:prstGeom>
            <a:noFill/>
            <a:ln w="12700" cap="flat" cmpd="sng">
              <a:solidFill>
                <a:schemeClr val="accent1"/>
              </a:solidFill>
              <a:prstDash val="sysDash"/>
              <a:bevel/>
              <a:headEnd type="oval" w="sm" len="sm"/>
              <a:tailEnd type="oval" w="sm" len="sm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37" name="Shape 368"/>
            <p:cNvSpPr/>
            <p:nvPr/>
          </p:nvSpPr>
          <p:spPr>
            <a:xfrm>
              <a:off x="33174" y="5207432"/>
              <a:ext cx="5251357" cy="1"/>
            </a:xfrm>
            <a:prstGeom prst="line">
              <a:avLst/>
            </a:prstGeom>
            <a:noFill/>
            <a:ln w="12700" cap="flat" cmpd="sng">
              <a:solidFill>
                <a:schemeClr val="accent1"/>
              </a:solidFill>
              <a:prstDash val="sysDash"/>
              <a:bevel/>
              <a:headEnd type="oval" w="sm" len="sm"/>
              <a:tailEnd type="oval" w="sm" len="sm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</p:grp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8430" y="2086369"/>
            <a:ext cx="626048" cy="368373"/>
          </a:xfrm>
          <a:prstGeom prst="rect">
            <a:avLst/>
          </a:prstGeom>
        </p:spPr>
      </p:pic>
      <p:sp>
        <p:nvSpPr>
          <p:cNvPr id="40" name="Shape 360"/>
          <p:cNvSpPr/>
          <p:nvPr/>
        </p:nvSpPr>
        <p:spPr>
          <a:xfrm>
            <a:off x="377338" y="3326092"/>
            <a:ext cx="3190993" cy="125675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spcBef>
                <a:spcPts val="75"/>
              </a:spcBef>
              <a:defRPr sz="1800"/>
            </a:pPr>
            <a:r>
              <a:rPr lang="en-US" sz="1600" b="1" dirty="0">
                <a:solidFill>
                  <a:schemeClr val="tx2"/>
                </a:solidFill>
                <a:latin typeface="Open Sans"/>
                <a:ea typeface="Open Sans"/>
                <a:cs typeface="Open Sans"/>
                <a:sym typeface="Open Sans"/>
              </a:rPr>
              <a:t>EXCHANGE </a:t>
            </a:r>
            <a:r>
              <a:rPr lang="en-US" sz="1600" b="1" dirty="0" smtClean="0">
                <a:solidFill>
                  <a:schemeClr val="tx2"/>
                </a:solidFill>
                <a:latin typeface="Open Sans"/>
                <a:ea typeface="Open Sans"/>
                <a:cs typeface="Open Sans"/>
                <a:sym typeface="Open Sans"/>
              </a:rPr>
              <a:t>WITH </a:t>
            </a:r>
          </a:p>
          <a:p>
            <a:pPr algn="ctr">
              <a:spcBef>
                <a:spcPts val="75"/>
              </a:spcBef>
              <a:defRPr sz="1800"/>
            </a:pPr>
            <a:r>
              <a:rPr lang="en-US" sz="1600" b="1" dirty="0" smtClean="0">
                <a:solidFill>
                  <a:schemeClr val="tx2"/>
                </a:solidFill>
                <a:latin typeface="Open Sans"/>
                <a:ea typeface="Open Sans"/>
                <a:cs typeface="Open Sans"/>
                <a:sym typeface="Open Sans"/>
              </a:rPr>
              <a:t>UNIVERSITY-WIDE PARTNERSHIPS </a:t>
            </a:r>
          </a:p>
          <a:p>
            <a:pPr algn="ctr">
              <a:spcBef>
                <a:spcPts val="75"/>
              </a:spcBef>
              <a:defRPr sz="1800"/>
            </a:pPr>
            <a:r>
              <a:rPr lang="en-US" sz="1600" dirty="0" smtClean="0">
                <a:solidFill>
                  <a:schemeClr val="tx2"/>
                </a:solidFill>
                <a:latin typeface="Open Sans"/>
                <a:ea typeface="Open Sans"/>
                <a:cs typeface="Open Sans"/>
                <a:sym typeface="Open Sans"/>
              </a:rPr>
              <a:t>(Coordinated by campus in Moscow, studyabroad.hse.ru)</a:t>
            </a:r>
            <a:endParaRPr lang="en-US" sz="1600" b="1" dirty="0">
              <a:solidFill>
                <a:schemeClr val="tx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1" name="Shape 342"/>
          <p:cNvSpPr/>
          <p:nvPr/>
        </p:nvSpPr>
        <p:spPr>
          <a:xfrm>
            <a:off x="3733924" y="3547652"/>
            <a:ext cx="676524" cy="6946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chemeClr val="accent6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3" name="Shape 360"/>
          <p:cNvSpPr/>
          <p:nvPr/>
        </p:nvSpPr>
        <p:spPr>
          <a:xfrm>
            <a:off x="5493485" y="1996587"/>
            <a:ext cx="3190993" cy="101053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spcBef>
                <a:spcPts val="75"/>
              </a:spcBef>
              <a:defRPr sz="1800"/>
            </a:pPr>
            <a:r>
              <a:rPr lang="en-US" sz="1600" b="1" dirty="0" smtClean="0">
                <a:solidFill>
                  <a:schemeClr val="tx2"/>
                </a:solidFill>
                <a:latin typeface="Open Sans"/>
                <a:ea typeface="Open Sans"/>
                <a:cs typeface="Open Sans"/>
                <a:sym typeface="Open Sans"/>
              </a:rPr>
              <a:t>QTEM PROGRAM</a:t>
            </a:r>
            <a:endParaRPr lang="ru-RU" sz="1600" b="1" dirty="0" smtClean="0">
              <a:solidFill>
                <a:schemeClr val="tx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ctr">
              <a:spcBef>
                <a:spcPts val="75"/>
              </a:spcBef>
              <a:defRPr sz="1800"/>
            </a:pPr>
            <a:endParaRPr lang="en-US" sz="1600" dirty="0" smtClean="0">
              <a:solidFill>
                <a:schemeClr val="tx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ctr">
              <a:spcBef>
                <a:spcPts val="75"/>
              </a:spcBef>
              <a:defRPr sz="1800"/>
            </a:pPr>
            <a:r>
              <a:rPr lang="en-US" sz="1600" dirty="0" smtClean="0">
                <a:solidFill>
                  <a:schemeClr val="tx2"/>
                </a:solidFill>
                <a:latin typeface="Open Sans"/>
                <a:ea typeface="Open Sans"/>
                <a:cs typeface="Open Sans"/>
                <a:sym typeface="Open Sans"/>
              </a:rPr>
              <a:t>Coordinator: Maria </a:t>
            </a:r>
            <a:r>
              <a:rPr lang="en-US" sz="1600" dirty="0" err="1" smtClean="0">
                <a:solidFill>
                  <a:schemeClr val="tx2"/>
                </a:solidFill>
                <a:latin typeface="Open Sans"/>
                <a:ea typeface="Open Sans"/>
                <a:cs typeface="Open Sans"/>
                <a:sym typeface="Open Sans"/>
              </a:rPr>
              <a:t>Neklyudova</a:t>
            </a:r>
            <a:r>
              <a:rPr lang="en-US" sz="1600" dirty="0">
                <a:solidFill>
                  <a:schemeClr val="tx2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1600" dirty="0" smtClean="0">
                <a:solidFill>
                  <a:schemeClr val="tx2"/>
                </a:solidFill>
                <a:latin typeface="Open Sans"/>
                <a:ea typeface="Open Sans"/>
                <a:cs typeface="Open Sans"/>
                <a:sym typeface="Open Sans"/>
                <a:hlinkClick r:id="rId3"/>
              </a:rPr>
              <a:t>mneklyudova@hse.ru</a:t>
            </a:r>
            <a:r>
              <a:rPr lang="en-US" sz="1600" dirty="0" smtClean="0">
                <a:solidFill>
                  <a:schemeClr val="tx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lang="en-US" sz="1600" dirty="0">
              <a:solidFill>
                <a:schemeClr val="tx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4" name="Shape 342"/>
          <p:cNvSpPr/>
          <p:nvPr/>
        </p:nvSpPr>
        <p:spPr>
          <a:xfrm>
            <a:off x="4720850" y="2207788"/>
            <a:ext cx="676524" cy="6946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chemeClr val="accent6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6" name="Shape 360"/>
          <p:cNvSpPr/>
          <p:nvPr/>
        </p:nvSpPr>
        <p:spPr>
          <a:xfrm>
            <a:off x="5559871" y="3655698"/>
            <a:ext cx="3190993" cy="49244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spcBef>
                <a:spcPts val="75"/>
              </a:spcBef>
              <a:defRPr sz="1800"/>
            </a:pPr>
            <a:r>
              <a:rPr lang="en-US" sz="1600" b="1" dirty="0" smtClean="0">
                <a:solidFill>
                  <a:schemeClr val="tx2"/>
                </a:solidFill>
                <a:latin typeface="Open Sans"/>
                <a:ea typeface="Open Sans"/>
                <a:cs typeface="Open Sans"/>
                <a:sym typeface="Open Sans"/>
              </a:rPr>
              <a:t>INDIVIDUAL ARRANGEMENT </a:t>
            </a:r>
            <a:r>
              <a:rPr lang="en-US" sz="1600" dirty="0" smtClean="0">
                <a:solidFill>
                  <a:schemeClr val="tx2"/>
                </a:solidFill>
                <a:latin typeface="Open Sans"/>
                <a:ea typeface="Open Sans"/>
                <a:cs typeface="Open Sans"/>
                <a:sym typeface="Open Sans"/>
              </a:rPr>
              <a:t>FREEMOVER</a:t>
            </a:r>
          </a:p>
        </p:txBody>
      </p:sp>
      <p:sp>
        <p:nvSpPr>
          <p:cNvPr id="47" name="Shape 342"/>
          <p:cNvSpPr/>
          <p:nvPr/>
        </p:nvSpPr>
        <p:spPr>
          <a:xfrm>
            <a:off x="4720850" y="3541755"/>
            <a:ext cx="676524" cy="6946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chemeClr val="accent6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48" name="Group 1"/>
          <p:cNvGrpSpPr/>
          <p:nvPr/>
        </p:nvGrpSpPr>
        <p:grpSpPr>
          <a:xfrm>
            <a:off x="506174" y="4830020"/>
            <a:ext cx="3968691" cy="960576"/>
            <a:chOff x="1040119" y="1755836"/>
            <a:chExt cx="3349998" cy="720431"/>
          </a:xfrm>
        </p:grpSpPr>
        <p:grpSp>
          <p:nvGrpSpPr>
            <p:cNvPr id="49" name="Group 344"/>
            <p:cNvGrpSpPr/>
            <p:nvPr/>
          </p:nvGrpSpPr>
          <p:grpSpPr>
            <a:xfrm>
              <a:off x="3819059" y="1755836"/>
              <a:ext cx="571058" cy="527729"/>
              <a:chOff x="-1436" y="294450"/>
              <a:chExt cx="1522820" cy="1407276"/>
            </a:xfrm>
          </p:grpSpPr>
          <p:sp>
            <p:nvSpPr>
              <p:cNvPr id="51" name="Shape 342"/>
              <p:cNvSpPr/>
              <p:nvPr/>
            </p:nvSpPr>
            <p:spPr>
              <a:xfrm>
                <a:off x="-1436" y="312364"/>
                <a:ext cx="1522820" cy="13893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52" name="Shape 343"/>
              <p:cNvSpPr/>
              <p:nvPr/>
            </p:nvSpPr>
            <p:spPr>
              <a:xfrm>
                <a:off x="0" y="294450"/>
                <a:ext cx="1407072" cy="73866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spAutoFit/>
              </a:bodyPr>
              <a:lstStyle>
                <a:lvl1pPr algn="ctr">
                  <a:lnSpc>
                    <a:spcPct val="70000"/>
                  </a:lnSpc>
                  <a:spcBef>
                    <a:spcPts val="700"/>
                  </a:spcBef>
                  <a:defRPr sz="8400">
                    <a:solidFill>
                      <a:srgbClr val="FFFFFF"/>
                    </a:solidFill>
                  </a:defRPr>
                </a:lvl1pPr>
              </a:lstStyle>
              <a:p>
                <a:pPr lvl="0">
                  <a:defRPr sz="1800">
                    <a:solidFill>
                      <a:srgbClr val="000000"/>
                    </a:solidFill>
                  </a:defRPr>
                </a:pPr>
                <a:endParaRPr sz="3200" dirty="0">
                  <a:solidFill>
                    <a:schemeClr val="bg2"/>
                  </a:solidFill>
                </a:endParaRPr>
              </a:p>
            </p:txBody>
          </p:sp>
        </p:grpSp>
        <p:sp>
          <p:nvSpPr>
            <p:cNvPr id="50" name="Shape 360"/>
            <p:cNvSpPr/>
            <p:nvPr/>
          </p:nvSpPr>
          <p:spPr>
            <a:xfrm>
              <a:off x="1040119" y="1912652"/>
              <a:ext cx="2584788" cy="563615"/>
            </a:xfrm>
            <a:prstGeom prst="rect">
              <a:avLst/>
            </a:prstGeom>
            <a:ln w="254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>
                <a:spcBef>
                  <a:spcPts val="75"/>
                </a:spcBef>
                <a:defRPr sz="1800"/>
              </a:pPr>
              <a:r>
                <a:rPr lang="en-US" sz="1600" b="1" dirty="0" smtClean="0">
                  <a:solidFill>
                    <a:schemeClr val="tx2"/>
                  </a:solidFill>
                  <a:latin typeface="Open Sans"/>
                  <a:ea typeface="Open Sans"/>
                  <a:cs typeface="Open Sans"/>
                  <a:sym typeface="Open Sans"/>
                </a:rPr>
                <a:t>DOUBLE DEGREE PROGRAM</a:t>
              </a:r>
            </a:p>
            <a:p>
              <a:pPr algn="ctr">
                <a:spcBef>
                  <a:spcPts val="75"/>
                </a:spcBef>
                <a:defRPr sz="1800"/>
              </a:pPr>
              <a:r>
                <a:rPr lang="en-US" sz="1600" dirty="0" smtClean="0">
                  <a:solidFill>
                    <a:schemeClr val="tx2"/>
                  </a:solidFill>
                  <a:latin typeface="Open Sans"/>
                  <a:ea typeface="Open Sans"/>
                  <a:cs typeface="Open Sans"/>
                  <a:sym typeface="Open Sans"/>
                </a:rPr>
                <a:t>Coordinator: Anna </a:t>
              </a:r>
              <a:r>
                <a:rPr lang="en-US" sz="1600" dirty="0" err="1" smtClean="0">
                  <a:solidFill>
                    <a:schemeClr val="tx2"/>
                  </a:solidFill>
                  <a:latin typeface="Open Sans"/>
                  <a:ea typeface="Open Sans"/>
                  <a:cs typeface="Open Sans"/>
                  <a:sym typeface="Open Sans"/>
                </a:rPr>
                <a:t>Andreyanova</a:t>
              </a:r>
              <a:r>
                <a:rPr lang="en-US" sz="1600" dirty="0">
                  <a:solidFill>
                    <a:schemeClr val="tx2"/>
                  </a:solidFill>
                  <a:latin typeface="Open Sans"/>
                  <a:ea typeface="Open Sans"/>
                  <a:cs typeface="Open Sans"/>
                  <a:sym typeface="Open Sans"/>
                </a:rPr>
                <a:t>, </a:t>
              </a:r>
              <a:r>
                <a:rPr lang="en-US" sz="1600" dirty="0" smtClean="0">
                  <a:solidFill>
                    <a:schemeClr val="tx2"/>
                  </a:solidFill>
                  <a:latin typeface="Open Sans"/>
                  <a:ea typeface="Open Sans"/>
                  <a:cs typeface="Open Sans"/>
                  <a:sym typeface="Open Sans"/>
                  <a:hlinkClick r:id="rId4"/>
                </a:rPr>
                <a:t>aandreyanova@hse.ru</a:t>
              </a:r>
              <a:r>
                <a:rPr lang="en-US" sz="1600" dirty="0" smtClean="0">
                  <a:solidFill>
                    <a:schemeClr val="tx2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endParaRPr lang="en-US" sz="1600" dirty="0">
                <a:solidFill>
                  <a:schemeClr val="tx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53" name="Shape 360"/>
          <p:cNvSpPr/>
          <p:nvPr/>
        </p:nvSpPr>
        <p:spPr>
          <a:xfrm>
            <a:off x="5481352" y="4975255"/>
            <a:ext cx="3190993" cy="50526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spcBef>
                <a:spcPts val="75"/>
              </a:spcBef>
              <a:defRPr sz="1800"/>
            </a:pPr>
            <a:r>
              <a:rPr lang="en-US" sz="1600" b="1" dirty="0">
                <a:solidFill>
                  <a:schemeClr val="tx2"/>
                </a:solidFill>
                <a:latin typeface="Open Sans"/>
                <a:ea typeface="Open Sans"/>
                <a:cs typeface="Open Sans"/>
                <a:sym typeface="Open Sans"/>
              </a:rPr>
              <a:t>INTERNATIONAL </a:t>
            </a:r>
            <a:endParaRPr lang="en-US" sz="1600" b="1" dirty="0" smtClean="0">
              <a:solidFill>
                <a:schemeClr val="tx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ctr">
              <a:spcBef>
                <a:spcPts val="75"/>
              </a:spcBef>
              <a:defRPr sz="1800"/>
            </a:pPr>
            <a:r>
              <a:rPr lang="en-US" sz="1600" b="1" dirty="0" smtClean="0">
                <a:solidFill>
                  <a:schemeClr val="tx2"/>
                </a:solidFill>
                <a:latin typeface="Open Sans"/>
                <a:ea typeface="Open Sans"/>
                <a:cs typeface="Open Sans"/>
                <a:sym typeface="Open Sans"/>
              </a:rPr>
              <a:t>SUMMER / WINTER SCHOOLS</a:t>
            </a:r>
            <a:endParaRPr lang="en-US" sz="1600" b="1" dirty="0">
              <a:solidFill>
                <a:schemeClr val="tx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4" name="Shape 342"/>
          <p:cNvSpPr/>
          <p:nvPr/>
        </p:nvSpPr>
        <p:spPr>
          <a:xfrm>
            <a:off x="4727123" y="4838976"/>
            <a:ext cx="676524" cy="6946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chemeClr val="accent6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" name="Прямоугольник 10"/>
          <p:cNvSpPr/>
          <p:nvPr/>
        </p:nvSpPr>
        <p:spPr>
          <a:xfrm>
            <a:off x="3798341" y="2308857"/>
            <a:ext cx="53578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ü"/>
            </a:pPr>
            <a:r>
              <a:rPr lang="en-US" sz="3000" dirty="0" smtClean="0">
                <a:solidFill>
                  <a:srgbClr val="FFFFFF"/>
                </a:solidFill>
                <a:latin typeface="Entypo"/>
                <a:cs typeface="Entypo"/>
              </a:rPr>
              <a:t>1</a:t>
            </a:r>
            <a:endParaRPr lang="ru-RU" sz="3000" dirty="0"/>
          </a:p>
        </p:txBody>
      </p:sp>
      <p:sp>
        <p:nvSpPr>
          <p:cNvPr id="38" name="Прямоугольник 37"/>
          <p:cNvSpPr/>
          <p:nvPr/>
        </p:nvSpPr>
        <p:spPr>
          <a:xfrm>
            <a:off x="3809038" y="3635349"/>
            <a:ext cx="53578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ü"/>
            </a:pPr>
            <a:r>
              <a:rPr lang="en-US" sz="3000" dirty="0" smtClean="0">
                <a:solidFill>
                  <a:srgbClr val="FFFFFF"/>
                </a:solidFill>
                <a:latin typeface="Entypo"/>
                <a:cs typeface="Entypo"/>
              </a:rPr>
              <a:t>1</a:t>
            </a:r>
            <a:endParaRPr lang="ru-RU" sz="3000" dirty="0"/>
          </a:p>
        </p:txBody>
      </p:sp>
      <p:sp>
        <p:nvSpPr>
          <p:cNvPr id="39" name="Прямоугольник 38"/>
          <p:cNvSpPr/>
          <p:nvPr/>
        </p:nvSpPr>
        <p:spPr>
          <a:xfrm>
            <a:off x="3865398" y="4913700"/>
            <a:ext cx="53578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ü"/>
            </a:pPr>
            <a:r>
              <a:rPr lang="en-US" sz="3000" dirty="0" smtClean="0">
                <a:solidFill>
                  <a:srgbClr val="FFFFFF"/>
                </a:solidFill>
                <a:latin typeface="Entypo"/>
                <a:cs typeface="Entypo"/>
              </a:rPr>
              <a:t>1</a:t>
            </a:r>
            <a:endParaRPr lang="ru-RU" sz="3000" dirty="0"/>
          </a:p>
        </p:txBody>
      </p:sp>
      <p:sp>
        <p:nvSpPr>
          <p:cNvPr id="45" name="Прямоугольник 44"/>
          <p:cNvSpPr/>
          <p:nvPr/>
        </p:nvSpPr>
        <p:spPr>
          <a:xfrm>
            <a:off x="4800763" y="2286487"/>
            <a:ext cx="53578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ü"/>
            </a:pPr>
            <a:r>
              <a:rPr lang="en-US" sz="3000" dirty="0" smtClean="0">
                <a:solidFill>
                  <a:srgbClr val="FFFFFF"/>
                </a:solidFill>
                <a:latin typeface="Entypo"/>
                <a:cs typeface="Entypo"/>
              </a:rPr>
              <a:t>1</a:t>
            </a:r>
            <a:endParaRPr lang="ru-RU" sz="3000" dirty="0"/>
          </a:p>
        </p:txBody>
      </p:sp>
      <p:sp>
        <p:nvSpPr>
          <p:cNvPr id="56" name="Прямоугольник 55"/>
          <p:cNvSpPr/>
          <p:nvPr/>
        </p:nvSpPr>
        <p:spPr>
          <a:xfrm>
            <a:off x="4791221" y="3635349"/>
            <a:ext cx="53578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ü"/>
            </a:pPr>
            <a:r>
              <a:rPr lang="en-US" sz="3000" dirty="0" smtClean="0">
                <a:solidFill>
                  <a:srgbClr val="FFFFFF"/>
                </a:solidFill>
                <a:latin typeface="Entypo"/>
                <a:cs typeface="Entypo"/>
              </a:rPr>
              <a:t>1</a:t>
            </a:r>
            <a:endParaRPr lang="ru-RU" sz="3000" dirty="0"/>
          </a:p>
        </p:txBody>
      </p:sp>
      <p:sp>
        <p:nvSpPr>
          <p:cNvPr id="62" name="Прямоугольник 61"/>
          <p:cNvSpPr/>
          <p:nvPr/>
        </p:nvSpPr>
        <p:spPr>
          <a:xfrm>
            <a:off x="4791220" y="4913700"/>
            <a:ext cx="53578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ü"/>
            </a:pPr>
            <a:r>
              <a:rPr lang="en-US" sz="3000" dirty="0" smtClean="0">
                <a:solidFill>
                  <a:srgbClr val="FFFFFF"/>
                </a:solidFill>
                <a:latin typeface="Entypo"/>
                <a:cs typeface="Entypo"/>
              </a:rPr>
              <a:t>1</a:t>
            </a:r>
            <a:endParaRPr lang="ru-RU" sz="3000" dirty="0"/>
          </a:p>
        </p:txBody>
      </p:sp>
      <p:sp>
        <p:nvSpPr>
          <p:cNvPr id="42" name="Text Placeholder 9"/>
          <p:cNvSpPr txBox="1">
            <a:spLocks/>
          </p:cNvSpPr>
          <p:nvPr/>
        </p:nvSpPr>
        <p:spPr>
          <a:xfrm>
            <a:off x="436722" y="6524128"/>
            <a:ext cx="1597384" cy="328861"/>
          </a:xfrm>
          <a:prstGeom prst="rect">
            <a:avLst/>
          </a:prstGeom>
          <a:solidFill>
            <a:schemeClr val="accent6"/>
          </a:solidFill>
        </p:spPr>
        <p:txBody>
          <a:bodyPr anchor="ctr">
            <a:normAutofit fontScale="47500" lnSpcReduction="20000"/>
          </a:bodyPr>
          <a:lstStyle>
            <a:lvl1pPr marL="0" indent="0" algn="l" defTabSz="457200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700" kern="1200">
                <a:solidFill>
                  <a:schemeClr val="tx1"/>
                </a:solidFill>
                <a:latin typeface="Open Sans"/>
                <a:ea typeface="+mn-ea"/>
                <a:cs typeface="Open Sans"/>
              </a:defRPr>
            </a:lvl1pPr>
            <a:lvl2pPr marL="6286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0858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en-US" sz="1400" dirty="0" smtClean="0">
                <a:solidFill>
                  <a:srgbClr val="FFFFFF"/>
                </a:solidFill>
                <a:latin typeface="Georgia"/>
                <a:cs typeface="Georgia"/>
              </a:rPr>
              <a:t>International student mobility 2020</a:t>
            </a:r>
            <a:endParaRPr lang="en-US" sz="1400" dirty="0">
              <a:solidFill>
                <a:srgbClr val="FFFFFF"/>
              </a:solidFill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62722709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ctrTitle"/>
          </p:nvPr>
        </p:nvSpPr>
        <p:spPr>
          <a:xfrm>
            <a:off x="263636" y="405363"/>
            <a:ext cx="2349781" cy="1030545"/>
          </a:xfrm>
        </p:spPr>
        <p:txBody>
          <a:bodyPr/>
          <a:lstStyle/>
          <a:p>
            <a:pPr lvl="0"/>
            <a:r>
              <a:rPr lang="en-US" b="1" dirty="0" smtClean="0">
                <a:solidFill>
                  <a:srgbClr val="FFFFFF"/>
                </a:solidFill>
              </a:rPr>
              <a:t>EXCHANGE PROGRAMMES OPPROTUNITIES HSE SAINT-PETERSBURG</a:t>
            </a:r>
            <a:endParaRPr lang="en-US" b="1" dirty="0">
              <a:solidFill>
                <a:srgbClr val="FFFFFF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3299383" y="2324465"/>
            <a:ext cx="5688817" cy="3428651"/>
            <a:chOff x="2589438" y="1687512"/>
            <a:chExt cx="6257699" cy="3111501"/>
          </a:xfrm>
          <a:solidFill>
            <a:schemeClr val="accent1"/>
          </a:solidFill>
        </p:grpSpPr>
        <p:grpSp>
          <p:nvGrpSpPr>
            <p:cNvPr id="17" name="Group 16"/>
            <p:cNvGrpSpPr/>
            <p:nvPr/>
          </p:nvGrpSpPr>
          <p:grpSpPr>
            <a:xfrm>
              <a:off x="5227638" y="3003550"/>
              <a:ext cx="1192212" cy="1331913"/>
              <a:chOff x="5227638" y="3003550"/>
              <a:chExt cx="1192212" cy="1331913"/>
            </a:xfrm>
            <a:grpFill/>
          </p:grpSpPr>
          <p:sp>
            <p:nvSpPr>
              <p:cNvPr id="205" name="Freeform 5"/>
              <p:cNvSpPr>
                <a:spLocks/>
              </p:cNvSpPr>
              <p:nvPr/>
            </p:nvSpPr>
            <p:spPr bwMode="auto">
              <a:xfrm>
                <a:off x="6275388" y="3910013"/>
                <a:ext cx="128587" cy="246063"/>
              </a:xfrm>
              <a:custGeom>
                <a:avLst/>
                <a:gdLst>
                  <a:gd name="T0" fmla="*/ 47 w 59"/>
                  <a:gd name="T1" fmla="*/ 0 h 113"/>
                  <a:gd name="T2" fmla="*/ 46 w 59"/>
                  <a:gd name="T3" fmla="*/ 9 h 113"/>
                  <a:gd name="T4" fmla="*/ 26 w 59"/>
                  <a:gd name="T5" fmla="*/ 28 h 113"/>
                  <a:gd name="T6" fmla="*/ 7 w 59"/>
                  <a:gd name="T7" fmla="*/ 46 h 113"/>
                  <a:gd name="T8" fmla="*/ 12 w 59"/>
                  <a:gd name="T9" fmla="*/ 60 h 113"/>
                  <a:gd name="T10" fmla="*/ 6 w 59"/>
                  <a:gd name="T11" fmla="*/ 73 h 113"/>
                  <a:gd name="T12" fmla="*/ 0 w 59"/>
                  <a:gd name="T13" fmla="*/ 79 h 113"/>
                  <a:gd name="T14" fmla="*/ 4 w 59"/>
                  <a:gd name="T15" fmla="*/ 90 h 113"/>
                  <a:gd name="T16" fmla="*/ 3 w 59"/>
                  <a:gd name="T17" fmla="*/ 97 h 113"/>
                  <a:gd name="T18" fmla="*/ 16 w 59"/>
                  <a:gd name="T19" fmla="*/ 113 h 113"/>
                  <a:gd name="T20" fmla="*/ 41 w 59"/>
                  <a:gd name="T21" fmla="*/ 81 h 113"/>
                  <a:gd name="T22" fmla="*/ 54 w 59"/>
                  <a:gd name="T23" fmla="*/ 30 h 113"/>
                  <a:gd name="T24" fmla="*/ 59 w 59"/>
                  <a:gd name="T25" fmla="*/ 32 h 113"/>
                  <a:gd name="T26" fmla="*/ 59 w 59"/>
                  <a:gd name="T27" fmla="*/ 27 h 113"/>
                  <a:gd name="T28" fmla="*/ 47 w 59"/>
                  <a:gd name="T29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9" h="113">
                    <a:moveTo>
                      <a:pt x="47" y="0"/>
                    </a:moveTo>
                    <a:cubicBezTo>
                      <a:pt x="46" y="3"/>
                      <a:pt x="47" y="8"/>
                      <a:pt x="46" y="9"/>
                    </a:cubicBezTo>
                    <a:cubicBezTo>
                      <a:pt x="41" y="13"/>
                      <a:pt x="32" y="24"/>
                      <a:pt x="26" y="28"/>
                    </a:cubicBezTo>
                    <a:cubicBezTo>
                      <a:pt x="18" y="33"/>
                      <a:pt x="7" y="32"/>
                      <a:pt x="7" y="46"/>
                    </a:cubicBezTo>
                    <a:cubicBezTo>
                      <a:pt x="7" y="50"/>
                      <a:pt x="12" y="57"/>
                      <a:pt x="12" y="60"/>
                    </a:cubicBezTo>
                    <a:cubicBezTo>
                      <a:pt x="12" y="61"/>
                      <a:pt x="6" y="73"/>
                      <a:pt x="6" y="73"/>
                    </a:cubicBezTo>
                    <a:cubicBezTo>
                      <a:pt x="5" y="73"/>
                      <a:pt x="0" y="78"/>
                      <a:pt x="0" y="79"/>
                    </a:cubicBezTo>
                    <a:cubicBezTo>
                      <a:pt x="0" y="83"/>
                      <a:pt x="0" y="88"/>
                      <a:pt x="4" y="90"/>
                    </a:cubicBezTo>
                    <a:cubicBezTo>
                      <a:pt x="4" y="92"/>
                      <a:pt x="3" y="93"/>
                      <a:pt x="3" y="97"/>
                    </a:cubicBezTo>
                    <a:cubicBezTo>
                      <a:pt x="3" y="105"/>
                      <a:pt x="9" y="113"/>
                      <a:pt x="16" y="113"/>
                    </a:cubicBezTo>
                    <a:cubicBezTo>
                      <a:pt x="34" y="113"/>
                      <a:pt x="36" y="94"/>
                      <a:pt x="41" y="81"/>
                    </a:cubicBezTo>
                    <a:cubicBezTo>
                      <a:pt x="48" y="65"/>
                      <a:pt x="54" y="51"/>
                      <a:pt x="54" y="30"/>
                    </a:cubicBezTo>
                    <a:cubicBezTo>
                      <a:pt x="55" y="30"/>
                      <a:pt x="57" y="31"/>
                      <a:pt x="59" y="32"/>
                    </a:cubicBezTo>
                    <a:cubicBezTo>
                      <a:pt x="59" y="27"/>
                      <a:pt x="59" y="27"/>
                      <a:pt x="59" y="27"/>
                    </a:cubicBezTo>
                    <a:cubicBezTo>
                      <a:pt x="56" y="20"/>
                      <a:pt x="57" y="2"/>
                      <a:pt x="47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206" name="Freeform 6"/>
              <p:cNvSpPr>
                <a:spLocks/>
              </p:cNvSpPr>
              <p:nvPr/>
            </p:nvSpPr>
            <p:spPr bwMode="auto">
              <a:xfrm>
                <a:off x="5227638" y="3003550"/>
                <a:ext cx="1192212" cy="1331913"/>
              </a:xfrm>
              <a:custGeom>
                <a:avLst/>
                <a:gdLst>
                  <a:gd name="T0" fmla="*/ 205 w 549"/>
                  <a:gd name="T1" fmla="*/ 4 h 613"/>
                  <a:gd name="T2" fmla="*/ 185 w 549"/>
                  <a:gd name="T3" fmla="*/ 6 h 613"/>
                  <a:gd name="T4" fmla="*/ 130 w 549"/>
                  <a:gd name="T5" fmla="*/ 17 h 613"/>
                  <a:gd name="T6" fmla="*/ 96 w 549"/>
                  <a:gd name="T7" fmla="*/ 15 h 613"/>
                  <a:gd name="T8" fmla="*/ 91 w 549"/>
                  <a:gd name="T9" fmla="*/ 22 h 613"/>
                  <a:gd name="T10" fmla="*/ 62 w 549"/>
                  <a:gd name="T11" fmla="*/ 71 h 613"/>
                  <a:gd name="T12" fmla="*/ 33 w 549"/>
                  <a:gd name="T13" fmla="*/ 91 h 613"/>
                  <a:gd name="T14" fmla="*/ 6 w 549"/>
                  <a:gd name="T15" fmla="*/ 140 h 613"/>
                  <a:gd name="T16" fmla="*/ 0 w 549"/>
                  <a:gd name="T17" fmla="*/ 197 h 613"/>
                  <a:gd name="T18" fmla="*/ 6 w 549"/>
                  <a:gd name="T19" fmla="*/ 216 h 613"/>
                  <a:gd name="T20" fmla="*/ 8 w 549"/>
                  <a:gd name="T21" fmla="*/ 220 h 613"/>
                  <a:gd name="T22" fmla="*/ 39 w 549"/>
                  <a:gd name="T23" fmla="*/ 256 h 613"/>
                  <a:gd name="T24" fmla="*/ 78 w 549"/>
                  <a:gd name="T25" fmla="*/ 283 h 613"/>
                  <a:gd name="T26" fmla="*/ 122 w 549"/>
                  <a:gd name="T27" fmla="*/ 282 h 613"/>
                  <a:gd name="T28" fmla="*/ 167 w 549"/>
                  <a:gd name="T29" fmla="*/ 267 h 613"/>
                  <a:gd name="T30" fmla="*/ 201 w 549"/>
                  <a:gd name="T31" fmla="*/ 283 h 613"/>
                  <a:gd name="T32" fmla="*/ 216 w 549"/>
                  <a:gd name="T33" fmla="*/ 309 h 613"/>
                  <a:gd name="T34" fmla="*/ 210 w 549"/>
                  <a:gd name="T35" fmla="*/ 325 h 613"/>
                  <a:gd name="T36" fmla="*/ 238 w 549"/>
                  <a:gd name="T37" fmla="*/ 374 h 613"/>
                  <a:gd name="T38" fmla="*/ 249 w 549"/>
                  <a:gd name="T39" fmla="*/ 414 h 613"/>
                  <a:gd name="T40" fmla="*/ 247 w 549"/>
                  <a:gd name="T41" fmla="*/ 496 h 613"/>
                  <a:gd name="T42" fmla="*/ 253 w 549"/>
                  <a:gd name="T43" fmla="*/ 513 h 613"/>
                  <a:gd name="T44" fmla="*/ 285 w 549"/>
                  <a:gd name="T45" fmla="*/ 587 h 613"/>
                  <a:gd name="T46" fmla="*/ 287 w 549"/>
                  <a:gd name="T47" fmla="*/ 609 h 613"/>
                  <a:gd name="T48" fmla="*/ 299 w 549"/>
                  <a:gd name="T49" fmla="*/ 613 h 613"/>
                  <a:gd name="T50" fmla="*/ 336 w 549"/>
                  <a:gd name="T51" fmla="*/ 607 h 613"/>
                  <a:gd name="T52" fmla="*/ 358 w 549"/>
                  <a:gd name="T53" fmla="*/ 600 h 613"/>
                  <a:gd name="T54" fmla="*/ 391 w 549"/>
                  <a:gd name="T55" fmla="*/ 559 h 613"/>
                  <a:gd name="T56" fmla="*/ 398 w 549"/>
                  <a:gd name="T57" fmla="*/ 536 h 613"/>
                  <a:gd name="T58" fmla="*/ 420 w 549"/>
                  <a:gd name="T59" fmla="*/ 521 h 613"/>
                  <a:gd name="T60" fmla="*/ 415 w 549"/>
                  <a:gd name="T61" fmla="*/ 485 h 613"/>
                  <a:gd name="T62" fmla="*/ 464 w 549"/>
                  <a:gd name="T63" fmla="*/ 439 h 613"/>
                  <a:gd name="T64" fmla="*/ 462 w 549"/>
                  <a:gd name="T65" fmla="*/ 415 h 613"/>
                  <a:gd name="T66" fmla="*/ 464 w 549"/>
                  <a:gd name="T67" fmla="*/ 404 h 613"/>
                  <a:gd name="T68" fmla="*/ 451 w 549"/>
                  <a:gd name="T69" fmla="*/ 363 h 613"/>
                  <a:gd name="T70" fmla="*/ 507 w 549"/>
                  <a:gd name="T71" fmla="*/ 302 h 613"/>
                  <a:gd name="T72" fmla="*/ 549 w 549"/>
                  <a:gd name="T73" fmla="*/ 225 h 613"/>
                  <a:gd name="T74" fmla="*/ 516 w 549"/>
                  <a:gd name="T75" fmla="*/ 229 h 613"/>
                  <a:gd name="T76" fmla="*/ 511 w 549"/>
                  <a:gd name="T77" fmla="*/ 229 h 613"/>
                  <a:gd name="T78" fmla="*/ 505 w 549"/>
                  <a:gd name="T79" fmla="*/ 229 h 613"/>
                  <a:gd name="T80" fmla="*/ 484 w 549"/>
                  <a:gd name="T81" fmla="*/ 222 h 613"/>
                  <a:gd name="T82" fmla="*/ 468 w 549"/>
                  <a:gd name="T83" fmla="*/ 198 h 613"/>
                  <a:gd name="T84" fmla="*/ 448 w 549"/>
                  <a:gd name="T85" fmla="*/ 171 h 613"/>
                  <a:gd name="T86" fmla="*/ 435 w 549"/>
                  <a:gd name="T87" fmla="*/ 142 h 613"/>
                  <a:gd name="T88" fmla="*/ 397 w 549"/>
                  <a:gd name="T89" fmla="*/ 73 h 613"/>
                  <a:gd name="T90" fmla="*/ 413 w 549"/>
                  <a:gd name="T91" fmla="*/ 87 h 613"/>
                  <a:gd name="T92" fmla="*/ 418 w 549"/>
                  <a:gd name="T93" fmla="*/ 69 h 613"/>
                  <a:gd name="T94" fmla="*/ 413 w 549"/>
                  <a:gd name="T95" fmla="*/ 56 h 613"/>
                  <a:gd name="T96" fmla="*/ 390 w 549"/>
                  <a:gd name="T97" fmla="*/ 55 h 613"/>
                  <a:gd name="T98" fmla="*/ 338 w 549"/>
                  <a:gd name="T99" fmla="*/ 51 h 613"/>
                  <a:gd name="T100" fmla="*/ 320 w 549"/>
                  <a:gd name="T101" fmla="*/ 42 h 613"/>
                  <a:gd name="T102" fmla="*/ 313 w 549"/>
                  <a:gd name="T103" fmla="*/ 41 h 613"/>
                  <a:gd name="T104" fmla="*/ 297 w 549"/>
                  <a:gd name="T105" fmla="*/ 59 h 613"/>
                  <a:gd name="T106" fmla="*/ 246 w 549"/>
                  <a:gd name="T107" fmla="*/ 41 h 613"/>
                  <a:gd name="T108" fmla="*/ 225 w 549"/>
                  <a:gd name="T109" fmla="*/ 27 h 613"/>
                  <a:gd name="T110" fmla="*/ 225 w 549"/>
                  <a:gd name="T111" fmla="*/ 10 h 613"/>
                  <a:gd name="T112" fmla="*/ 225 w 549"/>
                  <a:gd name="T113" fmla="*/ 5 h 6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549" h="613">
                    <a:moveTo>
                      <a:pt x="217" y="0"/>
                    </a:moveTo>
                    <a:cubicBezTo>
                      <a:pt x="211" y="0"/>
                      <a:pt x="211" y="4"/>
                      <a:pt x="205" y="4"/>
                    </a:cubicBezTo>
                    <a:cubicBezTo>
                      <a:pt x="202" y="4"/>
                      <a:pt x="201" y="2"/>
                      <a:pt x="197" y="2"/>
                    </a:cubicBezTo>
                    <a:cubicBezTo>
                      <a:pt x="193" y="2"/>
                      <a:pt x="188" y="6"/>
                      <a:pt x="185" y="6"/>
                    </a:cubicBezTo>
                    <a:cubicBezTo>
                      <a:pt x="183" y="6"/>
                      <a:pt x="179" y="3"/>
                      <a:pt x="175" y="3"/>
                    </a:cubicBezTo>
                    <a:cubicBezTo>
                      <a:pt x="162" y="3"/>
                      <a:pt x="142" y="11"/>
                      <a:pt x="130" y="17"/>
                    </a:cubicBezTo>
                    <a:cubicBezTo>
                      <a:pt x="127" y="18"/>
                      <a:pt x="126" y="22"/>
                      <a:pt x="120" y="22"/>
                    </a:cubicBezTo>
                    <a:cubicBezTo>
                      <a:pt x="110" y="22"/>
                      <a:pt x="103" y="20"/>
                      <a:pt x="96" y="15"/>
                    </a:cubicBezTo>
                    <a:cubicBezTo>
                      <a:pt x="93" y="17"/>
                      <a:pt x="93" y="19"/>
                      <a:pt x="90" y="22"/>
                    </a:cubicBezTo>
                    <a:cubicBezTo>
                      <a:pt x="91" y="22"/>
                      <a:pt x="91" y="22"/>
                      <a:pt x="91" y="22"/>
                    </a:cubicBezTo>
                    <a:cubicBezTo>
                      <a:pt x="84" y="31"/>
                      <a:pt x="74" y="40"/>
                      <a:pt x="67" y="49"/>
                    </a:cubicBezTo>
                    <a:cubicBezTo>
                      <a:pt x="61" y="56"/>
                      <a:pt x="65" y="61"/>
                      <a:pt x="62" y="71"/>
                    </a:cubicBezTo>
                    <a:cubicBezTo>
                      <a:pt x="61" y="76"/>
                      <a:pt x="54" y="81"/>
                      <a:pt x="49" y="84"/>
                    </a:cubicBezTo>
                    <a:cubicBezTo>
                      <a:pt x="44" y="87"/>
                      <a:pt x="37" y="86"/>
                      <a:pt x="33" y="91"/>
                    </a:cubicBezTo>
                    <a:cubicBezTo>
                      <a:pt x="26" y="101"/>
                      <a:pt x="18" y="116"/>
                      <a:pt x="14" y="127"/>
                    </a:cubicBezTo>
                    <a:cubicBezTo>
                      <a:pt x="13" y="131"/>
                      <a:pt x="6" y="135"/>
                      <a:pt x="6" y="140"/>
                    </a:cubicBezTo>
                    <a:cubicBezTo>
                      <a:pt x="6" y="152"/>
                      <a:pt x="12" y="160"/>
                      <a:pt x="12" y="172"/>
                    </a:cubicBezTo>
                    <a:cubicBezTo>
                      <a:pt x="12" y="179"/>
                      <a:pt x="6" y="194"/>
                      <a:pt x="0" y="197"/>
                    </a:cubicBezTo>
                    <a:cubicBezTo>
                      <a:pt x="2" y="201"/>
                      <a:pt x="4" y="203"/>
                      <a:pt x="4" y="207"/>
                    </a:cubicBezTo>
                    <a:cubicBezTo>
                      <a:pt x="4" y="209"/>
                      <a:pt x="6" y="212"/>
                      <a:pt x="6" y="216"/>
                    </a:cubicBezTo>
                    <a:cubicBezTo>
                      <a:pt x="5" y="216"/>
                      <a:pt x="5" y="216"/>
                      <a:pt x="5" y="216"/>
                    </a:cubicBezTo>
                    <a:cubicBezTo>
                      <a:pt x="6" y="218"/>
                      <a:pt x="7" y="218"/>
                      <a:pt x="8" y="220"/>
                    </a:cubicBezTo>
                    <a:cubicBezTo>
                      <a:pt x="8" y="221"/>
                      <a:pt x="23" y="234"/>
                      <a:pt x="25" y="236"/>
                    </a:cubicBezTo>
                    <a:cubicBezTo>
                      <a:pt x="32" y="241"/>
                      <a:pt x="34" y="248"/>
                      <a:pt x="39" y="256"/>
                    </a:cubicBezTo>
                    <a:cubicBezTo>
                      <a:pt x="45" y="265"/>
                      <a:pt x="62" y="275"/>
                      <a:pt x="70" y="281"/>
                    </a:cubicBezTo>
                    <a:cubicBezTo>
                      <a:pt x="71" y="282"/>
                      <a:pt x="75" y="283"/>
                      <a:pt x="78" y="283"/>
                    </a:cubicBezTo>
                    <a:cubicBezTo>
                      <a:pt x="89" y="283"/>
                      <a:pt x="94" y="277"/>
                      <a:pt x="105" y="277"/>
                    </a:cubicBezTo>
                    <a:cubicBezTo>
                      <a:pt x="111" y="277"/>
                      <a:pt x="118" y="282"/>
                      <a:pt x="122" y="282"/>
                    </a:cubicBezTo>
                    <a:cubicBezTo>
                      <a:pt x="126" y="282"/>
                      <a:pt x="128" y="278"/>
                      <a:pt x="132" y="277"/>
                    </a:cubicBezTo>
                    <a:cubicBezTo>
                      <a:pt x="143" y="273"/>
                      <a:pt x="153" y="267"/>
                      <a:pt x="167" y="267"/>
                    </a:cubicBezTo>
                    <a:cubicBezTo>
                      <a:pt x="179" y="267"/>
                      <a:pt x="181" y="283"/>
                      <a:pt x="189" y="283"/>
                    </a:cubicBezTo>
                    <a:cubicBezTo>
                      <a:pt x="192" y="283"/>
                      <a:pt x="196" y="283"/>
                      <a:pt x="201" y="283"/>
                    </a:cubicBezTo>
                    <a:cubicBezTo>
                      <a:pt x="211" y="283"/>
                      <a:pt x="216" y="289"/>
                      <a:pt x="219" y="295"/>
                    </a:cubicBezTo>
                    <a:cubicBezTo>
                      <a:pt x="216" y="297"/>
                      <a:pt x="216" y="306"/>
                      <a:pt x="216" y="309"/>
                    </a:cubicBezTo>
                    <a:cubicBezTo>
                      <a:pt x="216" y="310"/>
                      <a:pt x="215" y="311"/>
                      <a:pt x="216" y="313"/>
                    </a:cubicBezTo>
                    <a:cubicBezTo>
                      <a:pt x="214" y="315"/>
                      <a:pt x="210" y="322"/>
                      <a:pt x="210" y="325"/>
                    </a:cubicBezTo>
                    <a:cubicBezTo>
                      <a:pt x="210" y="338"/>
                      <a:pt x="226" y="348"/>
                      <a:pt x="233" y="357"/>
                    </a:cubicBezTo>
                    <a:cubicBezTo>
                      <a:pt x="237" y="362"/>
                      <a:pt x="236" y="369"/>
                      <a:pt x="238" y="374"/>
                    </a:cubicBezTo>
                    <a:cubicBezTo>
                      <a:pt x="241" y="381"/>
                      <a:pt x="243" y="385"/>
                      <a:pt x="245" y="398"/>
                    </a:cubicBezTo>
                    <a:cubicBezTo>
                      <a:pt x="246" y="404"/>
                      <a:pt x="249" y="407"/>
                      <a:pt x="249" y="414"/>
                    </a:cubicBezTo>
                    <a:cubicBezTo>
                      <a:pt x="249" y="429"/>
                      <a:pt x="231" y="434"/>
                      <a:pt x="231" y="453"/>
                    </a:cubicBezTo>
                    <a:cubicBezTo>
                      <a:pt x="231" y="472"/>
                      <a:pt x="239" y="482"/>
                      <a:pt x="247" y="496"/>
                    </a:cubicBezTo>
                    <a:cubicBezTo>
                      <a:pt x="250" y="500"/>
                      <a:pt x="253" y="501"/>
                      <a:pt x="253" y="505"/>
                    </a:cubicBezTo>
                    <a:cubicBezTo>
                      <a:pt x="253" y="507"/>
                      <a:pt x="253" y="508"/>
                      <a:pt x="253" y="513"/>
                    </a:cubicBezTo>
                    <a:cubicBezTo>
                      <a:pt x="253" y="538"/>
                      <a:pt x="266" y="554"/>
                      <a:pt x="276" y="572"/>
                    </a:cubicBezTo>
                    <a:cubicBezTo>
                      <a:pt x="278" y="574"/>
                      <a:pt x="285" y="583"/>
                      <a:pt x="285" y="587"/>
                    </a:cubicBezTo>
                    <a:cubicBezTo>
                      <a:pt x="285" y="590"/>
                      <a:pt x="284" y="592"/>
                      <a:pt x="282" y="595"/>
                    </a:cubicBezTo>
                    <a:cubicBezTo>
                      <a:pt x="284" y="597"/>
                      <a:pt x="287" y="603"/>
                      <a:pt x="287" y="609"/>
                    </a:cubicBezTo>
                    <a:cubicBezTo>
                      <a:pt x="287" y="609"/>
                      <a:pt x="288" y="608"/>
                      <a:pt x="290" y="607"/>
                    </a:cubicBezTo>
                    <a:cubicBezTo>
                      <a:pt x="291" y="611"/>
                      <a:pt x="294" y="613"/>
                      <a:pt x="299" y="613"/>
                    </a:cubicBezTo>
                    <a:cubicBezTo>
                      <a:pt x="309" y="613"/>
                      <a:pt x="317" y="605"/>
                      <a:pt x="328" y="605"/>
                    </a:cubicBezTo>
                    <a:cubicBezTo>
                      <a:pt x="332" y="605"/>
                      <a:pt x="333" y="607"/>
                      <a:pt x="336" y="607"/>
                    </a:cubicBezTo>
                    <a:cubicBezTo>
                      <a:pt x="339" y="607"/>
                      <a:pt x="341" y="606"/>
                      <a:pt x="345" y="605"/>
                    </a:cubicBezTo>
                    <a:cubicBezTo>
                      <a:pt x="346" y="600"/>
                      <a:pt x="353" y="603"/>
                      <a:pt x="358" y="600"/>
                    </a:cubicBezTo>
                    <a:cubicBezTo>
                      <a:pt x="369" y="595"/>
                      <a:pt x="372" y="587"/>
                      <a:pt x="379" y="578"/>
                    </a:cubicBezTo>
                    <a:cubicBezTo>
                      <a:pt x="384" y="572"/>
                      <a:pt x="384" y="566"/>
                      <a:pt x="391" y="559"/>
                    </a:cubicBezTo>
                    <a:cubicBezTo>
                      <a:pt x="394" y="556"/>
                      <a:pt x="402" y="550"/>
                      <a:pt x="402" y="542"/>
                    </a:cubicBezTo>
                    <a:cubicBezTo>
                      <a:pt x="402" y="539"/>
                      <a:pt x="400" y="537"/>
                      <a:pt x="398" y="536"/>
                    </a:cubicBezTo>
                    <a:cubicBezTo>
                      <a:pt x="401" y="529"/>
                      <a:pt x="405" y="526"/>
                      <a:pt x="412" y="523"/>
                    </a:cubicBezTo>
                    <a:cubicBezTo>
                      <a:pt x="414" y="522"/>
                      <a:pt x="419" y="523"/>
                      <a:pt x="420" y="521"/>
                    </a:cubicBezTo>
                    <a:cubicBezTo>
                      <a:pt x="422" y="518"/>
                      <a:pt x="423" y="509"/>
                      <a:pt x="423" y="504"/>
                    </a:cubicBezTo>
                    <a:cubicBezTo>
                      <a:pt x="423" y="496"/>
                      <a:pt x="415" y="492"/>
                      <a:pt x="415" y="485"/>
                    </a:cubicBezTo>
                    <a:cubicBezTo>
                      <a:pt x="415" y="482"/>
                      <a:pt x="419" y="477"/>
                      <a:pt x="423" y="477"/>
                    </a:cubicBezTo>
                    <a:cubicBezTo>
                      <a:pt x="426" y="458"/>
                      <a:pt x="464" y="461"/>
                      <a:pt x="464" y="439"/>
                    </a:cubicBezTo>
                    <a:cubicBezTo>
                      <a:pt x="464" y="436"/>
                      <a:pt x="463" y="435"/>
                      <a:pt x="461" y="433"/>
                    </a:cubicBezTo>
                    <a:cubicBezTo>
                      <a:pt x="461" y="425"/>
                      <a:pt x="462" y="420"/>
                      <a:pt x="462" y="415"/>
                    </a:cubicBezTo>
                    <a:cubicBezTo>
                      <a:pt x="462" y="408"/>
                      <a:pt x="462" y="408"/>
                      <a:pt x="462" y="408"/>
                    </a:cubicBezTo>
                    <a:cubicBezTo>
                      <a:pt x="462" y="408"/>
                      <a:pt x="464" y="406"/>
                      <a:pt x="464" y="404"/>
                    </a:cubicBezTo>
                    <a:cubicBezTo>
                      <a:pt x="464" y="398"/>
                      <a:pt x="454" y="394"/>
                      <a:pt x="454" y="384"/>
                    </a:cubicBezTo>
                    <a:cubicBezTo>
                      <a:pt x="454" y="376"/>
                      <a:pt x="451" y="372"/>
                      <a:pt x="451" y="363"/>
                    </a:cubicBezTo>
                    <a:cubicBezTo>
                      <a:pt x="451" y="355"/>
                      <a:pt x="459" y="353"/>
                      <a:pt x="461" y="346"/>
                    </a:cubicBezTo>
                    <a:cubicBezTo>
                      <a:pt x="468" y="321"/>
                      <a:pt x="488" y="316"/>
                      <a:pt x="507" y="302"/>
                    </a:cubicBezTo>
                    <a:cubicBezTo>
                      <a:pt x="517" y="293"/>
                      <a:pt x="521" y="283"/>
                      <a:pt x="529" y="272"/>
                    </a:cubicBezTo>
                    <a:cubicBezTo>
                      <a:pt x="536" y="262"/>
                      <a:pt x="549" y="241"/>
                      <a:pt x="549" y="225"/>
                    </a:cubicBezTo>
                    <a:cubicBezTo>
                      <a:pt x="549" y="223"/>
                      <a:pt x="548" y="223"/>
                      <a:pt x="547" y="221"/>
                    </a:cubicBezTo>
                    <a:cubicBezTo>
                      <a:pt x="537" y="223"/>
                      <a:pt x="527" y="228"/>
                      <a:pt x="516" y="229"/>
                    </a:cubicBezTo>
                    <a:cubicBezTo>
                      <a:pt x="515" y="229"/>
                      <a:pt x="515" y="230"/>
                      <a:pt x="514" y="230"/>
                    </a:cubicBezTo>
                    <a:cubicBezTo>
                      <a:pt x="513" y="230"/>
                      <a:pt x="512" y="229"/>
                      <a:pt x="511" y="229"/>
                    </a:cubicBezTo>
                    <a:cubicBezTo>
                      <a:pt x="510" y="229"/>
                      <a:pt x="509" y="229"/>
                      <a:pt x="508" y="229"/>
                    </a:cubicBezTo>
                    <a:cubicBezTo>
                      <a:pt x="507" y="229"/>
                      <a:pt x="506" y="229"/>
                      <a:pt x="505" y="229"/>
                    </a:cubicBezTo>
                    <a:cubicBezTo>
                      <a:pt x="501" y="231"/>
                      <a:pt x="501" y="234"/>
                      <a:pt x="496" y="234"/>
                    </a:cubicBezTo>
                    <a:cubicBezTo>
                      <a:pt x="491" y="234"/>
                      <a:pt x="488" y="225"/>
                      <a:pt x="484" y="222"/>
                    </a:cubicBezTo>
                    <a:cubicBezTo>
                      <a:pt x="487" y="219"/>
                      <a:pt x="484" y="218"/>
                      <a:pt x="484" y="213"/>
                    </a:cubicBezTo>
                    <a:cubicBezTo>
                      <a:pt x="475" y="213"/>
                      <a:pt x="472" y="202"/>
                      <a:pt x="468" y="198"/>
                    </a:cubicBezTo>
                    <a:cubicBezTo>
                      <a:pt x="463" y="195"/>
                      <a:pt x="460" y="194"/>
                      <a:pt x="455" y="190"/>
                    </a:cubicBezTo>
                    <a:cubicBezTo>
                      <a:pt x="450" y="185"/>
                      <a:pt x="453" y="177"/>
                      <a:pt x="448" y="171"/>
                    </a:cubicBezTo>
                    <a:cubicBezTo>
                      <a:pt x="444" y="165"/>
                      <a:pt x="438" y="165"/>
                      <a:pt x="435" y="157"/>
                    </a:cubicBezTo>
                    <a:cubicBezTo>
                      <a:pt x="435" y="142"/>
                      <a:pt x="435" y="142"/>
                      <a:pt x="435" y="142"/>
                    </a:cubicBezTo>
                    <a:cubicBezTo>
                      <a:pt x="431" y="139"/>
                      <a:pt x="423" y="126"/>
                      <a:pt x="424" y="121"/>
                    </a:cubicBezTo>
                    <a:cubicBezTo>
                      <a:pt x="397" y="73"/>
                      <a:pt x="397" y="73"/>
                      <a:pt x="397" y="73"/>
                    </a:cubicBezTo>
                    <a:cubicBezTo>
                      <a:pt x="397" y="68"/>
                      <a:pt x="397" y="68"/>
                      <a:pt x="397" y="68"/>
                    </a:cubicBezTo>
                    <a:cubicBezTo>
                      <a:pt x="402" y="73"/>
                      <a:pt x="407" y="86"/>
                      <a:pt x="413" y="87"/>
                    </a:cubicBezTo>
                    <a:cubicBezTo>
                      <a:pt x="414" y="84"/>
                      <a:pt x="417" y="77"/>
                      <a:pt x="418" y="73"/>
                    </a:cubicBezTo>
                    <a:cubicBezTo>
                      <a:pt x="418" y="71"/>
                      <a:pt x="418" y="70"/>
                      <a:pt x="418" y="69"/>
                    </a:cubicBezTo>
                    <a:cubicBezTo>
                      <a:pt x="414" y="59"/>
                      <a:pt x="414" y="59"/>
                      <a:pt x="414" y="59"/>
                    </a:cubicBezTo>
                    <a:cubicBezTo>
                      <a:pt x="413" y="58"/>
                      <a:pt x="413" y="57"/>
                      <a:pt x="413" y="56"/>
                    </a:cubicBezTo>
                    <a:cubicBezTo>
                      <a:pt x="409" y="57"/>
                      <a:pt x="409" y="58"/>
                      <a:pt x="405" y="58"/>
                    </a:cubicBezTo>
                    <a:cubicBezTo>
                      <a:pt x="399" y="58"/>
                      <a:pt x="395" y="55"/>
                      <a:pt x="390" y="55"/>
                    </a:cubicBezTo>
                    <a:cubicBezTo>
                      <a:pt x="381" y="55"/>
                      <a:pt x="378" y="59"/>
                      <a:pt x="369" y="59"/>
                    </a:cubicBezTo>
                    <a:cubicBezTo>
                      <a:pt x="360" y="59"/>
                      <a:pt x="347" y="55"/>
                      <a:pt x="338" y="51"/>
                    </a:cubicBezTo>
                    <a:cubicBezTo>
                      <a:pt x="333" y="50"/>
                      <a:pt x="327" y="52"/>
                      <a:pt x="324" y="48"/>
                    </a:cubicBezTo>
                    <a:cubicBezTo>
                      <a:pt x="323" y="47"/>
                      <a:pt x="320" y="46"/>
                      <a:pt x="320" y="42"/>
                    </a:cubicBezTo>
                    <a:cubicBezTo>
                      <a:pt x="314" y="42"/>
                      <a:pt x="314" y="42"/>
                      <a:pt x="314" y="42"/>
                    </a:cubicBezTo>
                    <a:cubicBezTo>
                      <a:pt x="313" y="41"/>
                      <a:pt x="313" y="41"/>
                      <a:pt x="313" y="41"/>
                    </a:cubicBezTo>
                    <a:cubicBezTo>
                      <a:pt x="304" y="44"/>
                      <a:pt x="297" y="44"/>
                      <a:pt x="297" y="53"/>
                    </a:cubicBezTo>
                    <a:cubicBezTo>
                      <a:pt x="297" y="55"/>
                      <a:pt x="297" y="57"/>
                      <a:pt x="297" y="59"/>
                    </a:cubicBezTo>
                    <a:cubicBezTo>
                      <a:pt x="297" y="60"/>
                      <a:pt x="294" y="63"/>
                      <a:pt x="292" y="63"/>
                    </a:cubicBezTo>
                    <a:cubicBezTo>
                      <a:pt x="271" y="63"/>
                      <a:pt x="264" y="41"/>
                      <a:pt x="246" y="41"/>
                    </a:cubicBezTo>
                    <a:cubicBezTo>
                      <a:pt x="244" y="41"/>
                      <a:pt x="241" y="41"/>
                      <a:pt x="238" y="41"/>
                    </a:cubicBezTo>
                    <a:cubicBezTo>
                      <a:pt x="233" y="41"/>
                      <a:pt x="225" y="34"/>
                      <a:pt x="225" y="27"/>
                    </a:cubicBezTo>
                    <a:cubicBezTo>
                      <a:pt x="225" y="23"/>
                      <a:pt x="229" y="21"/>
                      <a:pt x="229" y="17"/>
                    </a:cubicBezTo>
                    <a:cubicBezTo>
                      <a:pt x="229" y="14"/>
                      <a:pt x="225" y="13"/>
                      <a:pt x="225" y="10"/>
                    </a:cubicBezTo>
                    <a:cubicBezTo>
                      <a:pt x="225" y="7"/>
                      <a:pt x="229" y="7"/>
                      <a:pt x="229" y="3"/>
                    </a:cubicBezTo>
                    <a:cubicBezTo>
                      <a:pt x="228" y="3"/>
                      <a:pt x="227" y="5"/>
                      <a:pt x="225" y="5"/>
                    </a:cubicBezTo>
                    <a:cubicBezTo>
                      <a:pt x="221" y="5"/>
                      <a:pt x="222" y="0"/>
                      <a:pt x="217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>
              <a:off x="7512054" y="3695700"/>
              <a:ext cx="1158875" cy="884238"/>
              <a:chOff x="7907344" y="3695700"/>
              <a:chExt cx="1158875" cy="884238"/>
            </a:xfrm>
            <a:grpFill/>
          </p:grpSpPr>
          <p:sp>
            <p:nvSpPr>
              <p:cNvPr id="186" name="Freeform 19"/>
              <p:cNvSpPr>
                <a:spLocks/>
              </p:cNvSpPr>
              <p:nvPr/>
            </p:nvSpPr>
            <p:spPr bwMode="auto">
              <a:xfrm>
                <a:off x="8272469" y="3787775"/>
                <a:ext cx="11112" cy="26988"/>
              </a:xfrm>
              <a:custGeom>
                <a:avLst/>
                <a:gdLst>
                  <a:gd name="T0" fmla="*/ 4 w 5"/>
                  <a:gd name="T1" fmla="*/ 0 h 12"/>
                  <a:gd name="T2" fmla="*/ 3 w 5"/>
                  <a:gd name="T3" fmla="*/ 5 h 12"/>
                  <a:gd name="T4" fmla="*/ 0 w 5"/>
                  <a:gd name="T5" fmla="*/ 9 h 12"/>
                  <a:gd name="T6" fmla="*/ 1 w 5"/>
                  <a:gd name="T7" fmla="*/ 12 h 12"/>
                  <a:gd name="T8" fmla="*/ 3 w 5"/>
                  <a:gd name="T9" fmla="*/ 6 h 12"/>
                  <a:gd name="T10" fmla="*/ 5 w 5"/>
                  <a:gd name="T11" fmla="*/ 3 h 12"/>
                  <a:gd name="T12" fmla="*/ 4 w 5"/>
                  <a:gd name="T1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2">
                    <a:moveTo>
                      <a:pt x="4" y="0"/>
                    </a:moveTo>
                    <a:cubicBezTo>
                      <a:pt x="2" y="0"/>
                      <a:pt x="3" y="3"/>
                      <a:pt x="3" y="5"/>
                    </a:cubicBezTo>
                    <a:cubicBezTo>
                      <a:pt x="3" y="6"/>
                      <a:pt x="0" y="7"/>
                      <a:pt x="0" y="9"/>
                    </a:cubicBezTo>
                    <a:cubicBezTo>
                      <a:pt x="0" y="10"/>
                      <a:pt x="0" y="12"/>
                      <a:pt x="1" y="12"/>
                    </a:cubicBezTo>
                    <a:cubicBezTo>
                      <a:pt x="4" y="12"/>
                      <a:pt x="3" y="9"/>
                      <a:pt x="3" y="6"/>
                    </a:cubicBezTo>
                    <a:cubicBezTo>
                      <a:pt x="4" y="6"/>
                      <a:pt x="5" y="5"/>
                      <a:pt x="5" y="3"/>
                    </a:cubicBezTo>
                    <a:cubicBezTo>
                      <a:pt x="5" y="1"/>
                      <a:pt x="5" y="2"/>
                      <a:pt x="4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87" name="Freeform 23"/>
              <p:cNvSpPr>
                <a:spLocks noEditPoints="1"/>
              </p:cNvSpPr>
              <p:nvPr/>
            </p:nvSpPr>
            <p:spPr bwMode="auto">
              <a:xfrm>
                <a:off x="8526469" y="3763963"/>
                <a:ext cx="69850" cy="39688"/>
              </a:xfrm>
              <a:custGeom>
                <a:avLst/>
                <a:gdLst>
                  <a:gd name="T0" fmla="*/ 8 w 32"/>
                  <a:gd name="T1" fmla="*/ 16 h 18"/>
                  <a:gd name="T2" fmla="*/ 8 w 32"/>
                  <a:gd name="T3" fmla="*/ 17 h 18"/>
                  <a:gd name="T4" fmla="*/ 8 w 32"/>
                  <a:gd name="T5" fmla="*/ 16 h 18"/>
                  <a:gd name="T6" fmla="*/ 8 w 32"/>
                  <a:gd name="T7" fmla="*/ 16 h 18"/>
                  <a:gd name="T8" fmla="*/ 29 w 32"/>
                  <a:gd name="T9" fmla="*/ 0 h 18"/>
                  <a:gd name="T10" fmla="*/ 23 w 32"/>
                  <a:gd name="T11" fmla="*/ 8 h 18"/>
                  <a:gd name="T12" fmla="*/ 12 w 32"/>
                  <a:gd name="T13" fmla="*/ 10 h 18"/>
                  <a:gd name="T14" fmla="*/ 9 w 32"/>
                  <a:gd name="T15" fmla="*/ 11 h 18"/>
                  <a:gd name="T16" fmla="*/ 9 w 32"/>
                  <a:gd name="T17" fmla="*/ 11 h 18"/>
                  <a:gd name="T18" fmla="*/ 0 w 32"/>
                  <a:gd name="T19" fmla="*/ 11 h 18"/>
                  <a:gd name="T20" fmla="*/ 7 w 32"/>
                  <a:gd name="T21" fmla="*/ 16 h 18"/>
                  <a:gd name="T22" fmla="*/ 8 w 32"/>
                  <a:gd name="T23" fmla="*/ 16 h 18"/>
                  <a:gd name="T24" fmla="*/ 8 w 32"/>
                  <a:gd name="T25" fmla="*/ 16 h 18"/>
                  <a:gd name="T26" fmla="*/ 8 w 32"/>
                  <a:gd name="T27" fmla="*/ 16 h 18"/>
                  <a:gd name="T28" fmla="*/ 12 w 32"/>
                  <a:gd name="T29" fmla="*/ 18 h 18"/>
                  <a:gd name="T30" fmla="*/ 26 w 32"/>
                  <a:gd name="T31" fmla="*/ 14 h 18"/>
                  <a:gd name="T32" fmla="*/ 32 w 32"/>
                  <a:gd name="T33" fmla="*/ 4 h 18"/>
                  <a:gd name="T34" fmla="*/ 29 w 32"/>
                  <a:gd name="T3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2" h="18">
                    <a:moveTo>
                      <a:pt x="8" y="16"/>
                    </a:move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moveTo>
                      <a:pt x="29" y="0"/>
                    </a:moveTo>
                    <a:cubicBezTo>
                      <a:pt x="25" y="0"/>
                      <a:pt x="27" y="6"/>
                      <a:pt x="23" y="8"/>
                    </a:cubicBezTo>
                    <a:cubicBezTo>
                      <a:pt x="20" y="9"/>
                      <a:pt x="16" y="9"/>
                      <a:pt x="12" y="10"/>
                    </a:cubicBezTo>
                    <a:cubicBezTo>
                      <a:pt x="12" y="10"/>
                      <a:pt x="10" y="11"/>
                      <a:pt x="9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1" y="14"/>
                      <a:pt x="5" y="14"/>
                      <a:pt x="7" y="16"/>
                    </a:cubicBezTo>
                    <a:cubicBezTo>
                      <a:pt x="7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9" y="17"/>
                      <a:pt x="11" y="18"/>
                      <a:pt x="12" y="18"/>
                    </a:cubicBezTo>
                    <a:cubicBezTo>
                      <a:pt x="18" y="18"/>
                      <a:pt x="21" y="15"/>
                      <a:pt x="26" y="14"/>
                    </a:cubicBezTo>
                    <a:cubicBezTo>
                      <a:pt x="26" y="9"/>
                      <a:pt x="32" y="10"/>
                      <a:pt x="32" y="4"/>
                    </a:cubicBezTo>
                    <a:cubicBezTo>
                      <a:pt x="32" y="2"/>
                      <a:pt x="31" y="0"/>
                      <a:pt x="29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88" name="Freeform 24"/>
              <p:cNvSpPr>
                <a:spLocks/>
              </p:cNvSpPr>
              <p:nvPr/>
            </p:nvSpPr>
            <p:spPr bwMode="auto">
              <a:xfrm>
                <a:off x="8213732" y="3695700"/>
                <a:ext cx="355600" cy="184150"/>
              </a:xfrm>
              <a:custGeom>
                <a:avLst/>
                <a:gdLst>
                  <a:gd name="T0" fmla="*/ 4 w 164"/>
                  <a:gd name="T1" fmla="*/ 5 h 85"/>
                  <a:gd name="T2" fmla="*/ 9 w 164"/>
                  <a:gd name="T3" fmla="*/ 14 h 85"/>
                  <a:gd name="T4" fmla="*/ 15 w 164"/>
                  <a:gd name="T5" fmla="*/ 17 h 85"/>
                  <a:gd name="T6" fmla="*/ 25 w 164"/>
                  <a:gd name="T7" fmla="*/ 16 h 85"/>
                  <a:gd name="T8" fmla="*/ 15 w 164"/>
                  <a:gd name="T9" fmla="*/ 24 h 85"/>
                  <a:gd name="T10" fmla="*/ 20 w 164"/>
                  <a:gd name="T11" fmla="*/ 31 h 85"/>
                  <a:gd name="T12" fmla="*/ 24 w 164"/>
                  <a:gd name="T13" fmla="*/ 29 h 85"/>
                  <a:gd name="T14" fmla="*/ 34 w 164"/>
                  <a:gd name="T15" fmla="*/ 35 h 85"/>
                  <a:gd name="T16" fmla="*/ 61 w 164"/>
                  <a:gd name="T17" fmla="*/ 45 h 85"/>
                  <a:gd name="T18" fmla="*/ 58 w 164"/>
                  <a:gd name="T19" fmla="*/ 63 h 85"/>
                  <a:gd name="T20" fmla="*/ 69 w 164"/>
                  <a:gd name="T21" fmla="*/ 65 h 85"/>
                  <a:gd name="T22" fmla="*/ 89 w 164"/>
                  <a:gd name="T23" fmla="*/ 73 h 85"/>
                  <a:gd name="T24" fmla="*/ 102 w 164"/>
                  <a:gd name="T25" fmla="*/ 66 h 85"/>
                  <a:gd name="T26" fmla="*/ 132 w 164"/>
                  <a:gd name="T27" fmla="*/ 72 h 85"/>
                  <a:gd name="T28" fmla="*/ 146 w 164"/>
                  <a:gd name="T29" fmla="*/ 82 h 85"/>
                  <a:gd name="T30" fmla="*/ 158 w 164"/>
                  <a:gd name="T31" fmla="*/ 85 h 85"/>
                  <a:gd name="T32" fmla="*/ 164 w 164"/>
                  <a:gd name="T33" fmla="*/ 80 h 85"/>
                  <a:gd name="T34" fmla="*/ 155 w 164"/>
                  <a:gd name="T35" fmla="*/ 76 h 85"/>
                  <a:gd name="T36" fmla="*/ 154 w 164"/>
                  <a:gd name="T37" fmla="*/ 76 h 85"/>
                  <a:gd name="T38" fmla="*/ 152 w 164"/>
                  <a:gd name="T39" fmla="*/ 75 h 85"/>
                  <a:gd name="T40" fmla="*/ 143 w 164"/>
                  <a:gd name="T41" fmla="*/ 69 h 85"/>
                  <a:gd name="T42" fmla="*/ 134 w 164"/>
                  <a:gd name="T43" fmla="*/ 54 h 85"/>
                  <a:gd name="T44" fmla="*/ 134 w 164"/>
                  <a:gd name="T45" fmla="*/ 46 h 85"/>
                  <a:gd name="T46" fmla="*/ 133 w 164"/>
                  <a:gd name="T47" fmla="*/ 46 h 85"/>
                  <a:gd name="T48" fmla="*/ 115 w 164"/>
                  <a:gd name="T49" fmla="*/ 32 h 85"/>
                  <a:gd name="T50" fmla="*/ 102 w 164"/>
                  <a:gd name="T51" fmla="*/ 25 h 85"/>
                  <a:gd name="T52" fmla="*/ 83 w 164"/>
                  <a:gd name="T53" fmla="*/ 19 h 85"/>
                  <a:gd name="T54" fmla="*/ 82 w 164"/>
                  <a:gd name="T55" fmla="*/ 18 h 85"/>
                  <a:gd name="T56" fmla="*/ 78 w 164"/>
                  <a:gd name="T57" fmla="*/ 16 h 85"/>
                  <a:gd name="T58" fmla="*/ 63 w 164"/>
                  <a:gd name="T59" fmla="*/ 11 h 85"/>
                  <a:gd name="T60" fmla="*/ 50 w 164"/>
                  <a:gd name="T61" fmla="*/ 16 h 85"/>
                  <a:gd name="T62" fmla="*/ 38 w 164"/>
                  <a:gd name="T63" fmla="*/ 24 h 85"/>
                  <a:gd name="T64" fmla="*/ 28 w 164"/>
                  <a:gd name="T65" fmla="*/ 16 h 85"/>
                  <a:gd name="T66" fmla="*/ 15 w 164"/>
                  <a:gd name="T67" fmla="*/ 0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64" h="85">
                    <a:moveTo>
                      <a:pt x="15" y="0"/>
                    </a:moveTo>
                    <a:cubicBezTo>
                      <a:pt x="9" y="0"/>
                      <a:pt x="7" y="5"/>
                      <a:pt x="4" y="5"/>
                    </a:cubicBezTo>
                    <a:cubicBezTo>
                      <a:pt x="2" y="5"/>
                      <a:pt x="0" y="6"/>
                      <a:pt x="0" y="8"/>
                    </a:cubicBezTo>
                    <a:cubicBezTo>
                      <a:pt x="0" y="12"/>
                      <a:pt x="7" y="10"/>
                      <a:pt x="9" y="14"/>
                    </a:cubicBezTo>
                    <a:cubicBezTo>
                      <a:pt x="9" y="15"/>
                      <a:pt x="10" y="16"/>
                      <a:pt x="11" y="16"/>
                    </a:cubicBezTo>
                    <a:cubicBezTo>
                      <a:pt x="12" y="17"/>
                      <a:pt x="13" y="17"/>
                      <a:pt x="15" y="17"/>
                    </a:cubicBezTo>
                    <a:cubicBezTo>
                      <a:pt x="18" y="17"/>
                      <a:pt x="20" y="17"/>
                      <a:pt x="23" y="16"/>
                    </a:cubicBezTo>
                    <a:cubicBezTo>
                      <a:pt x="25" y="16"/>
                      <a:pt x="25" y="16"/>
                      <a:pt x="25" y="16"/>
                    </a:cubicBezTo>
                    <a:cubicBezTo>
                      <a:pt x="23" y="19"/>
                      <a:pt x="14" y="19"/>
                      <a:pt x="10" y="21"/>
                    </a:cubicBezTo>
                    <a:cubicBezTo>
                      <a:pt x="11" y="23"/>
                      <a:pt x="14" y="22"/>
                      <a:pt x="15" y="24"/>
                    </a:cubicBezTo>
                    <a:cubicBezTo>
                      <a:pt x="17" y="26"/>
                      <a:pt x="15" y="28"/>
                      <a:pt x="17" y="30"/>
                    </a:cubicBezTo>
                    <a:cubicBezTo>
                      <a:pt x="17" y="31"/>
                      <a:pt x="19" y="31"/>
                      <a:pt x="20" y="31"/>
                    </a:cubicBezTo>
                    <a:cubicBezTo>
                      <a:pt x="22" y="31"/>
                      <a:pt x="23" y="28"/>
                      <a:pt x="24" y="26"/>
                    </a:cubicBezTo>
                    <a:cubicBezTo>
                      <a:pt x="24" y="29"/>
                      <a:pt x="24" y="29"/>
                      <a:pt x="24" y="29"/>
                    </a:cubicBezTo>
                    <a:cubicBezTo>
                      <a:pt x="24" y="29"/>
                      <a:pt x="25" y="29"/>
                      <a:pt x="25" y="29"/>
                    </a:cubicBezTo>
                    <a:cubicBezTo>
                      <a:pt x="29" y="29"/>
                      <a:pt x="30" y="35"/>
                      <a:pt x="34" y="35"/>
                    </a:cubicBezTo>
                    <a:cubicBezTo>
                      <a:pt x="39" y="35"/>
                      <a:pt x="46" y="36"/>
                      <a:pt x="50" y="38"/>
                    </a:cubicBezTo>
                    <a:cubicBezTo>
                      <a:pt x="52" y="39"/>
                      <a:pt x="60" y="42"/>
                      <a:pt x="61" y="45"/>
                    </a:cubicBezTo>
                    <a:cubicBezTo>
                      <a:pt x="63" y="50"/>
                      <a:pt x="61" y="54"/>
                      <a:pt x="65" y="58"/>
                    </a:cubicBezTo>
                    <a:cubicBezTo>
                      <a:pt x="63" y="58"/>
                      <a:pt x="58" y="60"/>
                      <a:pt x="58" y="63"/>
                    </a:cubicBezTo>
                    <a:cubicBezTo>
                      <a:pt x="58" y="65"/>
                      <a:pt x="61" y="65"/>
                      <a:pt x="63" y="65"/>
                    </a:cubicBezTo>
                    <a:cubicBezTo>
                      <a:pt x="69" y="65"/>
                      <a:pt x="69" y="65"/>
                      <a:pt x="69" y="65"/>
                    </a:cubicBezTo>
                    <a:cubicBezTo>
                      <a:pt x="69" y="64"/>
                      <a:pt x="72" y="64"/>
                      <a:pt x="73" y="64"/>
                    </a:cubicBezTo>
                    <a:cubicBezTo>
                      <a:pt x="80" y="64"/>
                      <a:pt x="82" y="73"/>
                      <a:pt x="89" y="73"/>
                    </a:cubicBezTo>
                    <a:cubicBezTo>
                      <a:pt x="93" y="73"/>
                      <a:pt x="94" y="73"/>
                      <a:pt x="100" y="73"/>
                    </a:cubicBezTo>
                    <a:cubicBezTo>
                      <a:pt x="100" y="71"/>
                      <a:pt x="103" y="69"/>
                      <a:pt x="102" y="66"/>
                    </a:cubicBezTo>
                    <a:cubicBezTo>
                      <a:pt x="106" y="64"/>
                      <a:pt x="105" y="59"/>
                      <a:pt x="112" y="59"/>
                    </a:cubicBezTo>
                    <a:cubicBezTo>
                      <a:pt x="121" y="59"/>
                      <a:pt x="126" y="67"/>
                      <a:pt x="132" y="72"/>
                    </a:cubicBezTo>
                    <a:cubicBezTo>
                      <a:pt x="133" y="73"/>
                      <a:pt x="135" y="73"/>
                      <a:pt x="135" y="75"/>
                    </a:cubicBezTo>
                    <a:cubicBezTo>
                      <a:pt x="135" y="78"/>
                      <a:pt x="141" y="81"/>
                      <a:pt x="146" y="82"/>
                    </a:cubicBezTo>
                    <a:cubicBezTo>
                      <a:pt x="153" y="82"/>
                      <a:pt x="153" y="82"/>
                      <a:pt x="153" y="82"/>
                    </a:cubicBezTo>
                    <a:cubicBezTo>
                      <a:pt x="154" y="82"/>
                      <a:pt x="158" y="85"/>
                      <a:pt x="158" y="85"/>
                    </a:cubicBezTo>
                    <a:cubicBezTo>
                      <a:pt x="159" y="85"/>
                      <a:pt x="160" y="85"/>
                      <a:pt x="160" y="85"/>
                    </a:cubicBezTo>
                    <a:cubicBezTo>
                      <a:pt x="160" y="83"/>
                      <a:pt x="162" y="82"/>
                      <a:pt x="164" y="80"/>
                    </a:cubicBezTo>
                    <a:cubicBezTo>
                      <a:pt x="163" y="80"/>
                      <a:pt x="159" y="81"/>
                      <a:pt x="158" y="79"/>
                    </a:cubicBezTo>
                    <a:cubicBezTo>
                      <a:pt x="158" y="78"/>
                      <a:pt x="157" y="77"/>
                      <a:pt x="155" y="76"/>
                    </a:cubicBezTo>
                    <a:cubicBezTo>
                      <a:pt x="155" y="76"/>
                      <a:pt x="155" y="76"/>
                      <a:pt x="155" y="76"/>
                    </a:cubicBezTo>
                    <a:cubicBezTo>
                      <a:pt x="155" y="76"/>
                      <a:pt x="154" y="76"/>
                      <a:pt x="154" y="76"/>
                    </a:cubicBezTo>
                    <a:cubicBezTo>
                      <a:pt x="154" y="76"/>
                      <a:pt x="153" y="76"/>
                      <a:pt x="153" y="76"/>
                    </a:cubicBezTo>
                    <a:cubicBezTo>
                      <a:pt x="153" y="76"/>
                      <a:pt x="152" y="76"/>
                      <a:pt x="152" y="75"/>
                    </a:cubicBezTo>
                    <a:cubicBezTo>
                      <a:pt x="151" y="74"/>
                      <a:pt x="151" y="72"/>
                      <a:pt x="150" y="72"/>
                    </a:cubicBezTo>
                    <a:cubicBezTo>
                      <a:pt x="148" y="72"/>
                      <a:pt x="144" y="71"/>
                      <a:pt x="143" y="69"/>
                    </a:cubicBezTo>
                    <a:cubicBezTo>
                      <a:pt x="141" y="66"/>
                      <a:pt x="142" y="64"/>
                      <a:pt x="139" y="61"/>
                    </a:cubicBezTo>
                    <a:cubicBezTo>
                      <a:pt x="138" y="61"/>
                      <a:pt x="134" y="56"/>
                      <a:pt x="134" y="54"/>
                    </a:cubicBezTo>
                    <a:cubicBezTo>
                      <a:pt x="134" y="52"/>
                      <a:pt x="139" y="53"/>
                      <a:pt x="139" y="50"/>
                    </a:cubicBezTo>
                    <a:cubicBezTo>
                      <a:pt x="139" y="46"/>
                      <a:pt x="137" y="46"/>
                      <a:pt x="134" y="46"/>
                    </a:cubicBezTo>
                    <a:cubicBezTo>
                      <a:pt x="134" y="46"/>
                      <a:pt x="134" y="46"/>
                      <a:pt x="134" y="46"/>
                    </a:cubicBezTo>
                    <a:cubicBezTo>
                      <a:pt x="133" y="46"/>
                      <a:pt x="133" y="46"/>
                      <a:pt x="133" y="46"/>
                    </a:cubicBezTo>
                    <a:cubicBezTo>
                      <a:pt x="132" y="46"/>
                      <a:pt x="131" y="46"/>
                      <a:pt x="130" y="45"/>
                    </a:cubicBezTo>
                    <a:cubicBezTo>
                      <a:pt x="123" y="42"/>
                      <a:pt x="124" y="34"/>
                      <a:pt x="115" y="32"/>
                    </a:cubicBezTo>
                    <a:cubicBezTo>
                      <a:pt x="113" y="31"/>
                      <a:pt x="111" y="31"/>
                      <a:pt x="111" y="29"/>
                    </a:cubicBezTo>
                    <a:cubicBezTo>
                      <a:pt x="108" y="29"/>
                      <a:pt x="106" y="25"/>
                      <a:pt x="102" y="25"/>
                    </a:cubicBezTo>
                    <a:cubicBezTo>
                      <a:pt x="96" y="25"/>
                      <a:pt x="87" y="22"/>
                      <a:pt x="83" y="19"/>
                    </a:cubicBezTo>
                    <a:cubicBezTo>
                      <a:pt x="83" y="19"/>
                      <a:pt x="83" y="19"/>
                      <a:pt x="83" y="19"/>
                    </a:cubicBezTo>
                    <a:cubicBezTo>
                      <a:pt x="83" y="19"/>
                      <a:pt x="83" y="18"/>
                      <a:pt x="83" y="18"/>
                    </a:cubicBezTo>
                    <a:cubicBezTo>
                      <a:pt x="82" y="18"/>
                      <a:pt x="82" y="18"/>
                      <a:pt x="82" y="18"/>
                    </a:cubicBezTo>
                    <a:cubicBezTo>
                      <a:pt x="82" y="18"/>
                      <a:pt x="82" y="18"/>
                      <a:pt x="82" y="18"/>
                    </a:cubicBezTo>
                    <a:cubicBezTo>
                      <a:pt x="81" y="18"/>
                      <a:pt x="79" y="17"/>
                      <a:pt x="78" y="16"/>
                    </a:cubicBezTo>
                    <a:cubicBezTo>
                      <a:pt x="70" y="16"/>
                      <a:pt x="70" y="16"/>
                      <a:pt x="70" y="16"/>
                    </a:cubicBezTo>
                    <a:cubicBezTo>
                      <a:pt x="68" y="15"/>
                      <a:pt x="66" y="12"/>
                      <a:pt x="63" y="11"/>
                    </a:cubicBezTo>
                    <a:cubicBezTo>
                      <a:pt x="62" y="10"/>
                      <a:pt x="59" y="11"/>
                      <a:pt x="59" y="9"/>
                    </a:cubicBezTo>
                    <a:cubicBezTo>
                      <a:pt x="56" y="10"/>
                      <a:pt x="52" y="15"/>
                      <a:pt x="50" y="16"/>
                    </a:cubicBezTo>
                    <a:cubicBezTo>
                      <a:pt x="46" y="17"/>
                      <a:pt x="45" y="17"/>
                      <a:pt x="43" y="19"/>
                    </a:cubicBezTo>
                    <a:cubicBezTo>
                      <a:pt x="43" y="20"/>
                      <a:pt x="40" y="24"/>
                      <a:pt x="38" y="24"/>
                    </a:cubicBezTo>
                    <a:cubicBezTo>
                      <a:pt x="36" y="24"/>
                      <a:pt x="32" y="20"/>
                      <a:pt x="32" y="19"/>
                    </a:cubicBezTo>
                    <a:cubicBezTo>
                      <a:pt x="30" y="19"/>
                      <a:pt x="28" y="17"/>
                      <a:pt x="28" y="16"/>
                    </a:cubicBezTo>
                    <a:cubicBezTo>
                      <a:pt x="28" y="14"/>
                      <a:pt x="28" y="10"/>
                      <a:pt x="28" y="6"/>
                    </a:cubicBezTo>
                    <a:cubicBezTo>
                      <a:pt x="23" y="5"/>
                      <a:pt x="19" y="0"/>
                      <a:pt x="15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89" name="Freeform 25"/>
              <p:cNvSpPr>
                <a:spLocks/>
              </p:cNvSpPr>
              <p:nvPr/>
            </p:nvSpPr>
            <p:spPr bwMode="auto">
              <a:xfrm>
                <a:off x="8574094" y="3736975"/>
                <a:ext cx="36512" cy="34925"/>
              </a:xfrm>
              <a:custGeom>
                <a:avLst/>
                <a:gdLst>
                  <a:gd name="T0" fmla="*/ 0 w 17"/>
                  <a:gd name="T1" fmla="*/ 0 h 16"/>
                  <a:gd name="T2" fmla="*/ 5 w 17"/>
                  <a:gd name="T3" fmla="*/ 3 h 16"/>
                  <a:gd name="T4" fmla="*/ 12 w 17"/>
                  <a:gd name="T5" fmla="*/ 10 h 16"/>
                  <a:gd name="T6" fmla="*/ 15 w 17"/>
                  <a:gd name="T7" fmla="*/ 16 h 16"/>
                  <a:gd name="T8" fmla="*/ 16 w 17"/>
                  <a:gd name="T9" fmla="*/ 16 h 16"/>
                  <a:gd name="T10" fmla="*/ 17 w 17"/>
                  <a:gd name="T11" fmla="*/ 16 h 16"/>
                  <a:gd name="T12" fmla="*/ 17 w 17"/>
                  <a:gd name="T13" fmla="*/ 14 h 16"/>
                  <a:gd name="T14" fmla="*/ 11 w 17"/>
                  <a:gd name="T15" fmla="*/ 8 h 16"/>
                  <a:gd name="T16" fmla="*/ 0 w 17"/>
                  <a:gd name="T17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16">
                    <a:moveTo>
                      <a:pt x="0" y="0"/>
                    </a:moveTo>
                    <a:cubicBezTo>
                      <a:pt x="1" y="2"/>
                      <a:pt x="3" y="2"/>
                      <a:pt x="5" y="3"/>
                    </a:cubicBezTo>
                    <a:cubicBezTo>
                      <a:pt x="9" y="6"/>
                      <a:pt x="9" y="9"/>
                      <a:pt x="12" y="10"/>
                    </a:cubicBezTo>
                    <a:cubicBezTo>
                      <a:pt x="12" y="13"/>
                      <a:pt x="12" y="15"/>
                      <a:pt x="15" y="16"/>
                    </a:cubicBezTo>
                    <a:cubicBezTo>
                      <a:pt x="15" y="16"/>
                      <a:pt x="15" y="16"/>
                      <a:pt x="16" y="16"/>
                    </a:cubicBezTo>
                    <a:cubicBezTo>
                      <a:pt x="16" y="16"/>
                      <a:pt x="16" y="16"/>
                      <a:pt x="17" y="16"/>
                    </a:cubicBezTo>
                    <a:cubicBezTo>
                      <a:pt x="16" y="15"/>
                      <a:pt x="17" y="14"/>
                      <a:pt x="17" y="14"/>
                    </a:cubicBezTo>
                    <a:cubicBezTo>
                      <a:pt x="17" y="10"/>
                      <a:pt x="14" y="10"/>
                      <a:pt x="11" y="8"/>
                    </a:cubicBezTo>
                    <a:cubicBezTo>
                      <a:pt x="8" y="5"/>
                      <a:pt x="6" y="2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90" name="Freeform 26"/>
              <p:cNvSpPr>
                <a:spLocks/>
              </p:cNvSpPr>
              <p:nvPr/>
            </p:nvSpPr>
            <p:spPr bwMode="auto">
              <a:xfrm>
                <a:off x="8637594" y="3786188"/>
                <a:ext cx="17462" cy="22225"/>
              </a:xfrm>
              <a:custGeom>
                <a:avLst/>
                <a:gdLst>
                  <a:gd name="T0" fmla="*/ 1 w 8"/>
                  <a:gd name="T1" fmla="*/ 0 h 10"/>
                  <a:gd name="T2" fmla="*/ 5 w 8"/>
                  <a:gd name="T3" fmla="*/ 6 h 10"/>
                  <a:gd name="T4" fmla="*/ 5 w 8"/>
                  <a:gd name="T5" fmla="*/ 9 h 10"/>
                  <a:gd name="T6" fmla="*/ 6 w 8"/>
                  <a:gd name="T7" fmla="*/ 10 h 10"/>
                  <a:gd name="T8" fmla="*/ 8 w 8"/>
                  <a:gd name="T9" fmla="*/ 8 h 10"/>
                  <a:gd name="T10" fmla="*/ 1 w 8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" h="10">
                    <a:moveTo>
                      <a:pt x="1" y="0"/>
                    </a:moveTo>
                    <a:cubicBezTo>
                      <a:pt x="0" y="3"/>
                      <a:pt x="1" y="6"/>
                      <a:pt x="5" y="6"/>
                    </a:cubicBezTo>
                    <a:cubicBezTo>
                      <a:pt x="5" y="7"/>
                      <a:pt x="5" y="8"/>
                      <a:pt x="5" y="9"/>
                    </a:cubicBezTo>
                    <a:cubicBezTo>
                      <a:pt x="5" y="9"/>
                      <a:pt x="6" y="10"/>
                      <a:pt x="6" y="10"/>
                    </a:cubicBezTo>
                    <a:cubicBezTo>
                      <a:pt x="7" y="10"/>
                      <a:pt x="8" y="9"/>
                      <a:pt x="8" y="8"/>
                    </a:cubicBezTo>
                    <a:cubicBezTo>
                      <a:pt x="8" y="7"/>
                      <a:pt x="2" y="1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91" name="Freeform 27"/>
              <p:cNvSpPr>
                <a:spLocks/>
              </p:cNvSpPr>
              <p:nvPr/>
            </p:nvSpPr>
            <p:spPr bwMode="auto">
              <a:xfrm>
                <a:off x="8756657" y="3868738"/>
                <a:ext cx="11112" cy="12700"/>
              </a:xfrm>
              <a:custGeom>
                <a:avLst/>
                <a:gdLst>
                  <a:gd name="T0" fmla="*/ 0 w 5"/>
                  <a:gd name="T1" fmla="*/ 0 h 6"/>
                  <a:gd name="T2" fmla="*/ 5 w 5"/>
                  <a:gd name="T3" fmla="*/ 6 h 6"/>
                  <a:gd name="T4" fmla="*/ 5 w 5"/>
                  <a:gd name="T5" fmla="*/ 4 h 6"/>
                  <a:gd name="T6" fmla="*/ 0 w 5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6">
                    <a:moveTo>
                      <a:pt x="0" y="0"/>
                    </a:moveTo>
                    <a:cubicBezTo>
                      <a:pt x="0" y="2"/>
                      <a:pt x="2" y="6"/>
                      <a:pt x="5" y="6"/>
                    </a:cubicBezTo>
                    <a:cubicBezTo>
                      <a:pt x="5" y="5"/>
                      <a:pt x="5" y="5"/>
                      <a:pt x="5" y="4"/>
                    </a:cubicBezTo>
                    <a:cubicBezTo>
                      <a:pt x="5" y="2"/>
                      <a:pt x="3" y="1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92" name="Freeform 28"/>
              <p:cNvSpPr>
                <a:spLocks/>
              </p:cNvSpPr>
              <p:nvPr/>
            </p:nvSpPr>
            <p:spPr bwMode="auto">
              <a:xfrm>
                <a:off x="8729669" y="3857625"/>
                <a:ext cx="20637" cy="11113"/>
              </a:xfrm>
              <a:custGeom>
                <a:avLst/>
                <a:gdLst>
                  <a:gd name="T0" fmla="*/ 0 w 9"/>
                  <a:gd name="T1" fmla="*/ 0 h 5"/>
                  <a:gd name="T2" fmla="*/ 8 w 9"/>
                  <a:gd name="T3" fmla="*/ 5 h 5"/>
                  <a:gd name="T4" fmla="*/ 9 w 9"/>
                  <a:gd name="T5" fmla="*/ 4 h 5"/>
                  <a:gd name="T6" fmla="*/ 0 w 9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5">
                    <a:moveTo>
                      <a:pt x="0" y="0"/>
                    </a:moveTo>
                    <a:cubicBezTo>
                      <a:pt x="0" y="4"/>
                      <a:pt x="4" y="5"/>
                      <a:pt x="8" y="5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7" y="2"/>
                      <a:pt x="4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93" name="Freeform 29"/>
              <p:cNvSpPr>
                <a:spLocks/>
              </p:cNvSpPr>
              <p:nvPr/>
            </p:nvSpPr>
            <p:spPr bwMode="auto">
              <a:xfrm>
                <a:off x="8732844" y="3833813"/>
                <a:ext cx="19050" cy="20638"/>
              </a:xfrm>
              <a:custGeom>
                <a:avLst/>
                <a:gdLst>
                  <a:gd name="T0" fmla="*/ 0 w 9"/>
                  <a:gd name="T1" fmla="*/ 0 h 9"/>
                  <a:gd name="T2" fmla="*/ 9 w 9"/>
                  <a:gd name="T3" fmla="*/ 9 h 9"/>
                  <a:gd name="T4" fmla="*/ 0 w 9"/>
                  <a:gd name="T5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9">
                    <a:moveTo>
                      <a:pt x="0" y="0"/>
                    </a:moveTo>
                    <a:cubicBezTo>
                      <a:pt x="1" y="3"/>
                      <a:pt x="6" y="9"/>
                      <a:pt x="9" y="9"/>
                    </a:cubicBezTo>
                    <a:cubicBezTo>
                      <a:pt x="7" y="5"/>
                      <a:pt x="4" y="3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94" name="Freeform 30"/>
              <p:cNvSpPr>
                <a:spLocks/>
              </p:cNvSpPr>
              <p:nvPr/>
            </p:nvSpPr>
            <p:spPr bwMode="auto">
              <a:xfrm>
                <a:off x="8696332" y="3821113"/>
                <a:ext cx="23812" cy="12700"/>
              </a:xfrm>
              <a:custGeom>
                <a:avLst/>
                <a:gdLst>
                  <a:gd name="T0" fmla="*/ 1 w 11"/>
                  <a:gd name="T1" fmla="*/ 0 h 6"/>
                  <a:gd name="T2" fmla="*/ 1 w 11"/>
                  <a:gd name="T3" fmla="*/ 0 h 6"/>
                  <a:gd name="T4" fmla="*/ 0 w 11"/>
                  <a:gd name="T5" fmla="*/ 0 h 6"/>
                  <a:gd name="T6" fmla="*/ 9 w 11"/>
                  <a:gd name="T7" fmla="*/ 6 h 6"/>
                  <a:gd name="T8" fmla="*/ 11 w 11"/>
                  <a:gd name="T9" fmla="*/ 5 h 6"/>
                  <a:gd name="T10" fmla="*/ 1 w 11"/>
                  <a:gd name="T11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" h="6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7" y="6"/>
                      <a:pt x="9" y="6"/>
                    </a:cubicBezTo>
                    <a:cubicBezTo>
                      <a:pt x="10" y="6"/>
                      <a:pt x="10" y="6"/>
                      <a:pt x="11" y="5"/>
                    </a:cubicBezTo>
                    <a:cubicBezTo>
                      <a:pt x="9" y="3"/>
                      <a:pt x="4" y="1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95" name="Freeform 31"/>
              <p:cNvSpPr>
                <a:spLocks noEditPoints="1"/>
              </p:cNvSpPr>
              <p:nvPr/>
            </p:nvSpPr>
            <p:spPr bwMode="auto">
              <a:xfrm>
                <a:off x="8667757" y="3805238"/>
                <a:ext cx="14287" cy="7938"/>
              </a:xfrm>
              <a:custGeom>
                <a:avLst/>
                <a:gdLst>
                  <a:gd name="T0" fmla="*/ 2 w 7"/>
                  <a:gd name="T1" fmla="*/ 0 h 3"/>
                  <a:gd name="T2" fmla="*/ 0 w 7"/>
                  <a:gd name="T3" fmla="*/ 1 h 3"/>
                  <a:gd name="T4" fmla="*/ 5 w 7"/>
                  <a:gd name="T5" fmla="*/ 3 h 3"/>
                  <a:gd name="T6" fmla="*/ 7 w 7"/>
                  <a:gd name="T7" fmla="*/ 3 h 3"/>
                  <a:gd name="T8" fmla="*/ 2 w 7"/>
                  <a:gd name="T9" fmla="*/ 0 h 3"/>
                  <a:gd name="T10" fmla="*/ 0 w 7"/>
                  <a:gd name="T11" fmla="*/ 0 h 3"/>
                  <a:gd name="T12" fmla="*/ 2 w 7"/>
                  <a:gd name="T13" fmla="*/ 0 h 3"/>
                  <a:gd name="T14" fmla="*/ 2 w 7"/>
                  <a:gd name="T15" fmla="*/ 0 h 3"/>
                  <a:gd name="T16" fmla="*/ 0 w 7"/>
                  <a:gd name="T1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3">
                    <a:moveTo>
                      <a:pt x="2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1"/>
                      <a:pt x="4" y="2"/>
                      <a:pt x="2" y="0"/>
                    </a:cubicBezTo>
                    <a:moveTo>
                      <a:pt x="0" y="0"/>
                    </a:move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96" name="Freeform 32"/>
              <p:cNvSpPr>
                <a:spLocks/>
              </p:cNvSpPr>
              <p:nvPr/>
            </p:nvSpPr>
            <p:spPr bwMode="auto">
              <a:xfrm>
                <a:off x="8456619" y="4446588"/>
                <a:ext cx="66675" cy="65088"/>
              </a:xfrm>
              <a:custGeom>
                <a:avLst/>
                <a:gdLst>
                  <a:gd name="T0" fmla="*/ 28 w 31"/>
                  <a:gd name="T1" fmla="*/ 0 h 30"/>
                  <a:gd name="T2" fmla="*/ 16 w 31"/>
                  <a:gd name="T3" fmla="*/ 3 h 30"/>
                  <a:gd name="T4" fmla="*/ 4 w 31"/>
                  <a:gd name="T5" fmla="*/ 1 h 30"/>
                  <a:gd name="T6" fmla="*/ 0 w 31"/>
                  <a:gd name="T7" fmla="*/ 3 h 30"/>
                  <a:gd name="T8" fmla="*/ 18 w 31"/>
                  <a:gd name="T9" fmla="*/ 30 h 30"/>
                  <a:gd name="T10" fmla="*/ 31 w 31"/>
                  <a:gd name="T11" fmla="*/ 8 h 30"/>
                  <a:gd name="T12" fmla="*/ 28 w 31"/>
                  <a:gd name="T13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1" h="30">
                    <a:moveTo>
                      <a:pt x="28" y="0"/>
                    </a:moveTo>
                    <a:cubicBezTo>
                      <a:pt x="24" y="1"/>
                      <a:pt x="19" y="3"/>
                      <a:pt x="16" y="3"/>
                    </a:cubicBezTo>
                    <a:cubicBezTo>
                      <a:pt x="15" y="3"/>
                      <a:pt x="9" y="1"/>
                      <a:pt x="4" y="1"/>
                    </a:cubicBezTo>
                    <a:cubicBezTo>
                      <a:pt x="2" y="1"/>
                      <a:pt x="0" y="1"/>
                      <a:pt x="0" y="3"/>
                    </a:cubicBezTo>
                    <a:cubicBezTo>
                      <a:pt x="0" y="9"/>
                      <a:pt x="9" y="30"/>
                      <a:pt x="18" y="30"/>
                    </a:cubicBezTo>
                    <a:cubicBezTo>
                      <a:pt x="24" y="30"/>
                      <a:pt x="31" y="15"/>
                      <a:pt x="31" y="8"/>
                    </a:cubicBezTo>
                    <a:cubicBezTo>
                      <a:pt x="31" y="5"/>
                      <a:pt x="29" y="3"/>
                      <a:pt x="28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97" name="Freeform 33"/>
              <p:cNvSpPr>
                <a:spLocks/>
              </p:cNvSpPr>
              <p:nvPr/>
            </p:nvSpPr>
            <p:spPr bwMode="auto">
              <a:xfrm>
                <a:off x="8515357" y="4429125"/>
                <a:ext cx="7937" cy="11113"/>
              </a:xfrm>
              <a:custGeom>
                <a:avLst/>
                <a:gdLst>
                  <a:gd name="T0" fmla="*/ 4 w 4"/>
                  <a:gd name="T1" fmla="*/ 0 h 5"/>
                  <a:gd name="T2" fmla="*/ 2 w 4"/>
                  <a:gd name="T3" fmla="*/ 1 h 5"/>
                  <a:gd name="T4" fmla="*/ 0 w 4"/>
                  <a:gd name="T5" fmla="*/ 0 h 5"/>
                  <a:gd name="T6" fmla="*/ 3 w 4"/>
                  <a:gd name="T7" fmla="*/ 5 h 5"/>
                  <a:gd name="T8" fmla="*/ 4 w 4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5">
                    <a:moveTo>
                      <a:pt x="4" y="0"/>
                    </a:moveTo>
                    <a:cubicBezTo>
                      <a:pt x="3" y="1"/>
                      <a:pt x="3" y="1"/>
                      <a:pt x="2" y="1"/>
                    </a:cubicBezTo>
                    <a:cubicBezTo>
                      <a:pt x="1" y="1"/>
                      <a:pt x="1" y="1"/>
                      <a:pt x="0" y="0"/>
                    </a:cubicBezTo>
                    <a:cubicBezTo>
                      <a:pt x="0" y="3"/>
                      <a:pt x="0" y="4"/>
                      <a:pt x="3" y="5"/>
                    </a:cubicBezTo>
                    <a:cubicBezTo>
                      <a:pt x="3" y="4"/>
                      <a:pt x="4" y="3"/>
                      <a:pt x="4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98" name="Freeform 34"/>
              <p:cNvSpPr>
                <a:spLocks/>
              </p:cNvSpPr>
              <p:nvPr/>
            </p:nvSpPr>
            <p:spPr bwMode="auto">
              <a:xfrm>
                <a:off x="8315332" y="4346575"/>
                <a:ext cx="22225" cy="6350"/>
              </a:xfrm>
              <a:custGeom>
                <a:avLst/>
                <a:gdLst>
                  <a:gd name="T0" fmla="*/ 5 w 10"/>
                  <a:gd name="T1" fmla="*/ 0 h 3"/>
                  <a:gd name="T2" fmla="*/ 0 w 10"/>
                  <a:gd name="T3" fmla="*/ 2 h 3"/>
                  <a:gd name="T4" fmla="*/ 4 w 10"/>
                  <a:gd name="T5" fmla="*/ 3 h 3"/>
                  <a:gd name="T6" fmla="*/ 10 w 10"/>
                  <a:gd name="T7" fmla="*/ 2 h 3"/>
                  <a:gd name="T8" fmla="*/ 5 w 10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">
                    <a:moveTo>
                      <a:pt x="5" y="0"/>
                    </a:moveTo>
                    <a:cubicBezTo>
                      <a:pt x="4" y="0"/>
                      <a:pt x="3" y="0"/>
                      <a:pt x="0" y="2"/>
                    </a:cubicBezTo>
                    <a:cubicBezTo>
                      <a:pt x="1" y="3"/>
                      <a:pt x="3" y="3"/>
                      <a:pt x="4" y="3"/>
                    </a:cubicBezTo>
                    <a:cubicBezTo>
                      <a:pt x="6" y="3"/>
                      <a:pt x="8" y="3"/>
                      <a:pt x="10" y="2"/>
                    </a:cubicBezTo>
                    <a:cubicBezTo>
                      <a:pt x="8" y="1"/>
                      <a:pt x="7" y="0"/>
                      <a:pt x="5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99" name="Freeform 35"/>
              <p:cNvSpPr>
                <a:spLocks/>
              </p:cNvSpPr>
              <p:nvPr/>
            </p:nvSpPr>
            <p:spPr bwMode="auto">
              <a:xfrm>
                <a:off x="8201032" y="3890963"/>
                <a:ext cx="23812" cy="7938"/>
              </a:xfrm>
              <a:custGeom>
                <a:avLst/>
                <a:gdLst>
                  <a:gd name="T0" fmla="*/ 10 w 11"/>
                  <a:gd name="T1" fmla="*/ 0 h 4"/>
                  <a:gd name="T2" fmla="*/ 0 w 11"/>
                  <a:gd name="T3" fmla="*/ 2 h 4"/>
                  <a:gd name="T4" fmla="*/ 9 w 11"/>
                  <a:gd name="T5" fmla="*/ 4 h 4"/>
                  <a:gd name="T6" fmla="*/ 11 w 11"/>
                  <a:gd name="T7" fmla="*/ 4 h 4"/>
                  <a:gd name="T8" fmla="*/ 11 w 11"/>
                  <a:gd name="T9" fmla="*/ 0 h 4"/>
                  <a:gd name="T10" fmla="*/ 10 w 11"/>
                  <a:gd name="T1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" h="4">
                    <a:moveTo>
                      <a:pt x="10" y="0"/>
                    </a:moveTo>
                    <a:cubicBezTo>
                      <a:pt x="6" y="0"/>
                      <a:pt x="4" y="1"/>
                      <a:pt x="0" y="2"/>
                    </a:cubicBezTo>
                    <a:cubicBezTo>
                      <a:pt x="1" y="3"/>
                      <a:pt x="5" y="4"/>
                      <a:pt x="9" y="4"/>
                    </a:cubicBezTo>
                    <a:cubicBezTo>
                      <a:pt x="9" y="4"/>
                      <a:pt x="11" y="4"/>
                      <a:pt x="11" y="4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0" y="0"/>
                      <a:pt x="1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200" name="Freeform 36"/>
              <p:cNvSpPr>
                <a:spLocks/>
              </p:cNvSpPr>
              <p:nvPr/>
            </p:nvSpPr>
            <p:spPr bwMode="auto">
              <a:xfrm>
                <a:off x="7907344" y="3881438"/>
                <a:ext cx="706437" cy="533400"/>
              </a:xfrm>
              <a:custGeom>
                <a:avLst/>
                <a:gdLst>
                  <a:gd name="T0" fmla="*/ 230 w 325"/>
                  <a:gd name="T1" fmla="*/ 9 h 245"/>
                  <a:gd name="T2" fmla="*/ 219 w 325"/>
                  <a:gd name="T3" fmla="*/ 58 h 245"/>
                  <a:gd name="T4" fmla="*/ 189 w 325"/>
                  <a:gd name="T5" fmla="*/ 43 h 245"/>
                  <a:gd name="T6" fmla="*/ 180 w 325"/>
                  <a:gd name="T7" fmla="*/ 35 h 245"/>
                  <a:gd name="T8" fmla="*/ 190 w 325"/>
                  <a:gd name="T9" fmla="*/ 15 h 245"/>
                  <a:gd name="T10" fmla="*/ 177 w 325"/>
                  <a:gd name="T11" fmla="*/ 12 h 245"/>
                  <a:gd name="T12" fmla="*/ 156 w 325"/>
                  <a:gd name="T13" fmla="*/ 11 h 245"/>
                  <a:gd name="T14" fmla="*/ 135 w 325"/>
                  <a:gd name="T15" fmla="*/ 19 h 245"/>
                  <a:gd name="T16" fmla="*/ 130 w 325"/>
                  <a:gd name="T17" fmla="*/ 36 h 245"/>
                  <a:gd name="T18" fmla="*/ 120 w 325"/>
                  <a:gd name="T19" fmla="*/ 37 h 245"/>
                  <a:gd name="T20" fmla="*/ 96 w 325"/>
                  <a:gd name="T21" fmla="*/ 32 h 245"/>
                  <a:gd name="T22" fmla="*/ 84 w 325"/>
                  <a:gd name="T23" fmla="*/ 45 h 245"/>
                  <a:gd name="T24" fmla="*/ 77 w 325"/>
                  <a:gd name="T25" fmla="*/ 49 h 245"/>
                  <a:gd name="T26" fmla="*/ 73 w 325"/>
                  <a:gd name="T27" fmla="*/ 61 h 245"/>
                  <a:gd name="T28" fmla="*/ 21 w 325"/>
                  <a:gd name="T29" fmla="*/ 85 h 245"/>
                  <a:gd name="T30" fmla="*/ 5 w 325"/>
                  <a:gd name="T31" fmla="*/ 93 h 245"/>
                  <a:gd name="T32" fmla="*/ 2 w 325"/>
                  <a:gd name="T33" fmla="*/ 112 h 245"/>
                  <a:gd name="T34" fmla="*/ 6 w 325"/>
                  <a:gd name="T35" fmla="*/ 131 h 245"/>
                  <a:gd name="T36" fmla="*/ 1 w 325"/>
                  <a:gd name="T37" fmla="*/ 131 h 245"/>
                  <a:gd name="T38" fmla="*/ 15 w 325"/>
                  <a:gd name="T39" fmla="*/ 168 h 245"/>
                  <a:gd name="T40" fmla="*/ 14 w 325"/>
                  <a:gd name="T41" fmla="*/ 199 h 245"/>
                  <a:gd name="T42" fmla="*/ 59 w 325"/>
                  <a:gd name="T43" fmla="*/ 199 h 245"/>
                  <a:gd name="T44" fmla="*/ 67 w 325"/>
                  <a:gd name="T45" fmla="*/ 199 h 245"/>
                  <a:gd name="T46" fmla="*/ 119 w 325"/>
                  <a:gd name="T47" fmla="*/ 183 h 245"/>
                  <a:gd name="T48" fmla="*/ 168 w 325"/>
                  <a:gd name="T49" fmla="*/ 185 h 245"/>
                  <a:gd name="T50" fmla="*/ 180 w 325"/>
                  <a:gd name="T51" fmla="*/ 207 h 245"/>
                  <a:gd name="T52" fmla="*/ 190 w 325"/>
                  <a:gd name="T53" fmla="*/ 208 h 245"/>
                  <a:gd name="T54" fmla="*/ 200 w 325"/>
                  <a:gd name="T55" fmla="*/ 204 h 245"/>
                  <a:gd name="T56" fmla="*/ 204 w 325"/>
                  <a:gd name="T57" fmla="*/ 207 h 245"/>
                  <a:gd name="T58" fmla="*/ 205 w 325"/>
                  <a:gd name="T59" fmla="*/ 213 h 245"/>
                  <a:gd name="T60" fmla="*/ 211 w 325"/>
                  <a:gd name="T61" fmla="*/ 213 h 245"/>
                  <a:gd name="T62" fmla="*/ 244 w 325"/>
                  <a:gd name="T63" fmla="*/ 243 h 245"/>
                  <a:gd name="T64" fmla="*/ 269 w 325"/>
                  <a:gd name="T65" fmla="*/ 245 h 245"/>
                  <a:gd name="T66" fmla="*/ 298 w 325"/>
                  <a:gd name="T67" fmla="*/ 225 h 245"/>
                  <a:gd name="T68" fmla="*/ 319 w 325"/>
                  <a:gd name="T69" fmla="*/ 180 h 245"/>
                  <a:gd name="T70" fmla="*/ 321 w 325"/>
                  <a:gd name="T71" fmla="*/ 166 h 245"/>
                  <a:gd name="T72" fmla="*/ 318 w 325"/>
                  <a:gd name="T73" fmla="*/ 119 h 245"/>
                  <a:gd name="T74" fmla="*/ 302 w 325"/>
                  <a:gd name="T75" fmla="*/ 97 h 245"/>
                  <a:gd name="T76" fmla="*/ 288 w 325"/>
                  <a:gd name="T77" fmla="*/ 80 h 245"/>
                  <a:gd name="T78" fmla="*/ 262 w 325"/>
                  <a:gd name="T79" fmla="*/ 48 h 245"/>
                  <a:gd name="T80" fmla="*/ 247 w 325"/>
                  <a:gd name="T81" fmla="*/ 29 h 245"/>
                  <a:gd name="T82" fmla="*/ 238 w 325"/>
                  <a:gd name="T83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325" h="245">
                    <a:moveTo>
                      <a:pt x="238" y="0"/>
                    </a:moveTo>
                    <a:cubicBezTo>
                      <a:pt x="234" y="2"/>
                      <a:pt x="235" y="6"/>
                      <a:pt x="230" y="9"/>
                    </a:cubicBezTo>
                    <a:cubicBezTo>
                      <a:pt x="230" y="35"/>
                      <a:pt x="230" y="35"/>
                      <a:pt x="230" y="35"/>
                    </a:cubicBezTo>
                    <a:cubicBezTo>
                      <a:pt x="229" y="41"/>
                      <a:pt x="227" y="58"/>
                      <a:pt x="219" y="58"/>
                    </a:cubicBezTo>
                    <a:cubicBezTo>
                      <a:pt x="213" y="58"/>
                      <a:pt x="212" y="52"/>
                      <a:pt x="208" y="50"/>
                    </a:cubicBezTo>
                    <a:cubicBezTo>
                      <a:pt x="201" y="47"/>
                      <a:pt x="196" y="46"/>
                      <a:pt x="189" y="43"/>
                    </a:cubicBezTo>
                    <a:cubicBezTo>
                      <a:pt x="188" y="43"/>
                      <a:pt x="188" y="39"/>
                      <a:pt x="186" y="37"/>
                    </a:cubicBezTo>
                    <a:cubicBezTo>
                      <a:pt x="184" y="36"/>
                      <a:pt x="180" y="37"/>
                      <a:pt x="180" y="35"/>
                    </a:cubicBezTo>
                    <a:cubicBezTo>
                      <a:pt x="184" y="21"/>
                      <a:pt x="184" y="21"/>
                      <a:pt x="184" y="21"/>
                    </a:cubicBezTo>
                    <a:cubicBezTo>
                      <a:pt x="186" y="19"/>
                      <a:pt x="190" y="19"/>
                      <a:pt x="190" y="15"/>
                    </a:cubicBezTo>
                    <a:cubicBezTo>
                      <a:pt x="190" y="13"/>
                      <a:pt x="186" y="10"/>
                      <a:pt x="185" y="10"/>
                    </a:cubicBezTo>
                    <a:cubicBezTo>
                      <a:pt x="182" y="10"/>
                      <a:pt x="180" y="12"/>
                      <a:pt x="177" y="12"/>
                    </a:cubicBezTo>
                    <a:cubicBezTo>
                      <a:pt x="167" y="12"/>
                      <a:pt x="161" y="8"/>
                      <a:pt x="151" y="4"/>
                    </a:cubicBezTo>
                    <a:cubicBezTo>
                      <a:pt x="152" y="7"/>
                      <a:pt x="155" y="8"/>
                      <a:pt x="156" y="11"/>
                    </a:cubicBezTo>
                    <a:cubicBezTo>
                      <a:pt x="156" y="11"/>
                      <a:pt x="153" y="13"/>
                      <a:pt x="151" y="13"/>
                    </a:cubicBezTo>
                    <a:cubicBezTo>
                      <a:pt x="146" y="13"/>
                      <a:pt x="135" y="15"/>
                      <a:pt x="135" y="19"/>
                    </a:cubicBezTo>
                    <a:cubicBezTo>
                      <a:pt x="135" y="23"/>
                      <a:pt x="131" y="25"/>
                      <a:pt x="131" y="29"/>
                    </a:cubicBezTo>
                    <a:cubicBezTo>
                      <a:pt x="131" y="32"/>
                      <a:pt x="132" y="34"/>
                      <a:pt x="130" y="36"/>
                    </a:cubicBezTo>
                    <a:cubicBezTo>
                      <a:pt x="129" y="36"/>
                      <a:pt x="127" y="34"/>
                      <a:pt x="126" y="34"/>
                    </a:cubicBezTo>
                    <a:cubicBezTo>
                      <a:pt x="123" y="34"/>
                      <a:pt x="121" y="35"/>
                      <a:pt x="120" y="37"/>
                    </a:cubicBezTo>
                    <a:cubicBezTo>
                      <a:pt x="119" y="32"/>
                      <a:pt x="116" y="26"/>
                      <a:pt x="111" y="26"/>
                    </a:cubicBezTo>
                    <a:cubicBezTo>
                      <a:pt x="105" y="26"/>
                      <a:pt x="104" y="32"/>
                      <a:pt x="96" y="32"/>
                    </a:cubicBezTo>
                    <a:cubicBezTo>
                      <a:pt x="96" y="38"/>
                      <a:pt x="90" y="39"/>
                      <a:pt x="90" y="47"/>
                    </a:cubicBezTo>
                    <a:cubicBezTo>
                      <a:pt x="88" y="47"/>
                      <a:pt x="86" y="46"/>
                      <a:pt x="84" y="45"/>
                    </a:cubicBezTo>
                    <a:cubicBezTo>
                      <a:pt x="83" y="48"/>
                      <a:pt x="84" y="52"/>
                      <a:pt x="81" y="54"/>
                    </a:cubicBezTo>
                    <a:cubicBezTo>
                      <a:pt x="80" y="52"/>
                      <a:pt x="78" y="51"/>
                      <a:pt x="77" y="49"/>
                    </a:cubicBezTo>
                    <a:cubicBezTo>
                      <a:pt x="74" y="50"/>
                      <a:pt x="73" y="53"/>
                      <a:pt x="73" y="56"/>
                    </a:cubicBezTo>
                    <a:cubicBezTo>
                      <a:pt x="73" y="58"/>
                      <a:pt x="73" y="59"/>
                      <a:pt x="73" y="61"/>
                    </a:cubicBezTo>
                    <a:cubicBezTo>
                      <a:pt x="73" y="70"/>
                      <a:pt x="50" y="78"/>
                      <a:pt x="40" y="80"/>
                    </a:cubicBezTo>
                    <a:cubicBezTo>
                      <a:pt x="34" y="81"/>
                      <a:pt x="24" y="81"/>
                      <a:pt x="21" y="85"/>
                    </a:cubicBezTo>
                    <a:cubicBezTo>
                      <a:pt x="18" y="88"/>
                      <a:pt x="11" y="95"/>
                      <a:pt x="6" y="95"/>
                    </a:cubicBezTo>
                    <a:cubicBezTo>
                      <a:pt x="6" y="95"/>
                      <a:pt x="6" y="93"/>
                      <a:pt x="5" y="93"/>
                    </a:cubicBezTo>
                    <a:cubicBezTo>
                      <a:pt x="4" y="93"/>
                      <a:pt x="2" y="94"/>
                      <a:pt x="2" y="96"/>
                    </a:cubicBezTo>
                    <a:cubicBezTo>
                      <a:pt x="2" y="103"/>
                      <a:pt x="2" y="104"/>
                      <a:pt x="2" y="112"/>
                    </a:cubicBezTo>
                    <a:cubicBezTo>
                      <a:pt x="2" y="119"/>
                      <a:pt x="6" y="123"/>
                      <a:pt x="6" y="127"/>
                    </a:cubicBezTo>
                    <a:cubicBezTo>
                      <a:pt x="6" y="129"/>
                      <a:pt x="6" y="130"/>
                      <a:pt x="6" y="131"/>
                    </a:cubicBezTo>
                    <a:cubicBezTo>
                      <a:pt x="5" y="130"/>
                      <a:pt x="4" y="129"/>
                      <a:pt x="3" y="127"/>
                    </a:cubicBezTo>
                    <a:cubicBezTo>
                      <a:pt x="2" y="129"/>
                      <a:pt x="2" y="130"/>
                      <a:pt x="1" y="131"/>
                    </a:cubicBezTo>
                    <a:cubicBezTo>
                      <a:pt x="0" y="135"/>
                      <a:pt x="6" y="136"/>
                      <a:pt x="7" y="141"/>
                    </a:cubicBezTo>
                    <a:cubicBezTo>
                      <a:pt x="11" y="152"/>
                      <a:pt x="12" y="156"/>
                      <a:pt x="15" y="168"/>
                    </a:cubicBezTo>
                    <a:cubicBezTo>
                      <a:pt x="16" y="173"/>
                      <a:pt x="21" y="178"/>
                      <a:pt x="21" y="186"/>
                    </a:cubicBezTo>
                    <a:cubicBezTo>
                      <a:pt x="21" y="192"/>
                      <a:pt x="14" y="194"/>
                      <a:pt x="14" y="199"/>
                    </a:cubicBezTo>
                    <a:cubicBezTo>
                      <a:pt x="14" y="203"/>
                      <a:pt x="28" y="209"/>
                      <a:pt x="33" y="209"/>
                    </a:cubicBezTo>
                    <a:cubicBezTo>
                      <a:pt x="45" y="209"/>
                      <a:pt x="49" y="199"/>
                      <a:pt x="59" y="199"/>
                    </a:cubicBezTo>
                    <a:cubicBezTo>
                      <a:pt x="62" y="199"/>
                      <a:pt x="62" y="198"/>
                      <a:pt x="64" y="198"/>
                    </a:cubicBezTo>
                    <a:cubicBezTo>
                      <a:pt x="65" y="198"/>
                      <a:pt x="66" y="198"/>
                      <a:pt x="67" y="199"/>
                    </a:cubicBezTo>
                    <a:cubicBezTo>
                      <a:pt x="74" y="199"/>
                      <a:pt x="78" y="198"/>
                      <a:pt x="84" y="197"/>
                    </a:cubicBezTo>
                    <a:cubicBezTo>
                      <a:pt x="87" y="183"/>
                      <a:pt x="104" y="188"/>
                      <a:pt x="119" y="183"/>
                    </a:cubicBezTo>
                    <a:cubicBezTo>
                      <a:pt x="125" y="181"/>
                      <a:pt x="127" y="177"/>
                      <a:pt x="137" y="177"/>
                    </a:cubicBezTo>
                    <a:cubicBezTo>
                      <a:pt x="146" y="177"/>
                      <a:pt x="163" y="179"/>
                      <a:pt x="168" y="185"/>
                    </a:cubicBezTo>
                    <a:cubicBezTo>
                      <a:pt x="170" y="188"/>
                      <a:pt x="176" y="202"/>
                      <a:pt x="178" y="202"/>
                    </a:cubicBezTo>
                    <a:cubicBezTo>
                      <a:pt x="178" y="202"/>
                      <a:pt x="177" y="207"/>
                      <a:pt x="180" y="207"/>
                    </a:cubicBezTo>
                    <a:cubicBezTo>
                      <a:pt x="186" y="207"/>
                      <a:pt x="193" y="192"/>
                      <a:pt x="198" y="187"/>
                    </a:cubicBezTo>
                    <a:cubicBezTo>
                      <a:pt x="199" y="192"/>
                      <a:pt x="197" y="206"/>
                      <a:pt x="190" y="208"/>
                    </a:cubicBezTo>
                    <a:cubicBezTo>
                      <a:pt x="190" y="209"/>
                      <a:pt x="192" y="211"/>
                      <a:pt x="193" y="211"/>
                    </a:cubicBezTo>
                    <a:cubicBezTo>
                      <a:pt x="197" y="211"/>
                      <a:pt x="198" y="205"/>
                      <a:pt x="200" y="204"/>
                    </a:cubicBezTo>
                    <a:cubicBezTo>
                      <a:pt x="200" y="203"/>
                      <a:pt x="201" y="202"/>
                      <a:pt x="201" y="201"/>
                    </a:cubicBezTo>
                    <a:cubicBezTo>
                      <a:pt x="202" y="203"/>
                      <a:pt x="204" y="204"/>
                      <a:pt x="204" y="207"/>
                    </a:cubicBezTo>
                    <a:cubicBezTo>
                      <a:pt x="204" y="210"/>
                      <a:pt x="202" y="212"/>
                      <a:pt x="202" y="213"/>
                    </a:cubicBezTo>
                    <a:cubicBezTo>
                      <a:pt x="205" y="213"/>
                      <a:pt x="205" y="213"/>
                      <a:pt x="205" y="213"/>
                    </a:cubicBezTo>
                    <a:cubicBezTo>
                      <a:pt x="207" y="213"/>
                      <a:pt x="209" y="212"/>
                      <a:pt x="211" y="211"/>
                    </a:cubicBezTo>
                    <a:cubicBezTo>
                      <a:pt x="211" y="213"/>
                      <a:pt x="211" y="213"/>
                      <a:pt x="211" y="213"/>
                    </a:cubicBezTo>
                    <a:cubicBezTo>
                      <a:pt x="211" y="216"/>
                      <a:pt x="215" y="220"/>
                      <a:pt x="215" y="224"/>
                    </a:cubicBezTo>
                    <a:cubicBezTo>
                      <a:pt x="215" y="236"/>
                      <a:pt x="233" y="243"/>
                      <a:pt x="244" y="243"/>
                    </a:cubicBezTo>
                    <a:cubicBezTo>
                      <a:pt x="251" y="243"/>
                      <a:pt x="249" y="237"/>
                      <a:pt x="255" y="237"/>
                    </a:cubicBezTo>
                    <a:cubicBezTo>
                      <a:pt x="256" y="239"/>
                      <a:pt x="267" y="245"/>
                      <a:pt x="269" y="245"/>
                    </a:cubicBezTo>
                    <a:cubicBezTo>
                      <a:pt x="272" y="232"/>
                      <a:pt x="295" y="238"/>
                      <a:pt x="298" y="225"/>
                    </a:cubicBezTo>
                    <a:cubicBezTo>
                      <a:pt x="298" y="225"/>
                      <a:pt x="298" y="225"/>
                      <a:pt x="298" y="225"/>
                    </a:cubicBezTo>
                    <a:cubicBezTo>
                      <a:pt x="298" y="215"/>
                      <a:pt x="304" y="207"/>
                      <a:pt x="306" y="200"/>
                    </a:cubicBezTo>
                    <a:cubicBezTo>
                      <a:pt x="309" y="191"/>
                      <a:pt x="314" y="188"/>
                      <a:pt x="319" y="180"/>
                    </a:cubicBezTo>
                    <a:cubicBezTo>
                      <a:pt x="321" y="178"/>
                      <a:pt x="320" y="177"/>
                      <a:pt x="321" y="174"/>
                    </a:cubicBezTo>
                    <a:cubicBezTo>
                      <a:pt x="321" y="166"/>
                      <a:pt x="321" y="166"/>
                      <a:pt x="321" y="166"/>
                    </a:cubicBezTo>
                    <a:cubicBezTo>
                      <a:pt x="324" y="164"/>
                      <a:pt x="325" y="155"/>
                      <a:pt x="325" y="149"/>
                    </a:cubicBezTo>
                    <a:cubicBezTo>
                      <a:pt x="325" y="140"/>
                      <a:pt x="323" y="125"/>
                      <a:pt x="318" y="119"/>
                    </a:cubicBezTo>
                    <a:cubicBezTo>
                      <a:pt x="318" y="118"/>
                      <a:pt x="318" y="118"/>
                      <a:pt x="318" y="118"/>
                    </a:cubicBezTo>
                    <a:cubicBezTo>
                      <a:pt x="313" y="113"/>
                      <a:pt x="302" y="108"/>
                      <a:pt x="302" y="97"/>
                    </a:cubicBezTo>
                    <a:cubicBezTo>
                      <a:pt x="299" y="97"/>
                      <a:pt x="294" y="97"/>
                      <a:pt x="293" y="93"/>
                    </a:cubicBezTo>
                    <a:cubicBezTo>
                      <a:pt x="292" y="89"/>
                      <a:pt x="291" y="84"/>
                      <a:pt x="288" y="80"/>
                    </a:cubicBezTo>
                    <a:cubicBezTo>
                      <a:pt x="283" y="76"/>
                      <a:pt x="271" y="73"/>
                      <a:pt x="269" y="66"/>
                    </a:cubicBezTo>
                    <a:cubicBezTo>
                      <a:pt x="266" y="59"/>
                      <a:pt x="264" y="56"/>
                      <a:pt x="262" y="48"/>
                    </a:cubicBezTo>
                    <a:cubicBezTo>
                      <a:pt x="260" y="43"/>
                      <a:pt x="260" y="34"/>
                      <a:pt x="257" y="32"/>
                    </a:cubicBezTo>
                    <a:cubicBezTo>
                      <a:pt x="256" y="32"/>
                      <a:pt x="250" y="30"/>
                      <a:pt x="247" y="29"/>
                    </a:cubicBezTo>
                    <a:cubicBezTo>
                      <a:pt x="244" y="27"/>
                      <a:pt x="246" y="22"/>
                      <a:pt x="245" y="18"/>
                    </a:cubicBezTo>
                    <a:cubicBezTo>
                      <a:pt x="243" y="12"/>
                      <a:pt x="239" y="7"/>
                      <a:pt x="238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201" name="Freeform 37"/>
              <p:cNvSpPr>
                <a:spLocks/>
              </p:cNvSpPr>
              <p:nvPr/>
            </p:nvSpPr>
            <p:spPr bwMode="auto">
              <a:xfrm>
                <a:off x="8839207" y="4446588"/>
                <a:ext cx="134937" cy="133350"/>
              </a:xfrm>
              <a:custGeom>
                <a:avLst/>
                <a:gdLst>
                  <a:gd name="T0" fmla="*/ 50 w 62"/>
                  <a:gd name="T1" fmla="*/ 0 h 61"/>
                  <a:gd name="T2" fmla="*/ 43 w 62"/>
                  <a:gd name="T3" fmla="*/ 9 h 61"/>
                  <a:gd name="T4" fmla="*/ 43 w 62"/>
                  <a:gd name="T5" fmla="*/ 11 h 61"/>
                  <a:gd name="T6" fmla="*/ 38 w 62"/>
                  <a:gd name="T7" fmla="*/ 14 h 61"/>
                  <a:gd name="T8" fmla="*/ 37 w 62"/>
                  <a:gd name="T9" fmla="*/ 17 h 61"/>
                  <a:gd name="T10" fmla="*/ 32 w 62"/>
                  <a:gd name="T11" fmla="*/ 24 h 61"/>
                  <a:gd name="T12" fmla="*/ 16 w 62"/>
                  <a:gd name="T13" fmla="*/ 33 h 61"/>
                  <a:gd name="T14" fmla="*/ 12 w 62"/>
                  <a:gd name="T15" fmla="*/ 37 h 61"/>
                  <a:gd name="T16" fmla="*/ 0 w 62"/>
                  <a:gd name="T17" fmla="*/ 52 h 61"/>
                  <a:gd name="T18" fmla="*/ 2 w 62"/>
                  <a:gd name="T19" fmla="*/ 53 h 61"/>
                  <a:gd name="T20" fmla="*/ 14 w 62"/>
                  <a:gd name="T21" fmla="*/ 59 h 61"/>
                  <a:gd name="T22" fmla="*/ 21 w 62"/>
                  <a:gd name="T23" fmla="*/ 61 h 61"/>
                  <a:gd name="T24" fmla="*/ 31 w 62"/>
                  <a:gd name="T25" fmla="*/ 54 h 61"/>
                  <a:gd name="T26" fmla="*/ 40 w 62"/>
                  <a:gd name="T27" fmla="*/ 34 h 61"/>
                  <a:gd name="T28" fmla="*/ 51 w 62"/>
                  <a:gd name="T29" fmla="*/ 33 h 61"/>
                  <a:gd name="T30" fmla="*/ 51 w 62"/>
                  <a:gd name="T31" fmla="*/ 24 h 61"/>
                  <a:gd name="T32" fmla="*/ 62 w 62"/>
                  <a:gd name="T33" fmla="*/ 10 h 61"/>
                  <a:gd name="T34" fmla="*/ 60 w 62"/>
                  <a:gd name="T35" fmla="*/ 5 h 61"/>
                  <a:gd name="T36" fmla="*/ 58 w 62"/>
                  <a:gd name="T37" fmla="*/ 4 h 61"/>
                  <a:gd name="T38" fmla="*/ 53 w 62"/>
                  <a:gd name="T39" fmla="*/ 7 h 61"/>
                  <a:gd name="T40" fmla="*/ 52 w 62"/>
                  <a:gd name="T41" fmla="*/ 3 h 61"/>
                  <a:gd name="T42" fmla="*/ 50 w 62"/>
                  <a:gd name="T43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2" h="61">
                    <a:moveTo>
                      <a:pt x="50" y="0"/>
                    </a:moveTo>
                    <a:cubicBezTo>
                      <a:pt x="47" y="1"/>
                      <a:pt x="43" y="5"/>
                      <a:pt x="43" y="9"/>
                    </a:cubicBezTo>
                    <a:cubicBezTo>
                      <a:pt x="43" y="10"/>
                      <a:pt x="43" y="10"/>
                      <a:pt x="43" y="11"/>
                    </a:cubicBezTo>
                    <a:cubicBezTo>
                      <a:pt x="40" y="11"/>
                      <a:pt x="39" y="12"/>
                      <a:pt x="38" y="14"/>
                    </a:cubicBezTo>
                    <a:cubicBezTo>
                      <a:pt x="37" y="15"/>
                      <a:pt x="37" y="17"/>
                      <a:pt x="37" y="17"/>
                    </a:cubicBezTo>
                    <a:cubicBezTo>
                      <a:pt x="37" y="17"/>
                      <a:pt x="33" y="23"/>
                      <a:pt x="32" y="24"/>
                    </a:cubicBezTo>
                    <a:cubicBezTo>
                      <a:pt x="27" y="26"/>
                      <a:pt x="23" y="33"/>
                      <a:pt x="16" y="33"/>
                    </a:cubicBezTo>
                    <a:cubicBezTo>
                      <a:pt x="14" y="33"/>
                      <a:pt x="13" y="35"/>
                      <a:pt x="12" y="37"/>
                    </a:cubicBezTo>
                    <a:cubicBezTo>
                      <a:pt x="9" y="41"/>
                      <a:pt x="0" y="45"/>
                      <a:pt x="0" y="52"/>
                    </a:cubicBezTo>
                    <a:cubicBezTo>
                      <a:pt x="0" y="53"/>
                      <a:pt x="1" y="53"/>
                      <a:pt x="2" y="53"/>
                    </a:cubicBezTo>
                    <a:cubicBezTo>
                      <a:pt x="2" y="55"/>
                      <a:pt x="13" y="59"/>
                      <a:pt x="14" y="59"/>
                    </a:cubicBezTo>
                    <a:cubicBezTo>
                      <a:pt x="16" y="59"/>
                      <a:pt x="19" y="61"/>
                      <a:pt x="21" y="61"/>
                    </a:cubicBezTo>
                    <a:cubicBezTo>
                      <a:pt x="24" y="61"/>
                      <a:pt x="29" y="56"/>
                      <a:pt x="31" y="54"/>
                    </a:cubicBezTo>
                    <a:cubicBezTo>
                      <a:pt x="31" y="54"/>
                      <a:pt x="39" y="37"/>
                      <a:pt x="40" y="34"/>
                    </a:cubicBezTo>
                    <a:cubicBezTo>
                      <a:pt x="42" y="34"/>
                      <a:pt x="49" y="33"/>
                      <a:pt x="51" y="33"/>
                    </a:cubicBezTo>
                    <a:cubicBezTo>
                      <a:pt x="51" y="29"/>
                      <a:pt x="50" y="28"/>
                      <a:pt x="51" y="24"/>
                    </a:cubicBezTo>
                    <a:cubicBezTo>
                      <a:pt x="55" y="24"/>
                      <a:pt x="61" y="13"/>
                      <a:pt x="62" y="10"/>
                    </a:cubicBezTo>
                    <a:cubicBezTo>
                      <a:pt x="60" y="9"/>
                      <a:pt x="60" y="8"/>
                      <a:pt x="60" y="5"/>
                    </a:cubicBezTo>
                    <a:cubicBezTo>
                      <a:pt x="59" y="5"/>
                      <a:pt x="58" y="5"/>
                      <a:pt x="58" y="4"/>
                    </a:cubicBezTo>
                    <a:cubicBezTo>
                      <a:pt x="56" y="5"/>
                      <a:pt x="55" y="7"/>
                      <a:pt x="53" y="7"/>
                    </a:cubicBezTo>
                    <a:cubicBezTo>
                      <a:pt x="51" y="7"/>
                      <a:pt x="52" y="5"/>
                      <a:pt x="52" y="3"/>
                    </a:cubicBezTo>
                    <a:cubicBezTo>
                      <a:pt x="51" y="3"/>
                      <a:pt x="50" y="2"/>
                      <a:pt x="5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202" name="Freeform 38"/>
              <p:cNvSpPr>
                <a:spLocks/>
              </p:cNvSpPr>
              <p:nvPr/>
            </p:nvSpPr>
            <p:spPr bwMode="auto">
              <a:xfrm>
                <a:off x="8947157" y="4321175"/>
                <a:ext cx="100012" cy="142875"/>
              </a:xfrm>
              <a:custGeom>
                <a:avLst/>
                <a:gdLst>
                  <a:gd name="T0" fmla="*/ 0 w 46"/>
                  <a:gd name="T1" fmla="*/ 0 h 66"/>
                  <a:gd name="T2" fmla="*/ 12 w 46"/>
                  <a:gd name="T3" fmla="*/ 17 h 66"/>
                  <a:gd name="T4" fmla="*/ 12 w 46"/>
                  <a:gd name="T5" fmla="*/ 20 h 66"/>
                  <a:gd name="T6" fmla="*/ 15 w 46"/>
                  <a:gd name="T7" fmla="*/ 25 h 66"/>
                  <a:gd name="T8" fmla="*/ 15 w 46"/>
                  <a:gd name="T9" fmla="*/ 25 h 66"/>
                  <a:gd name="T10" fmla="*/ 16 w 46"/>
                  <a:gd name="T11" fmla="*/ 31 h 66"/>
                  <a:gd name="T12" fmla="*/ 12 w 46"/>
                  <a:gd name="T13" fmla="*/ 42 h 66"/>
                  <a:gd name="T14" fmla="*/ 8 w 46"/>
                  <a:gd name="T15" fmla="*/ 46 h 66"/>
                  <a:gd name="T16" fmla="*/ 19 w 46"/>
                  <a:gd name="T17" fmla="*/ 55 h 66"/>
                  <a:gd name="T18" fmla="*/ 16 w 46"/>
                  <a:gd name="T19" fmla="*/ 63 h 66"/>
                  <a:gd name="T20" fmla="*/ 20 w 46"/>
                  <a:gd name="T21" fmla="*/ 66 h 66"/>
                  <a:gd name="T22" fmla="*/ 30 w 46"/>
                  <a:gd name="T23" fmla="*/ 57 h 66"/>
                  <a:gd name="T24" fmla="*/ 34 w 46"/>
                  <a:gd name="T25" fmla="*/ 51 h 66"/>
                  <a:gd name="T26" fmla="*/ 33 w 46"/>
                  <a:gd name="T27" fmla="*/ 48 h 66"/>
                  <a:gd name="T28" fmla="*/ 39 w 46"/>
                  <a:gd name="T29" fmla="*/ 44 h 66"/>
                  <a:gd name="T30" fmla="*/ 40 w 46"/>
                  <a:gd name="T31" fmla="*/ 44 h 66"/>
                  <a:gd name="T32" fmla="*/ 41 w 46"/>
                  <a:gd name="T33" fmla="*/ 45 h 66"/>
                  <a:gd name="T34" fmla="*/ 46 w 46"/>
                  <a:gd name="T35" fmla="*/ 31 h 66"/>
                  <a:gd name="T36" fmla="*/ 44 w 46"/>
                  <a:gd name="T37" fmla="*/ 29 h 66"/>
                  <a:gd name="T38" fmla="*/ 34 w 46"/>
                  <a:gd name="T39" fmla="*/ 32 h 66"/>
                  <a:gd name="T40" fmla="*/ 24 w 46"/>
                  <a:gd name="T41" fmla="*/ 20 h 66"/>
                  <a:gd name="T42" fmla="*/ 22 w 46"/>
                  <a:gd name="T43" fmla="*/ 20 h 66"/>
                  <a:gd name="T44" fmla="*/ 20 w 46"/>
                  <a:gd name="T45" fmla="*/ 23 h 66"/>
                  <a:gd name="T46" fmla="*/ 18 w 46"/>
                  <a:gd name="T47" fmla="*/ 23 h 66"/>
                  <a:gd name="T48" fmla="*/ 13 w 46"/>
                  <a:gd name="T49" fmla="*/ 14 h 66"/>
                  <a:gd name="T50" fmla="*/ 14 w 46"/>
                  <a:gd name="T51" fmla="*/ 12 h 66"/>
                  <a:gd name="T52" fmla="*/ 11 w 46"/>
                  <a:gd name="T53" fmla="*/ 8 h 66"/>
                  <a:gd name="T54" fmla="*/ 0 w 46"/>
                  <a:gd name="T55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6" h="66">
                    <a:moveTo>
                      <a:pt x="0" y="0"/>
                    </a:moveTo>
                    <a:cubicBezTo>
                      <a:pt x="2" y="7"/>
                      <a:pt x="6" y="16"/>
                      <a:pt x="12" y="17"/>
                    </a:cubicBezTo>
                    <a:cubicBezTo>
                      <a:pt x="12" y="18"/>
                      <a:pt x="12" y="19"/>
                      <a:pt x="12" y="20"/>
                    </a:cubicBezTo>
                    <a:cubicBezTo>
                      <a:pt x="12" y="22"/>
                      <a:pt x="14" y="23"/>
                      <a:pt x="15" y="25"/>
                    </a:cubicBezTo>
                    <a:cubicBezTo>
                      <a:pt x="15" y="25"/>
                      <a:pt x="15" y="25"/>
                      <a:pt x="15" y="25"/>
                    </a:cubicBezTo>
                    <a:cubicBezTo>
                      <a:pt x="15" y="26"/>
                      <a:pt x="16" y="29"/>
                      <a:pt x="16" y="31"/>
                    </a:cubicBezTo>
                    <a:cubicBezTo>
                      <a:pt x="16" y="35"/>
                      <a:pt x="15" y="39"/>
                      <a:pt x="12" y="42"/>
                    </a:cubicBezTo>
                    <a:cubicBezTo>
                      <a:pt x="11" y="43"/>
                      <a:pt x="8" y="43"/>
                      <a:pt x="8" y="46"/>
                    </a:cubicBezTo>
                    <a:cubicBezTo>
                      <a:pt x="8" y="51"/>
                      <a:pt x="19" y="49"/>
                      <a:pt x="19" y="55"/>
                    </a:cubicBezTo>
                    <a:cubicBezTo>
                      <a:pt x="19" y="58"/>
                      <a:pt x="16" y="59"/>
                      <a:pt x="16" y="63"/>
                    </a:cubicBezTo>
                    <a:cubicBezTo>
                      <a:pt x="16" y="65"/>
                      <a:pt x="17" y="66"/>
                      <a:pt x="20" y="66"/>
                    </a:cubicBezTo>
                    <a:cubicBezTo>
                      <a:pt x="26" y="66"/>
                      <a:pt x="27" y="61"/>
                      <a:pt x="30" y="57"/>
                    </a:cubicBezTo>
                    <a:cubicBezTo>
                      <a:pt x="31" y="56"/>
                      <a:pt x="34" y="53"/>
                      <a:pt x="34" y="51"/>
                    </a:cubicBezTo>
                    <a:cubicBezTo>
                      <a:pt x="34" y="50"/>
                      <a:pt x="33" y="49"/>
                      <a:pt x="33" y="48"/>
                    </a:cubicBezTo>
                    <a:cubicBezTo>
                      <a:pt x="33" y="46"/>
                      <a:pt x="36" y="45"/>
                      <a:pt x="39" y="44"/>
                    </a:cubicBezTo>
                    <a:cubicBezTo>
                      <a:pt x="40" y="44"/>
                      <a:pt x="40" y="44"/>
                      <a:pt x="40" y="44"/>
                    </a:cubicBezTo>
                    <a:cubicBezTo>
                      <a:pt x="41" y="45"/>
                      <a:pt x="41" y="45"/>
                      <a:pt x="41" y="45"/>
                    </a:cubicBezTo>
                    <a:cubicBezTo>
                      <a:pt x="44" y="41"/>
                      <a:pt x="42" y="35"/>
                      <a:pt x="46" y="31"/>
                    </a:cubicBezTo>
                    <a:cubicBezTo>
                      <a:pt x="46" y="30"/>
                      <a:pt x="45" y="29"/>
                      <a:pt x="44" y="29"/>
                    </a:cubicBezTo>
                    <a:cubicBezTo>
                      <a:pt x="40" y="29"/>
                      <a:pt x="40" y="32"/>
                      <a:pt x="34" y="32"/>
                    </a:cubicBezTo>
                    <a:cubicBezTo>
                      <a:pt x="28" y="32"/>
                      <a:pt x="24" y="28"/>
                      <a:pt x="24" y="20"/>
                    </a:cubicBezTo>
                    <a:cubicBezTo>
                      <a:pt x="23" y="20"/>
                      <a:pt x="23" y="20"/>
                      <a:pt x="22" y="20"/>
                    </a:cubicBezTo>
                    <a:cubicBezTo>
                      <a:pt x="21" y="20"/>
                      <a:pt x="20" y="22"/>
                      <a:pt x="20" y="23"/>
                    </a:cubicBezTo>
                    <a:cubicBezTo>
                      <a:pt x="18" y="23"/>
                      <a:pt x="18" y="23"/>
                      <a:pt x="18" y="23"/>
                    </a:cubicBezTo>
                    <a:cubicBezTo>
                      <a:pt x="17" y="22"/>
                      <a:pt x="13" y="16"/>
                      <a:pt x="13" y="14"/>
                    </a:cubicBezTo>
                    <a:cubicBezTo>
                      <a:pt x="13" y="13"/>
                      <a:pt x="14" y="13"/>
                      <a:pt x="14" y="12"/>
                    </a:cubicBezTo>
                    <a:cubicBezTo>
                      <a:pt x="13" y="11"/>
                      <a:pt x="13" y="9"/>
                      <a:pt x="11" y="8"/>
                    </a:cubicBezTo>
                    <a:cubicBezTo>
                      <a:pt x="8" y="5"/>
                      <a:pt x="3" y="5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203" name="Freeform 39"/>
              <p:cNvSpPr>
                <a:spLocks/>
              </p:cNvSpPr>
              <p:nvPr/>
            </p:nvSpPr>
            <p:spPr bwMode="auto">
              <a:xfrm>
                <a:off x="9023357" y="3997325"/>
                <a:ext cx="22225" cy="14288"/>
              </a:xfrm>
              <a:custGeom>
                <a:avLst/>
                <a:gdLst>
                  <a:gd name="T0" fmla="*/ 7 w 10"/>
                  <a:gd name="T1" fmla="*/ 0 h 7"/>
                  <a:gd name="T2" fmla="*/ 0 w 10"/>
                  <a:gd name="T3" fmla="*/ 6 h 7"/>
                  <a:gd name="T4" fmla="*/ 6 w 10"/>
                  <a:gd name="T5" fmla="*/ 7 h 7"/>
                  <a:gd name="T6" fmla="*/ 8 w 10"/>
                  <a:gd name="T7" fmla="*/ 7 h 7"/>
                  <a:gd name="T8" fmla="*/ 10 w 10"/>
                  <a:gd name="T9" fmla="*/ 6 h 7"/>
                  <a:gd name="T10" fmla="*/ 10 w 10"/>
                  <a:gd name="T11" fmla="*/ 3 h 7"/>
                  <a:gd name="T12" fmla="*/ 7 w 10"/>
                  <a:gd name="T13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7">
                    <a:moveTo>
                      <a:pt x="7" y="0"/>
                    </a:moveTo>
                    <a:cubicBezTo>
                      <a:pt x="4" y="1"/>
                      <a:pt x="0" y="2"/>
                      <a:pt x="0" y="6"/>
                    </a:cubicBezTo>
                    <a:cubicBezTo>
                      <a:pt x="0" y="7"/>
                      <a:pt x="4" y="7"/>
                      <a:pt x="6" y="7"/>
                    </a:cubicBezTo>
                    <a:cubicBezTo>
                      <a:pt x="7" y="7"/>
                      <a:pt x="7" y="7"/>
                      <a:pt x="8" y="7"/>
                    </a:cubicBezTo>
                    <a:cubicBezTo>
                      <a:pt x="8" y="7"/>
                      <a:pt x="9" y="7"/>
                      <a:pt x="10" y="6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9" y="3"/>
                      <a:pt x="7" y="2"/>
                      <a:pt x="7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204" name="Freeform 40"/>
              <p:cNvSpPr>
                <a:spLocks/>
              </p:cNvSpPr>
              <p:nvPr/>
            </p:nvSpPr>
            <p:spPr bwMode="auto">
              <a:xfrm>
                <a:off x="9047169" y="3979863"/>
                <a:ext cx="19050" cy="12700"/>
              </a:xfrm>
              <a:custGeom>
                <a:avLst/>
                <a:gdLst>
                  <a:gd name="T0" fmla="*/ 9 w 9"/>
                  <a:gd name="T1" fmla="*/ 0 h 6"/>
                  <a:gd name="T2" fmla="*/ 0 w 9"/>
                  <a:gd name="T3" fmla="*/ 4 h 6"/>
                  <a:gd name="T4" fmla="*/ 2 w 9"/>
                  <a:gd name="T5" fmla="*/ 6 h 6"/>
                  <a:gd name="T6" fmla="*/ 9 w 9"/>
                  <a:gd name="T7" fmla="*/ 3 h 6"/>
                  <a:gd name="T8" fmla="*/ 9 w 9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6">
                    <a:moveTo>
                      <a:pt x="9" y="0"/>
                    </a:moveTo>
                    <a:cubicBezTo>
                      <a:pt x="7" y="0"/>
                      <a:pt x="0" y="0"/>
                      <a:pt x="0" y="4"/>
                    </a:cubicBezTo>
                    <a:cubicBezTo>
                      <a:pt x="0" y="5"/>
                      <a:pt x="1" y="6"/>
                      <a:pt x="2" y="6"/>
                    </a:cubicBezTo>
                    <a:cubicBezTo>
                      <a:pt x="5" y="6"/>
                      <a:pt x="6" y="4"/>
                      <a:pt x="9" y="3"/>
                    </a:cubicBezTo>
                    <a:cubicBezTo>
                      <a:pt x="9" y="2"/>
                      <a:pt x="9" y="1"/>
                      <a:pt x="9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</p:grpSp>
        <p:sp>
          <p:nvSpPr>
            <p:cNvPr id="19" name="Freeform 89"/>
            <p:cNvSpPr>
              <a:spLocks noEditPoints="1"/>
            </p:cNvSpPr>
            <p:nvPr/>
          </p:nvSpPr>
          <p:spPr bwMode="auto">
            <a:xfrm>
              <a:off x="5700713" y="1887538"/>
              <a:ext cx="30162" cy="26988"/>
            </a:xfrm>
            <a:custGeom>
              <a:avLst/>
              <a:gdLst>
                <a:gd name="T0" fmla="*/ 5 w 14"/>
                <a:gd name="T1" fmla="*/ 1 h 13"/>
                <a:gd name="T2" fmla="*/ 14 w 14"/>
                <a:gd name="T3" fmla="*/ 13 h 13"/>
                <a:gd name="T4" fmla="*/ 5 w 14"/>
                <a:gd name="T5" fmla="*/ 1 h 13"/>
                <a:gd name="T6" fmla="*/ 4 w 14"/>
                <a:gd name="T7" fmla="*/ 0 h 13"/>
                <a:gd name="T8" fmla="*/ 5 w 14"/>
                <a:gd name="T9" fmla="*/ 1 h 13"/>
                <a:gd name="T10" fmla="*/ 5 w 14"/>
                <a:gd name="T11" fmla="*/ 1 h 13"/>
                <a:gd name="T12" fmla="*/ 4 w 14"/>
                <a:gd name="T13" fmla="*/ 0 h 13"/>
                <a:gd name="T14" fmla="*/ 5 w 14"/>
                <a:gd name="T15" fmla="*/ 0 h 13"/>
                <a:gd name="T16" fmla="*/ 5 w 14"/>
                <a:gd name="T17" fmla="*/ 1 h 13"/>
                <a:gd name="T18" fmla="*/ 5 w 14"/>
                <a:gd name="T19" fmla="*/ 1 h 13"/>
                <a:gd name="T20" fmla="*/ 5 w 14"/>
                <a:gd name="T2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13">
                  <a:moveTo>
                    <a:pt x="5" y="1"/>
                  </a:moveTo>
                  <a:cubicBezTo>
                    <a:pt x="0" y="3"/>
                    <a:pt x="9" y="11"/>
                    <a:pt x="14" y="13"/>
                  </a:cubicBezTo>
                  <a:cubicBezTo>
                    <a:pt x="12" y="6"/>
                    <a:pt x="8" y="5"/>
                    <a:pt x="5" y="1"/>
                  </a:cubicBezTo>
                  <a:moveTo>
                    <a:pt x="4" y="0"/>
                  </a:moveTo>
                  <a:cubicBezTo>
                    <a:pt x="4" y="0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4" y="0"/>
                    <a:pt x="4" y="0"/>
                    <a:pt x="4" y="0"/>
                  </a:cubicBezTo>
                  <a:moveTo>
                    <a:pt x="5" y="0"/>
                  </a:moveTo>
                  <a:cubicBezTo>
                    <a:pt x="5" y="0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20" name="Freeform 91"/>
            <p:cNvSpPr>
              <a:spLocks/>
            </p:cNvSpPr>
            <p:nvPr/>
          </p:nvSpPr>
          <p:spPr bwMode="auto">
            <a:xfrm>
              <a:off x="5405438" y="2530475"/>
              <a:ext cx="14287" cy="14288"/>
            </a:xfrm>
            <a:custGeom>
              <a:avLst/>
              <a:gdLst>
                <a:gd name="T0" fmla="*/ 7 w 7"/>
                <a:gd name="T1" fmla="*/ 0 h 7"/>
                <a:gd name="T2" fmla="*/ 0 w 7"/>
                <a:gd name="T3" fmla="*/ 4 h 7"/>
                <a:gd name="T4" fmla="*/ 2 w 7"/>
                <a:gd name="T5" fmla="*/ 7 h 7"/>
                <a:gd name="T6" fmla="*/ 7 w 7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7">
                  <a:moveTo>
                    <a:pt x="7" y="0"/>
                  </a:moveTo>
                  <a:cubicBezTo>
                    <a:pt x="5" y="0"/>
                    <a:pt x="0" y="2"/>
                    <a:pt x="0" y="4"/>
                  </a:cubicBezTo>
                  <a:cubicBezTo>
                    <a:pt x="0" y="5"/>
                    <a:pt x="1" y="7"/>
                    <a:pt x="2" y="7"/>
                  </a:cubicBezTo>
                  <a:cubicBezTo>
                    <a:pt x="5" y="7"/>
                    <a:pt x="7" y="4"/>
                    <a:pt x="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21" name="Freeform 93"/>
            <p:cNvSpPr>
              <a:spLocks/>
            </p:cNvSpPr>
            <p:nvPr/>
          </p:nvSpPr>
          <p:spPr bwMode="auto">
            <a:xfrm>
              <a:off x="5443538" y="2632075"/>
              <a:ext cx="9525" cy="6350"/>
            </a:xfrm>
            <a:custGeom>
              <a:avLst/>
              <a:gdLst>
                <a:gd name="T0" fmla="*/ 4 w 4"/>
                <a:gd name="T1" fmla="*/ 0 h 3"/>
                <a:gd name="T2" fmla="*/ 2 w 4"/>
                <a:gd name="T3" fmla="*/ 0 h 3"/>
                <a:gd name="T4" fmla="*/ 0 w 4"/>
                <a:gd name="T5" fmla="*/ 3 h 3"/>
                <a:gd name="T6" fmla="*/ 3 w 4"/>
                <a:gd name="T7" fmla="*/ 3 h 3"/>
                <a:gd name="T8" fmla="*/ 4 w 4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3">
                  <a:moveTo>
                    <a:pt x="4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2"/>
                    <a:pt x="0" y="3"/>
                  </a:cubicBezTo>
                  <a:cubicBezTo>
                    <a:pt x="2" y="3"/>
                    <a:pt x="3" y="3"/>
                    <a:pt x="3" y="3"/>
                  </a:cubicBezTo>
                  <a:cubicBezTo>
                    <a:pt x="3" y="2"/>
                    <a:pt x="4" y="1"/>
                    <a:pt x="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22" name="Freeform 100"/>
            <p:cNvSpPr>
              <a:spLocks/>
            </p:cNvSpPr>
            <p:nvPr/>
          </p:nvSpPr>
          <p:spPr bwMode="auto">
            <a:xfrm>
              <a:off x="4454525" y="3513138"/>
              <a:ext cx="12700" cy="12700"/>
            </a:xfrm>
            <a:custGeom>
              <a:avLst/>
              <a:gdLst>
                <a:gd name="T0" fmla="*/ 6 w 6"/>
                <a:gd name="T1" fmla="*/ 0 h 6"/>
                <a:gd name="T2" fmla="*/ 3 w 6"/>
                <a:gd name="T3" fmla="*/ 0 h 6"/>
                <a:gd name="T4" fmla="*/ 0 w 6"/>
                <a:gd name="T5" fmla="*/ 5 h 6"/>
                <a:gd name="T6" fmla="*/ 0 w 6"/>
                <a:gd name="T7" fmla="*/ 6 h 6"/>
                <a:gd name="T8" fmla="*/ 2 w 6"/>
                <a:gd name="T9" fmla="*/ 5 h 6"/>
                <a:gd name="T10" fmla="*/ 6 w 6"/>
                <a:gd name="T11" fmla="*/ 2 h 6"/>
                <a:gd name="T12" fmla="*/ 6 w 6"/>
                <a:gd name="T1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6">
                  <a:moveTo>
                    <a:pt x="6" y="0"/>
                  </a:moveTo>
                  <a:cubicBezTo>
                    <a:pt x="5" y="0"/>
                    <a:pt x="4" y="0"/>
                    <a:pt x="3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" y="6"/>
                    <a:pt x="2" y="5"/>
                    <a:pt x="2" y="5"/>
                  </a:cubicBezTo>
                  <a:cubicBezTo>
                    <a:pt x="4" y="5"/>
                    <a:pt x="5" y="3"/>
                    <a:pt x="6" y="2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23" name="Freeform 101"/>
            <p:cNvSpPr>
              <a:spLocks/>
            </p:cNvSpPr>
            <p:nvPr/>
          </p:nvSpPr>
          <p:spPr bwMode="auto">
            <a:xfrm>
              <a:off x="4645025" y="3697288"/>
              <a:ext cx="41275" cy="33338"/>
            </a:xfrm>
            <a:custGeom>
              <a:avLst/>
              <a:gdLst>
                <a:gd name="T0" fmla="*/ 7 w 19"/>
                <a:gd name="T1" fmla="*/ 0 h 15"/>
                <a:gd name="T2" fmla="*/ 5 w 19"/>
                <a:gd name="T3" fmla="*/ 0 h 15"/>
                <a:gd name="T4" fmla="*/ 0 w 19"/>
                <a:gd name="T5" fmla="*/ 7 h 15"/>
                <a:gd name="T6" fmla="*/ 11 w 19"/>
                <a:gd name="T7" fmla="*/ 15 h 15"/>
                <a:gd name="T8" fmla="*/ 19 w 19"/>
                <a:gd name="T9" fmla="*/ 6 h 15"/>
                <a:gd name="T10" fmla="*/ 17 w 19"/>
                <a:gd name="T11" fmla="*/ 3 h 15"/>
                <a:gd name="T12" fmla="*/ 14 w 19"/>
                <a:gd name="T13" fmla="*/ 4 h 15"/>
                <a:gd name="T14" fmla="*/ 13 w 19"/>
                <a:gd name="T15" fmla="*/ 3 h 15"/>
                <a:gd name="T16" fmla="*/ 7 w 19"/>
                <a:gd name="T1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15">
                  <a:moveTo>
                    <a:pt x="7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3"/>
                    <a:pt x="0" y="7"/>
                  </a:cubicBezTo>
                  <a:cubicBezTo>
                    <a:pt x="0" y="10"/>
                    <a:pt x="7" y="15"/>
                    <a:pt x="11" y="15"/>
                  </a:cubicBezTo>
                  <a:cubicBezTo>
                    <a:pt x="15" y="15"/>
                    <a:pt x="19" y="8"/>
                    <a:pt x="19" y="6"/>
                  </a:cubicBezTo>
                  <a:cubicBezTo>
                    <a:pt x="19" y="5"/>
                    <a:pt x="18" y="3"/>
                    <a:pt x="17" y="3"/>
                  </a:cubicBezTo>
                  <a:cubicBezTo>
                    <a:pt x="16" y="3"/>
                    <a:pt x="15" y="4"/>
                    <a:pt x="14" y="4"/>
                  </a:cubicBezTo>
                  <a:cubicBezTo>
                    <a:pt x="13" y="4"/>
                    <a:pt x="13" y="4"/>
                    <a:pt x="13" y="3"/>
                  </a:cubicBezTo>
                  <a:cubicBezTo>
                    <a:pt x="10" y="3"/>
                    <a:pt x="8" y="1"/>
                    <a:pt x="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24" name="Freeform 102"/>
            <p:cNvSpPr>
              <a:spLocks/>
            </p:cNvSpPr>
            <p:nvPr/>
          </p:nvSpPr>
          <p:spPr bwMode="auto">
            <a:xfrm>
              <a:off x="4237038" y="4487863"/>
              <a:ext cx="12700" cy="34925"/>
            </a:xfrm>
            <a:custGeom>
              <a:avLst/>
              <a:gdLst>
                <a:gd name="T0" fmla="*/ 3 w 6"/>
                <a:gd name="T1" fmla="*/ 0 h 16"/>
                <a:gd name="T2" fmla="*/ 0 w 6"/>
                <a:gd name="T3" fmla="*/ 8 h 16"/>
                <a:gd name="T4" fmla="*/ 0 w 6"/>
                <a:gd name="T5" fmla="*/ 12 h 16"/>
                <a:gd name="T6" fmla="*/ 3 w 6"/>
                <a:gd name="T7" fmla="*/ 16 h 16"/>
                <a:gd name="T8" fmla="*/ 5 w 6"/>
                <a:gd name="T9" fmla="*/ 16 h 16"/>
                <a:gd name="T10" fmla="*/ 5 w 6"/>
                <a:gd name="T11" fmla="*/ 8 h 16"/>
                <a:gd name="T12" fmla="*/ 6 w 6"/>
                <a:gd name="T13" fmla="*/ 4 h 16"/>
                <a:gd name="T14" fmla="*/ 3 w 6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16">
                  <a:moveTo>
                    <a:pt x="3" y="0"/>
                  </a:moveTo>
                  <a:cubicBezTo>
                    <a:pt x="1" y="0"/>
                    <a:pt x="0" y="8"/>
                    <a:pt x="0" y="8"/>
                  </a:cubicBezTo>
                  <a:cubicBezTo>
                    <a:pt x="0" y="8"/>
                    <a:pt x="0" y="11"/>
                    <a:pt x="0" y="12"/>
                  </a:cubicBezTo>
                  <a:cubicBezTo>
                    <a:pt x="0" y="13"/>
                    <a:pt x="1" y="16"/>
                    <a:pt x="3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6" y="6"/>
                    <a:pt x="6" y="4"/>
                  </a:cubicBezTo>
                  <a:cubicBezTo>
                    <a:pt x="6" y="2"/>
                    <a:pt x="5" y="0"/>
                    <a:pt x="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25" name="Freeform 103"/>
            <p:cNvSpPr>
              <a:spLocks/>
            </p:cNvSpPr>
            <p:nvPr/>
          </p:nvSpPr>
          <p:spPr bwMode="auto">
            <a:xfrm>
              <a:off x="4111625" y="3481388"/>
              <a:ext cx="814387" cy="1317625"/>
            </a:xfrm>
            <a:custGeom>
              <a:avLst/>
              <a:gdLst>
                <a:gd name="T0" fmla="*/ 45 w 375"/>
                <a:gd name="T1" fmla="*/ 18 h 606"/>
                <a:gd name="T2" fmla="*/ 36 w 375"/>
                <a:gd name="T3" fmla="*/ 33 h 606"/>
                <a:gd name="T4" fmla="*/ 26 w 375"/>
                <a:gd name="T5" fmla="*/ 39 h 606"/>
                <a:gd name="T6" fmla="*/ 31 w 375"/>
                <a:gd name="T7" fmla="*/ 64 h 606"/>
                <a:gd name="T8" fmla="*/ 31 w 375"/>
                <a:gd name="T9" fmla="*/ 66 h 606"/>
                <a:gd name="T10" fmla="*/ 9 w 375"/>
                <a:gd name="T11" fmla="*/ 95 h 606"/>
                <a:gd name="T12" fmla="*/ 11 w 375"/>
                <a:gd name="T13" fmla="*/ 123 h 606"/>
                <a:gd name="T14" fmla="*/ 11 w 375"/>
                <a:gd name="T15" fmla="*/ 157 h 606"/>
                <a:gd name="T16" fmla="*/ 34 w 375"/>
                <a:gd name="T17" fmla="*/ 201 h 606"/>
                <a:gd name="T18" fmla="*/ 67 w 375"/>
                <a:gd name="T19" fmla="*/ 237 h 606"/>
                <a:gd name="T20" fmla="*/ 89 w 375"/>
                <a:gd name="T21" fmla="*/ 294 h 606"/>
                <a:gd name="T22" fmla="*/ 80 w 375"/>
                <a:gd name="T23" fmla="*/ 346 h 606"/>
                <a:gd name="T24" fmla="*/ 73 w 375"/>
                <a:gd name="T25" fmla="*/ 401 h 606"/>
                <a:gd name="T26" fmla="*/ 67 w 375"/>
                <a:gd name="T27" fmla="*/ 439 h 606"/>
                <a:gd name="T28" fmla="*/ 69 w 375"/>
                <a:gd name="T29" fmla="*/ 460 h 606"/>
                <a:gd name="T30" fmla="*/ 62 w 375"/>
                <a:gd name="T31" fmla="*/ 506 h 606"/>
                <a:gd name="T32" fmla="*/ 52 w 375"/>
                <a:gd name="T33" fmla="*/ 507 h 606"/>
                <a:gd name="T34" fmla="*/ 54 w 375"/>
                <a:gd name="T35" fmla="*/ 553 h 606"/>
                <a:gd name="T36" fmla="*/ 56 w 375"/>
                <a:gd name="T37" fmla="*/ 576 h 606"/>
                <a:gd name="T38" fmla="*/ 81 w 375"/>
                <a:gd name="T39" fmla="*/ 590 h 606"/>
                <a:gd name="T40" fmla="*/ 111 w 375"/>
                <a:gd name="T41" fmla="*/ 605 h 606"/>
                <a:gd name="T42" fmla="*/ 133 w 375"/>
                <a:gd name="T43" fmla="*/ 598 h 606"/>
                <a:gd name="T44" fmla="*/ 103 w 375"/>
                <a:gd name="T45" fmla="*/ 547 h 606"/>
                <a:gd name="T46" fmla="*/ 114 w 375"/>
                <a:gd name="T47" fmla="*/ 504 h 606"/>
                <a:gd name="T48" fmla="*/ 134 w 375"/>
                <a:gd name="T49" fmla="*/ 469 h 606"/>
                <a:gd name="T50" fmla="*/ 137 w 375"/>
                <a:gd name="T51" fmla="*/ 467 h 606"/>
                <a:gd name="T52" fmla="*/ 153 w 375"/>
                <a:gd name="T53" fmla="*/ 453 h 606"/>
                <a:gd name="T54" fmla="*/ 165 w 375"/>
                <a:gd name="T55" fmla="*/ 433 h 606"/>
                <a:gd name="T56" fmla="*/ 197 w 375"/>
                <a:gd name="T57" fmla="*/ 419 h 606"/>
                <a:gd name="T58" fmla="*/ 185 w 375"/>
                <a:gd name="T59" fmla="*/ 392 h 606"/>
                <a:gd name="T60" fmla="*/ 233 w 375"/>
                <a:gd name="T61" fmla="*/ 374 h 606"/>
                <a:gd name="T62" fmla="*/ 264 w 375"/>
                <a:gd name="T63" fmla="*/ 336 h 606"/>
                <a:gd name="T64" fmla="*/ 294 w 375"/>
                <a:gd name="T65" fmla="*/ 293 h 606"/>
                <a:gd name="T66" fmla="*/ 323 w 375"/>
                <a:gd name="T67" fmla="*/ 281 h 606"/>
                <a:gd name="T68" fmla="*/ 339 w 375"/>
                <a:gd name="T69" fmla="*/ 243 h 606"/>
                <a:gd name="T70" fmla="*/ 352 w 375"/>
                <a:gd name="T71" fmla="*/ 199 h 606"/>
                <a:gd name="T72" fmla="*/ 365 w 375"/>
                <a:gd name="T73" fmla="*/ 141 h 606"/>
                <a:gd name="T74" fmla="*/ 342 w 375"/>
                <a:gd name="T75" fmla="*/ 127 h 606"/>
                <a:gd name="T76" fmla="*/ 299 w 375"/>
                <a:gd name="T77" fmla="*/ 123 h 606"/>
                <a:gd name="T78" fmla="*/ 272 w 375"/>
                <a:gd name="T79" fmla="*/ 105 h 606"/>
                <a:gd name="T80" fmla="*/ 250 w 375"/>
                <a:gd name="T81" fmla="*/ 115 h 606"/>
                <a:gd name="T82" fmla="*/ 249 w 375"/>
                <a:gd name="T83" fmla="*/ 83 h 606"/>
                <a:gd name="T84" fmla="*/ 227 w 375"/>
                <a:gd name="T85" fmla="*/ 57 h 606"/>
                <a:gd name="T86" fmla="*/ 184 w 375"/>
                <a:gd name="T87" fmla="*/ 43 h 606"/>
                <a:gd name="T88" fmla="*/ 149 w 375"/>
                <a:gd name="T89" fmla="*/ 16 h 606"/>
                <a:gd name="T90" fmla="*/ 145 w 375"/>
                <a:gd name="T91" fmla="*/ 13 h 606"/>
                <a:gd name="T92" fmla="*/ 109 w 375"/>
                <a:gd name="T93" fmla="*/ 15 h 606"/>
                <a:gd name="T94" fmla="*/ 94 w 375"/>
                <a:gd name="T95" fmla="*/ 8 h 606"/>
                <a:gd name="T96" fmla="*/ 81 w 375"/>
                <a:gd name="T97" fmla="*/ 27 h 606"/>
                <a:gd name="T98" fmla="*/ 79 w 375"/>
                <a:gd name="T99" fmla="*/ 0 h 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75" h="606">
                  <a:moveTo>
                    <a:pt x="79" y="0"/>
                  </a:moveTo>
                  <a:cubicBezTo>
                    <a:pt x="75" y="0"/>
                    <a:pt x="74" y="4"/>
                    <a:pt x="71" y="5"/>
                  </a:cubicBezTo>
                  <a:cubicBezTo>
                    <a:pt x="64" y="8"/>
                    <a:pt x="59" y="9"/>
                    <a:pt x="52" y="11"/>
                  </a:cubicBezTo>
                  <a:cubicBezTo>
                    <a:pt x="49" y="12"/>
                    <a:pt x="46" y="13"/>
                    <a:pt x="45" y="18"/>
                  </a:cubicBezTo>
                  <a:cubicBezTo>
                    <a:pt x="44" y="20"/>
                    <a:pt x="44" y="24"/>
                    <a:pt x="42" y="25"/>
                  </a:cubicBezTo>
                  <a:cubicBezTo>
                    <a:pt x="41" y="26"/>
                    <a:pt x="38" y="27"/>
                    <a:pt x="38" y="29"/>
                  </a:cubicBezTo>
                  <a:cubicBezTo>
                    <a:pt x="37" y="29"/>
                    <a:pt x="36" y="30"/>
                    <a:pt x="36" y="31"/>
                  </a:cubicBezTo>
                  <a:cubicBezTo>
                    <a:pt x="36" y="31"/>
                    <a:pt x="36" y="32"/>
                    <a:pt x="36" y="33"/>
                  </a:cubicBezTo>
                  <a:cubicBezTo>
                    <a:pt x="35" y="33"/>
                    <a:pt x="35" y="33"/>
                    <a:pt x="34" y="33"/>
                  </a:cubicBezTo>
                  <a:cubicBezTo>
                    <a:pt x="34" y="33"/>
                    <a:pt x="34" y="33"/>
                    <a:pt x="33" y="33"/>
                  </a:cubicBezTo>
                  <a:cubicBezTo>
                    <a:pt x="32" y="33"/>
                    <a:pt x="31" y="34"/>
                    <a:pt x="30" y="35"/>
                  </a:cubicBezTo>
                  <a:cubicBezTo>
                    <a:pt x="29" y="36"/>
                    <a:pt x="27" y="38"/>
                    <a:pt x="26" y="39"/>
                  </a:cubicBezTo>
                  <a:cubicBezTo>
                    <a:pt x="26" y="39"/>
                    <a:pt x="26" y="40"/>
                    <a:pt x="26" y="41"/>
                  </a:cubicBezTo>
                  <a:cubicBezTo>
                    <a:pt x="26" y="46"/>
                    <a:pt x="31" y="45"/>
                    <a:pt x="31" y="51"/>
                  </a:cubicBezTo>
                  <a:cubicBezTo>
                    <a:pt x="31" y="54"/>
                    <a:pt x="29" y="55"/>
                    <a:pt x="29" y="58"/>
                  </a:cubicBezTo>
                  <a:cubicBezTo>
                    <a:pt x="29" y="60"/>
                    <a:pt x="31" y="62"/>
                    <a:pt x="31" y="64"/>
                  </a:cubicBezTo>
                  <a:cubicBezTo>
                    <a:pt x="31" y="65"/>
                    <a:pt x="31" y="65"/>
                    <a:pt x="31" y="66"/>
                  </a:cubicBezTo>
                  <a:cubicBezTo>
                    <a:pt x="31" y="66"/>
                    <a:pt x="31" y="66"/>
                    <a:pt x="31" y="66"/>
                  </a:cubicBezTo>
                  <a:cubicBezTo>
                    <a:pt x="31" y="66"/>
                    <a:pt x="31" y="66"/>
                    <a:pt x="31" y="66"/>
                  </a:cubicBezTo>
                  <a:cubicBezTo>
                    <a:pt x="31" y="66"/>
                    <a:pt x="31" y="66"/>
                    <a:pt x="31" y="66"/>
                  </a:cubicBezTo>
                  <a:cubicBezTo>
                    <a:pt x="30" y="68"/>
                    <a:pt x="30" y="68"/>
                    <a:pt x="30" y="68"/>
                  </a:cubicBezTo>
                  <a:cubicBezTo>
                    <a:pt x="30" y="69"/>
                    <a:pt x="31" y="70"/>
                    <a:pt x="33" y="71"/>
                  </a:cubicBezTo>
                  <a:cubicBezTo>
                    <a:pt x="31" y="78"/>
                    <a:pt x="24" y="76"/>
                    <a:pt x="20" y="83"/>
                  </a:cubicBezTo>
                  <a:cubicBezTo>
                    <a:pt x="18" y="87"/>
                    <a:pt x="16" y="95"/>
                    <a:pt x="9" y="95"/>
                  </a:cubicBezTo>
                  <a:cubicBezTo>
                    <a:pt x="10" y="107"/>
                    <a:pt x="3" y="106"/>
                    <a:pt x="3" y="113"/>
                  </a:cubicBezTo>
                  <a:cubicBezTo>
                    <a:pt x="3" y="117"/>
                    <a:pt x="3" y="122"/>
                    <a:pt x="7" y="122"/>
                  </a:cubicBezTo>
                  <a:cubicBezTo>
                    <a:pt x="8" y="122"/>
                    <a:pt x="9" y="122"/>
                    <a:pt x="9" y="122"/>
                  </a:cubicBezTo>
                  <a:cubicBezTo>
                    <a:pt x="10" y="122"/>
                    <a:pt x="10" y="122"/>
                    <a:pt x="11" y="123"/>
                  </a:cubicBezTo>
                  <a:cubicBezTo>
                    <a:pt x="10" y="127"/>
                    <a:pt x="5" y="128"/>
                    <a:pt x="3" y="132"/>
                  </a:cubicBezTo>
                  <a:cubicBezTo>
                    <a:pt x="2" y="134"/>
                    <a:pt x="0" y="138"/>
                    <a:pt x="0" y="141"/>
                  </a:cubicBezTo>
                  <a:cubicBezTo>
                    <a:pt x="0" y="146"/>
                    <a:pt x="3" y="152"/>
                    <a:pt x="7" y="155"/>
                  </a:cubicBezTo>
                  <a:cubicBezTo>
                    <a:pt x="8" y="156"/>
                    <a:pt x="10" y="155"/>
                    <a:pt x="11" y="157"/>
                  </a:cubicBezTo>
                  <a:cubicBezTo>
                    <a:pt x="12" y="159"/>
                    <a:pt x="12" y="163"/>
                    <a:pt x="14" y="165"/>
                  </a:cubicBezTo>
                  <a:cubicBezTo>
                    <a:pt x="15" y="166"/>
                    <a:pt x="17" y="165"/>
                    <a:pt x="18" y="167"/>
                  </a:cubicBezTo>
                  <a:cubicBezTo>
                    <a:pt x="20" y="172"/>
                    <a:pt x="22" y="176"/>
                    <a:pt x="24" y="182"/>
                  </a:cubicBezTo>
                  <a:cubicBezTo>
                    <a:pt x="26" y="189"/>
                    <a:pt x="32" y="194"/>
                    <a:pt x="34" y="201"/>
                  </a:cubicBezTo>
                  <a:cubicBezTo>
                    <a:pt x="35" y="205"/>
                    <a:pt x="39" y="207"/>
                    <a:pt x="39" y="211"/>
                  </a:cubicBezTo>
                  <a:cubicBezTo>
                    <a:pt x="39" y="215"/>
                    <a:pt x="38" y="218"/>
                    <a:pt x="41" y="220"/>
                  </a:cubicBezTo>
                  <a:cubicBezTo>
                    <a:pt x="46" y="225"/>
                    <a:pt x="50" y="229"/>
                    <a:pt x="58" y="232"/>
                  </a:cubicBezTo>
                  <a:cubicBezTo>
                    <a:pt x="61" y="233"/>
                    <a:pt x="63" y="234"/>
                    <a:pt x="67" y="237"/>
                  </a:cubicBezTo>
                  <a:cubicBezTo>
                    <a:pt x="70" y="240"/>
                    <a:pt x="73" y="240"/>
                    <a:pt x="77" y="242"/>
                  </a:cubicBezTo>
                  <a:cubicBezTo>
                    <a:pt x="82" y="244"/>
                    <a:pt x="87" y="249"/>
                    <a:pt x="89" y="255"/>
                  </a:cubicBezTo>
                  <a:cubicBezTo>
                    <a:pt x="90" y="258"/>
                    <a:pt x="91" y="275"/>
                    <a:pt x="91" y="278"/>
                  </a:cubicBezTo>
                  <a:cubicBezTo>
                    <a:pt x="91" y="283"/>
                    <a:pt x="89" y="290"/>
                    <a:pt x="89" y="294"/>
                  </a:cubicBezTo>
                  <a:cubicBezTo>
                    <a:pt x="89" y="298"/>
                    <a:pt x="89" y="298"/>
                    <a:pt x="89" y="307"/>
                  </a:cubicBezTo>
                  <a:cubicBezTo>
                    <a:pt x="88" y="309"/>
                    <a:pt x="87" y="314"/>
                    <a:pt x="87" y="316"/>
                  </a:cubicBezTo>
                  <a:cubicBezTo>
                    <a:pt x="87" y="317"/>
                    <a:pt x="87" y="318"/>
                    <a:pt x="87" y="319"/>
                  </a:cubicBezTo>
                  <a:cubicBezTo>
                    <a:pt x="87" y="329"/>
                    <a:pt x="80" y="336"/>
                    <a:pt x="80" y="346"/>
                  </a:cubicBezTo>
                  <a:cubicBezTo>
                    <a:pt x="80" y="351"/>
                    <a:pt x="77" y="355"/>
                    <a:pt x="79" y="360"/>
                  </a:cubicBezTo>
                  <a:cubicBezTo>
                    <a:pt x="79" y="381"/>
                    <a:pt x="79" y="381"/>
                    <a:pt x="79" y="381"/>
                  </a:cubicBezTo>
                  <a:cubicBezTo>
                    <a:pt x="78" y="388"/>
                    <a:pt x="78" y="393"/>
                    <a:pt x="76" y="399"/>
                  </a:cubicBezTo>
                  <a:cubicBezTo>
                    <a:pt x="75" y="400"/>
                    <a:pt x="74" y="400"/>
                    <a:pt x="73" y="401"/>
                  </a:cubicBezTo>
                  <a:cubicBezTo>
                    <a:pt x="72" y="403"/>
                    <a:pt x="71" y="407"/>
                    <a:pt x="70" y="409"/>
                  </a:cubicBezTo>
                  <a:cubicBezTo>
                    <a:pt x="67" y="413"/>
                    <a:pt x="63" y="420"/>
                    <a:pt x="63" y="426"/>
                  </a:cubicBezTo>
                  <a:cubicBezTo>
                    <a:pt x="63" y="428"/>
                    <a:pt x="64" y="436"/>
                    <a:pt x="65" y="436"/>
                  </a:cubicBezTo>
                  <a:cubicBezTo>
                    <a:pt x="65" y="436"/>
                    <a:pt x="67" y="437"/>
                    <a:pt x="67" y="439"/>
                  </a:cubicBezTo>
                  <a:cubicBezTo>
                    <a:pt x="67" y="440"/>
                    <a:pt x="66" y="441"/>
                    <a:pt x="64" y="441"/>
                  </a:cubicBezTo>
                  <a:cubicBezTo>
                    <a:pt x="63" y="446"/>
                    <a:pt x="61" y="448"/>
                    <a:pt x="61" y="454"/>
                  </a:cubicBezTo>
                  <a:cubicBezTo>
                    <a:pt x="61" y="457"/>
                    <a:pt x="63" y="463"/>
                    <a:pt x="65" y="463"/>
                  </a:cubicBezTo>
                  <a:cubicBezTo>
                    <a:pt x="67" y="463"/>
                    <a:pt x="67" y="461"/>
                    <a:pt x="69" y="460"/>
                  </a:cubicBezTo>
                  <a:cubicBezTo>
                    <a:pt x="69" y="460"/>
                    <a:pt x="70" y="460"/>
                    <a:pt x="70" y="460"/>
                  </a:cubicBezTo>
                  <a:cubicBezTo>
                    <a:pt x="71" y="460"/>
                    <a:pt x="71" y="460"/>
                    <a:pt x="72" y="460"/>
                  </a:cubicBezTo>
                  <a:cubicBezTo>
                    <a:pt x="72" y="464"/>
                    <a:pt x="72" y="464"/>
                    <a:pt x="72" y="464"/>
                  </a:cubicBezTo>
                  <a:cubicBezTo>
                    <a:pt x="62" y="506"/>
                    <a:pt x="62" y="506"/>
                    <a:pt x="62" y="506"/>
                  </a:cubicBezTo>
                  <a:cubicBezTo>
                    <a:pt x="58" y="506"/>
                    <a:pt x="60" y="501"/>
                    <a:pt x="55" y="501"/>
                  </a:cubicBezTo>
                  <a:cubicBezTo>
                    <a:pt x="54" y="501"/>
                    <a:pt x="52" y="503"/>
                    <a:pt x="52" y="504"/>
                  </a:cubicBezTo>
                  <a:cubicBezTo>
                    <a:pt x="52" y="504"/>
                    <a:pt x="52" y="504"/>
                    <a:pt x="52" y="504"/>
                  </a:cubicBezTo>
                  <a:cubicBezTo>
                    <a:pt x="52" y="507"/>
                    <a:pt x="52" y="507"/>
                    <a:pt x="52" y="507"/>
                  </a:cubicBezTo>
                  <a:cubicBezTo>
                    <a:pt x="53" y="510"/>
                    <a:pt x="56" y="515"/>
                    <a:pt x="56" y="517"/>
                  </a:cubicBezTo>
                  <a:cubicBezTo>
                    <a:pt x="56" y="521"/>
                    <a:pt x="50" y="523"/>
                    <a:pt x="50" y="529"/>
                  </a:cubicBezTo>
                  <a:cubicBezTo>
                    <a:pt x="50" y="533"/>
                    <a:pt x="54" y="543"/>
                    <a:pt x="54" y="549"/>
                  </a:cubicBezTo>
                  <a:cubicBezTo>
                    <a:pt x="54" y="551"/>
                    <a:pt x="54" y="551"/>
                    <a:pt x="54" y="553"/>
                  </a:cubicBezTo>
                  <a:cubicBezTo>
                    <a:pt x="54" y="559"/>
                    <a:pt x="61" y="558"/>
                    <a:pt x="61" y="565"/>
                  </a:cubicBezTo>
                  <a:cubicBezTo>
                    <a:pt x="61" y="567"/>
                    <a:pt x="60" y="568"/>
                    <a:pt x="59" y="570"/>
                  </a:cubicBezTo>
                  <a:cubicBezTo>
                    <a:pt x="60" y="570"/>
                    <a:pt x="61" y="571"/>
                    <a:pt x="62" y="571"/>
                  </a:cubicBezTo>
                  <a:cubicBezTo>
                    <a:pt x="61" y="574"/>
                    <a:pt x="56" y="574"/>
                    <a:pt x="56" y="576"/>
                  </a:cubicBezTo>
                  <a:cubicBezTo>
                    <a:pt x="56" y="577"/>
                    <a:pt x="58" y="578"/>
                    <a:pt x="59" y="579"/>
                  </a:cubicBezTo>
                  <a:cubicBezTo>
                    <a:pt x="63" y="583"/>
                    <a:pt x="65" y="586"/>
                    <a:pt x="73" y="586"/>
                  </a:cubicBezTo>
                  <a:cubicBezTo>
                    <a:pt x="73" y="588"/>
                    <a:pt x="74" y="590"/>
                    <a:pt x="76" y="590"/>
                  </a:cubicBezTo>
                  <a:cubicBezTo>
                    <a:pt x="78" y="590"/>
                    <a:pt x="79" y="590"/>
                    <a:pt x="81" y="590"/>
                  </a:cubicBezTo>
                  <a:cubicBezTo>
                    <a:pt x="81" y="595"/>
                    <a:pt x="87" y="595"/>
                    <a:pt x="92" y="597"/>
                  </a:cubicBezTo>
                  <a:cubicBezTo>
                    <a:pt x="96" y="598"/>
                    <a:pt x="94" y="606"/>
                    <a:pt x="100" y="606"/>
                  </a:cubicBezTo>
                  <a:cubicBezTo>
                    <a:pt x="103" y="606"/>
                    <a:pt x="106" y="606"/>
                    <a:pt x="108" y="606"/>
                  </a:cubicBezTo>
                  <a:cubicBezTo>
                    <a:pt x="109" y="606"/>
                    <a:pt x="110" y="605"/>
                    <a:pt x="111" y="605"/>
                  </a:cubicBezTo>
                  <a:cubicBezTo>
                    <a:pt x="113" y="605"/>
                    <a:pt x="112" y="605"/>
                    <a:pt x="114" y="605"/>
                  </a:cubicBezTo>
                  <a:cubicBezTo>
                    <a:pt x="117" y="605"/>
                    <a:pt x="124" y="599"/>
                    <a:pt x="128" y="599"/>
                  </a:cubicBezTo>
                  <a:cubicBezTo>
                    <a:pt x="129" y="599"/>
                    <a:pt x="130" y="599"/>
                    <a:pt x="131" y="599"/>
                  </a:cubicBezTo>
                  <a:cubicBezTo>
                    <a:pt x="131" y="599"/>
                    <a:pt x="132" y="599"/>
                    <a:pt x="133" y="598"/>
                  </a:cubicBezTo>
                  <a:cubicBezTo>
                    <a:pt x="125" y="595"/>
                    <a:pt x="117" y="592"/>
                    <a:pt x="111" y="586"/>
                  </a:cubicBezTo>
                  <a:cubicBezTo>
                    <a:pt x="108" y="582"/>
                    <a:pt x="108" y="569"/>
                    <a:pt x="103" y="566"/>
                  </a:cubicBezTo>
                  <a:cubicBezTo>
                    <a:pt x="101" y="566"/>
                    <a:pt x="98" y="563"/>
                    <a:pt x="98" y="560"/>
                  </a:cubicBezTo>
                  <a:cubicBezTo>
                    <a:pt x="98" y="555"/>
                    <a:pt x="100" y="551"/>
                    <a:pt x="103" y="547"/>
                  </a:cubicBezTo>
                  <a:cubicBezTo>
                    <a:pt x="106" y="545"/>
                    <a:pt x="110" y="546"/>
                    <a:pt x="112" y="542"/>
                  </a:cubicBezTo>
                  <a:cubicBezTo>
                    <a:pt x="114" y="539"/>
                    <a:pt x="113" y="535"/>
                    <a:pt x="115" y="533"/>
                  </a:cubicBezTo>
                  <a:cubicBezTo>
                    <a:pt x="119" y="529"/>
                    <a:pt x="126" y="528"/>
                    <a:pt x="126" y="520"/>
                  </a:cubicBezTo>
                  <a:cubicBezTo>
                    <a:pt x="126" y="511"/>
                    <a:pt x="114" y="515"/>
                    <a:pt x="114" y="504"/>
                  </a:cubicBezTo>
                  <a:cubicBezTo>
                    <a:pt x="114" y="499"/>
                    <a:pt x="118" y="495"/>
                    <a:pt x="122" y="494"/>
                  </a:cubicBezTo>
                  <a:cubicBezTo>
                    <a:pt x="124" y="494"/>
                    <a:pt x="129" y="494"/>
                    <a:pt x="130" y="491"/>
                  </a:cubicBezTo>
                  <a:cubicBezTo>
                    <a:pt x="132" y="484"/>
                    <a:pt x="132" y="478"/>
                    <a:pt x="137" y="473"/>
                  </a:cubicBezTo>
                  <a:cubicBezTo>
                    <a:pt x="135" y="473"/>
                    <a:pt x="134" y="472"/>
                    <a:pt x="134" y="469"/>
                  </a:cubicBezTo>
                  <a:cubicBezTo>
                    <a:pt x="136" y="469"/>
                    <a:pt x="138" y="472"/>
                    <a:pt x="141" y="472"/>
                  </a:cubicBezTo>
                  <a:cubicBezTo>
                    <a:pt x="141" y="472"/>
                    <a:pt x="144" y="470"/>
                    <a:pt x="144" y="468"/>
                  </a:cubicBezTo>
                  <a:cubicBezTo>
                    <a:pt x="144" y="467"/>
                    <a:pt x="142" y="466"/>
                    <a:pt x="141" y="465"/>
                  </a:cubicBezTo>
                  <a:cubicBezTo>
                    <a:pt x="140" y="465"/>
                    <a:pt x="139" y="467"/>
                    <a:pt x="137" y="467"/>
                  </a:cubicBezTo>
                  <a:cubicBezTo>
                    <a:pt x="135" y="467"/>
                    <a:pt x="131" y="460"/>
                    <a:pt x="131" y="456"/>
                  </a:cubicBezTo>
                  <a:cubicBezTo>
                    <a:pt x="131" y="454"/>
                    <a:pt x="132" y="452"/>
                    <a:pt x="134" y="452"/>
                  </a:cubicBezTo>
                  <a:cubicBezTo>
                    <a:pt x="140" y="452"/>
                    <a:pt x="141" y="456"/>
                    <a:pt x="147" y="456"/>
                  </a:cubicBezTo>
                  <a:cubicBezTo>
                    <a:pt x="149" y="456"/>
                    <a:pt x="153" y="454"/>
                    <a:pt x="153" y="453"/>
                  </a:cubicBezTo>
                  <a:cubicBezTo>
                    <a:pt x="153" y="452"/>
                    <a:pt x="153" y="451"/>
                    <a:pt x="153" y="450"/>
                  </a:cubicBezTo>
                  <a:cubicBezTo>
                    <a:pt x="155" y="446"/>
                    <a:pt x="153" y="438"/>
                    <a:pt x="156" y="434"/>
                  </a:cubicBezTo>
                  <a:cubicBezTo>
                    <a:pt x="157" y="433"/>
                    <a:pt x="158" y="433"/>
                    <a:pt x="160" y="433"/>
                  </a:cubicBezTo>
                  <a:cubicBezTo>
                    <a:pt x="162" y="433"/>
                    <a:pt x="163" y="433"/>
                    <a:pt x="165" y="433"/>
                  </a:cubicBezTo>
                  <a:cubicBezTo>
                    <a:pt x="166" y="433"/>
                    <a:pt x="168" y="434"/>
                    <a:pt x="169" y="434"/>
                  </a:cubicBezTo>
                  <a:cubicBezTo>
                    <a:pt x="171" y="434"/>
                    <a:pt x="172" y="434"/>
                    <a:pt x="173" y="433"/>
                  </a:cubicBezTo>
                  <a:cubicBezTo>
                    <a:pt x="179" y="431"/>
                    <a:pt x="185" y="432"/>
                    <a:pt x="190" y="428"/>
                  </a:cubicBezTo>
                  <a:cubicBezTo>
                    <a:pt x="193" y="425"/>
                    <a:pt x="195" y="423"/>
                    <a:pt x="197" y="419"/>
                  </a:cubicBezTo>
                  <a:cubicBezTo>
                    <a:pt x="199" y="417"/>
                    <a:pt x="199" y="415"/>
                    <a:pt x="199" y="411"/>
                  </a:cubicBezTo>
                  <a:cubicBezTo>
                    <a:pt x="199" y="408"/>
                    <a:pt x="194" y="408"/>
                    <a:pt x="194" y="405"/>
                  </a:cubicBezTo>
                  <a:cubicBezTo>
                    <a:pt x="192" y="402"/>
                    <a:pt x="192" y="399"/>
                    <a:pt x="190" y="396"/>
                  </a:cubicBezTo>
                  <a:cubicBezTo>
                    <a:pt x="189" y="396"/>
                    <a:pt x="185" y="394"/>
                    <a:pt x="185" y="392"/>
                  </a:cubicBezTo>
                  <a:cubicBezTo>
                    <a:pt x="185" y="391"/>
                    <a:pt x="186" y="390"/>
                    <a:pt x="187" y="390"/>
                  </a:cubicBezTo>
                  <a:cubicBezTo>
                    <a:pt x="192" y="390"/>
                    <a:pt x="195" y="394"/>
                    <a:pt x="199" y="394"/>
                  </a:cubicBezTo>
                  <a:cubicBezTo>
                    <a:pt x="201" y="394"/>
                    <a:pt x="207" y="397"/>
                    <a:pt x="212" y="397"/>
                  </a:cubicBezTo>
                  <a:cubicBezTo>
                    <a:pt x="225" y="397"/>
                    <a:pt x="227" y="383"/>
                    <a:pt x="233" y="374"/>
                  </a:cubicBezTo>
                  <a:cubicBezTo>
                    <a:pt x="238" y="367"/>
                    <a:pt x="243" y="366"/>
                    <a:pt x="248" y="358"/>
                  </a:cubicBezTo>
                  <a:cubicBezTo>
                    <a:pt x="251" y="355"/>
                    <a:pt x="250" y="353"/>
                    <a:pt x="252" y="349"/>
                  </a:cubicBezTo>
                  <a:cubicBezTo>
                    <a:pt x="252" y="349"/>
                    <a:pt x="252" y="349"/>
                    <a:pt x="252" y="349"/>
                  </a:cubicBezTo>
                  <a:cubicBezTo>
                    <a:pt x="255" y="343"/>
                    <a:pt x="258" y="339"/>
                    <a:pt x="264" y="336"/>
                  </a:cubicBezTo>
                  <a:cubicBezTo>
                    <a:pt x="264" y="322"/>
                    <a:pt x="264" y="322"/>
                    <a:pt x="264" y="322"/>
                  </a:cubicBezTo>
                  <a:cubicBezTo>
                    <a:pt x="264" y="317"/>
                    <a:pt x="263" y="313"/>
                    <a:pt x="267" y="309"/>
                  </a:cubicBezTo>
                  <a:cubicBezTo>
                    <a:pt x="269" y="307"/>
                    <a:pt x="273" y="307"/>
                    <a:pt x="275" y="303"/>
                  </a:cubicBezTo>
                  <a:cubicBezTo>
                    <a:pt x="280" y="296"/>
                    <a:pt x="287" y="300"/>
                    <a:pt x="294" y="293"/>
                  </a:cubicBezTo>
                  <a:cubicBezTo>
                    <a:pt x="295" y="292"/>
                    <a:pt x="295" y="290"/>
                    <a:pt x="297" y="290"/>
                  </a:cubicBezTo>
                  <a:cubicBezTo>
                    <a:pt x="300" y="288"/>
                    <a:pt x="303" y="288"/>
                    <a:pt x="307" y="288"/>
                  </a:cubicBezTo>
                  <a:cubicBezTo>
                    <a:pt x="308" y="288"/>
                    <a:pt x="309" y="288"/>
                    <a:pt x="311" y="288"/>
                  </a:cubicBezTo>
                  <a:cubicBezTo>
                    <a:pt x="315" y="288"/>
                    <a:pt x="321" y="284"/>
                    <a:pt x="323" y="281"/>
                  </a:cubicBezTo>
                  <a:cubicBezTo>
                    <a:pt x="324" y="279"/>
                    <a:pt x="323" y="276"/>
                    <a:pt x="324" y="274"/>
                  </a:cubicBezTo>
                  <a:cubicBezTo>
                    <a:pt x="329" y="269"/>
                    <a:pt x="330" y="266"/>
                    <a:pt x="334" y="259"/>
                  </a:cubicBezTo>
                  <a:cubicBezTo>
                    <a:pt x="335" y="258"/>
                    <a:pt x="336" y="253"/>
                    <a:pt x="336" y="250"/>
                  </a:cubicBezTo>
                  <a:cubicBezTo>
                    <a:pt x="336" y="247"/>
                    <a:pt x="338" y="245"/>
                    <a:pt x="339" y="243"/>
                  </a:cubicBezTo>
                  <a:cubicBezTo>
                    <a:pt x="340" y="242"/>
                    <a:pt x="341" y="241"/>
                    <a:pt x="341" y="240"/>
                  </a:cubicBezTo>
                  <a:cubicBezTo>
                    <a:pt x="341" y="236"/>
                    <a:pt x="343" y="231"/>
                    <a:pt x="343" y="226"/>
                  </a:cubicBezTo>
                  <a:cubicBezTo>
                    <a:pt x="343" y="220"/>
                    <a:pt x="339" y="210"/>
                    <a:pt x="343" y="206"/>
                  </a:cubicBezTo>
                  <a:cubicBezTo>
                    <a:pt x="346" y="203"/>
                    <a:pt x="349" y="203"/>
                    <a:pt x="352" y="199"/>
                  </a:cubicBezTo>
                  <a:cubicBezTo>
                    <a:pt x="353" y="196"/>
                    <a:pt x="354" y="195"/>
                    <a:pt x="356" y="193"/>
                  </a:cubicBezTo>
                  <a:cubicBezTo>
                    <a:pt x="364" y="181"/>
                    <a:pt x="375" y="176"/>
                    <a:pt x="375" y="155"/>
                  </a:cubicBezTo>
                  <a:cubicBezTo>
                    <a:pt x="375" y="149"/>
                    <a:pt x="374" y="143"/>
                    <a:pt x="368" y="141"/>
                  </a:cubicBezTo>
                  <a:cubicBezTo>
                    <a:pt x="367" y="141"/>
                    <a:pt x="366" y="141"/>
                    <a:pt x="365" y="141"/>
                  </a:cubicBezTo>
                  <a:cubicBezTo>
                    <a:pt x="364" y="141"/>
                    <a:pt x="364" y="141"/>
                    <a:pt x="363" y="141"/>
                  </a:cubicBezTo>
                  <a:cubicBezTo>
                    <a:pt x="362" y="141"/>
                    <a:pt x="362" y="141"/>
                    <a:pt x="361" y="141"/>
                  </a:cubicBezTo>
                  <a:cubicBezTo>
                    <a:pt x="360" y="141"/>
                    <a:pt x="359" y="141"/>
                    <a:pt x="358" y="141"/>
                  </a:cubicBezTo>
                  <a:cubicBezTo>
                    <a:pt x="353" y="139"/>
                    <a:pt x="344" y="131"/>
                    <a:pt x="342" y="127"/>
                  </a:cubicBezTo>
                  <a:cubicBezTo>
                    <a:pt x="339" y="126"/>
                    <a:pt x="334" y="124"/>
                    <a:pt x="329" y="123"/>
                  </a:cubicBezTo>
                  <a:cubicBezTo>
                    <a:pt x="318" y="124"/>
                    <a:pt x="318" y="124"/>
                    <a:pt x="318" y="124"/>
                  </a:cubicBezTo>
                  <a:cubicBezTo>
                    <a:pt x="312" y="124"/>
                    <a:pt x="311" y="119"/>
                    <a:pt x="305" y="119"/>
                  </a:cubicBezTo>
                  <a:cubicBezTo>
                    <a:pt x="303" y="119"/>
                    <a:pt x="302" y="121"/>
                    <a:pt x="299" y="123"/>
                  </a:cubicBezTo>
                  <a:cubicBezTo>
                    <a:pt x="297" y="123"/>
                    <a:pt x="297" y="123"/>
                    <a:pt x="297" y="123"/>
                  </a:cubicBezTo>
                  <a:cubicBezTo>
                    <a:pt x="297" y="120"/>
                    <a:pt x="297" y="118"/>
                    <a:pt x="296" y="115"/>
                  </a:cubicBezTo>
                  <a:cubicBezTo>
                    <a:pt x="296" y="113"/>
                    <a:pt x="293" y="114"/>
                    <a:pt x="291" y="112"/>
                  </a:cubicBezTo>
                  <a:cubicBezTo>
                    <a:pt x="287" y="110"/>
                    <a:pt x="277" y="105"/>
                    <a:pt x="272" y="105"/>
                  </a:cubicBezTo>
                  <a:cubicBezTo>
                    <a:pt x="268" y="105"/>
                    <a:pt x="264" y="111"/>
                    <a:pt x="261" y="115"/>
                  </a:cubicBezTo>
                  <a:cubicBezTo>
                    <a:pt x="261" y="117"/>
                    <a:pt x="259" y="119"/>
                    <a:pt x="258" y="119"/>
                  </a:cubicBezTo>
                  <a:cubicBezTo>
                    <a:pt x="257" y="119"/>
                    <a:pt x="257" y="116"/>
                    <a:pt x="257" y="115"/>
                  </a:cubicBezTo>
                  <a:cubicBezTo>
                    <a:pt x="250" y="115"/>
                    <a:pt x="250" y="115"/>
                    <a:pt x="250" y="115"/>
                  </a:cubicBezTo>
                  <a:cubicBezTo>
                    <a:pt x="249" y="113"/>
                    <a:pt x="248" y="110"/>
                    <a:pt x="245" y="109"/>
                  </a:cubicBezTo>
                  <a:cubicBezTo>
                    <a:pt x="244" y="108"/>
                    <a:pt x="241" y="109"/>
                    <a:pt x="241" y="106"/>
                  </a:cubicBezTo>
                  <a:cubicBezTo>
                    <a:pt x="241" y="97"/>
                    <a:pt x="249" y="95"/>
                    <a:pt x="254" y="89"/>
                  </a:cubicBezTo>
                  <a:cubicBezTo>
                    <a:pt x="254" y="86"/>
                    <a:pt x="250" y="86"/>
                    <a:pt x="249" y="83"/>
                  </a:cubicBezTo>
                  <a:cubicBezTo>
                    <a:pt x="248" y="80"/>
                    <a:pt x="244" y="71"/>
                    <a:pt x="244" y="68"/>
                  </a:cubicBezTo>
                  <a:cubicBezTo>
                    <a:pt x="239" y="67"/>
                    <a:pt x="233" y="57"/>
                    <a:pt x="229" y="57"/>
                  </a:cubicBezTo>
                  <a:cubicBezTo>
                    <a:pt x="228" y="57"/>
                    <a:pt x="227" y="57"/>
                    <a:pt x="227" y="57"/>
                  </a:cubicBezTo>
                  <a:cubicBezTo>
                    <a:pt x="227" y="57"/>
                    <a:pt x="227" y="57"/>
                    <a:pt x="227" y="57"/>
                  </a:cubicBezTo>
                  <a:cubicBezTo>
                    <a:pt x="224" y="57"/>
                    <a:pt x="220" y="54"/>
                    <a:pt x="218" y="54"/>
                  </a:cubicBezTo>
                  <a:cubicBezTo>
                    <a:pt x="210" y="54"/>
                    <a:pt x="210" y="54"/>
                    <a:pt x="210" y="54"/>
                  </a:cubicBezTo>
                  <a:cubicBezTo>
                    <a:pt x="203" y="52"/>
                    <a:pt x="191" y="53"/>
                    <a:pt x="189" y="45"/>
                  </a:cubicBezTo>
                  <a:cubicBezTo>
                    <a:pt x="187" y="45"/>
                    <a:pt x="185" y="44"/>
                    <a:pt x="184" y="43"/>
                  </a:cubicBezTo>
                  <a:cubicBezTo>
                    <a:pt x="181" y="36"/>
                    <a:pt x="179" y="37"/>
                    <a:pt x="173" y="32"/>
                  </a:cubicBezTo>
                  <a:cubicBezTo>
                    <a:pt x="165" y="32"/>
                    <a:pt x="165" y="32"/>
                    <a:pt x="165" y="32"/>
                  </a:cubicBezTo>
                  <a:cubicBezTo>
                    <a:pt x="164" y="28"/>
                    <a:pt x="165" y="24"/>
                    <a:pt x="161" y="23"/>
                  </a:cubicBezTo>
                  <a:cubicBezTo>
                    <a:pt x="157" y="21"/>
                    <a:pt x="151" y="20"/>
                    <a:pt x="149" y="16"/>
                  </a:cubicBezTo>
                  <a:cubicBezTo>
                    <a:pt x="149" y="14"/>
                    <a:pt x="149" y="14"/>
                    <a:pt x="149" y="14"/>
                  </a:cubicBezTo>
                  <a:cubicBezTo>
                    <a:pt x="149" y="14"/>
                    <a:pt x="150" y="15"/>
                    <a:pt x="150" y="15"/>
                  </a:cubicBezTo>
                  <a:cubicBezTo>
                    <a:pt x="151" y="15"/>
                    <a:pt x="153" y="14"/>
                    <a:pt x="153" y="14"/>
                  </a:cubicBezTo>
                  <a:cubicBezTo>
                    <a:pt x="153" y="14"/>
                    <a:pt x="148" y="13"/>
                    <a:pt x="145" y="13"/>
                  </a:cubicBezTo>
                  <a:cubicBezTo>
                    <a:pt x="145" y="13"/>
                    <a:pt x="139" y="13"/>
                    <a:pt x="138" y="14"/>
                  </a:cubicBezTo>
                  <a:cubicBezTo>
                    <a:pt x="137" y="18"/>
                    <a:pt x="134" y="18"/>
                    <a:pt x="130" y="18"/>
                  </a:cubicBezTo>
                  <a:cubicBezTo>
                    <a:pt x="127" y="18"/>
                    <a:pt x="124" y="18"/>
                    <a:pt x="124" y="15"/>
                  </a:cubicBezTo>
                  <a:cubicBezTo>
                    <a:pt x="121" y="15"/>
                    <a:pt x="113" y="15"/>
                    <a:pt x="109" y="15"/>
                  </a:cubicBezTo>
                  <a:cubicBezTo>
                    <a:pt x="107" y="15"/>
                    <a:pt x="105" y="13"/>
                    <a:pt x="105" y="10"/>
                  </a:cubicBezTo>
                  <a:cubicBezTo>
                    <a:pt x="101" y="9"/>
                    <a:pt x="95" y="8"/>
                    <a:pt x="94" y="3"/>
                  </a:cubicBezTo>
                  <a:cubicBezTo>
                    <a:pt x="89" y="3"/>
                    <a:pt x="89" y="3"/>
                    <a:pt x="89" y="3"/>
                  </a:cubicBezTo>
                  <a:cubicBezTo>
                    <a:pt x="89" y="6"/>
                    <a:pt x="93" y="5"/>
                    <a:pt x="94" y="8"/>
                  </a:cubicBezTo>
                  <a:cubicBezTo>
                    <a:pt x="87" y="8"/>
                    <a:pt x="87" y="8"/>
                    <a:pt x="87" y="8"/>
                  </a:cubicBezTo>
                  <a:cubicBezTo>
                    <a:pt x="85" y="10"/>
                    <a:pt x="80" y="9"/>
                    <a:pt x="80" y="14"/>
                  </a:cubicBezTo>
                  <a:cubicBezTo>
                    <a:pt x="80" y="17"/>
                    <a:pt x="84" y="19"/>
                    <a:pt x="84" y="22"/>
                  </a:cubicBezTo>
                  <a:cubicBezTo>
                    <a:pt x="84" y="24"/>
                    <a:pt x="82" y="27"/>
                    <a:pt x="81" y="27"/>
                  </a:cubicBezTo>
                  <a:cubicBezTo>
                    <a:pt x="78" y="27"/>
                    <a:pt x="76" y="22"/>
                    <a:pt x="76" y="18"/>
                  </a:cubicBezTo>
                  <a:cubicBezTo>
                    <a:pt x="76" y="16"/>
                    <a:pt x="78" y="11"/>
                    <a:pt x="79" y="7"/>
                  </a:cubicBezTo>
                  <a:cubicBezTo>
                    <a:pt x="80" y="7"/>
                    <a:pt x="82" y="6"/>
                    <a:pt x="82" y="3"/>
                  </a:cubicBezTo>
                  <a:cubicBezTo>
                    <a:pt x="82" y="3"/>
                    <a:pt x="80" y="0"/>
                    <a:pt x="7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26" name="Freeform 158"/>
            <p:cNvSpPr>
              <a:spLocks/>
            </p:cNvSpPr>
            <p:nvPr/>
          </p:nvSpPr>
          <p:spPr bwMode="auto">
            <a:xfrm>
              <a:off x="5676900" y="2890838"/>
              <a:ext cx="17462" cy="33338"/>
            </a:xfrm>
            <a:custGeom>
              <a:avLst/>
              <a:gdLst>
                <a:gd name="T0" fmla="*/ 7 w 8"/>
                <a:gd name="T1" fmla="*/ 0 h 15"/>
                <a:gd name="T2" fmla="*/ 2 w 8"/>
                <a:gd name="T3" fmla="*/ 3 h 15"/>
                <a:gd name="T4" fmla="*/ 0 w 8"/>
                <a:gd name="T5" fmla="*/ 4 h 15"/>
                <a:gd name="T6" fmla="*/ 5 w 8"/>
                <a:gd name="T7" fmla="*/ 15 h 15"/>
                <a:gd name="T8" fmla="*/ 8 w 8"/>
                <a:gd name="T9" fmla="*/ 3 h 15"/>
                <a:gd name="T10" fmla="*/ 7 w 8"/>
                <a:gd name="T1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15">
                  <a:moveTo>
                    <a:pt x="7" y="0"/>
                  </a:moveTo>
                  <a:cubicBezTo>
                    <a:pt x="5" y="1"/>
                    <a:pt x="4" y="3"/>
                    <a:pt x="2" y="3"/>
                  </a:cubicBezTo>
                  <a:cubicBezTo>
                    <a:pt x="2" y="3"/>
                    <a:pt x="1" y="4"/>
                    <a:pt x="0" y="4"/>
                  </a:cubicBezTo>
                  <a:cubicBezTo>
                    <a:pt x="2" y="6"/>
                    <a:pt x="2" y="14"/>
                    <a:pt x="5" y="15"/>
                  </a:cubicBezTo>
                  <a:cubicBezTo>
                    <a:pt x="6" y="13"/>
                    <a:pt x="7" y="7"/>
                    <a:pt x="8" y="3"/>
                  </a:cubicBezTo>
                  <a:cubicBezTo>
                    <a:pt x="7" y="3"/>
                    <a:pt x="7" y="2"/>
                    <a:pt x="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grpSp>
          <p:nvGrpSpPr>
            <p:cNvPr id="27" name="Group 26"/>
            <p:cNvGrpSpPr/>
            <p:nvPr/>
          </p:nvGrpSpPr>
          <p:grpSpPr>
            <a:xfrm>
              <a:off x="5353050" y="1824038"/>
              <a:ext cx="719138" cy="1208088"/>
              <a:chOff x="5353050" y="1824038"/>
              <a:chExt cx="719138" cy="1208088"/>
            </a:xfrm>
            <a:grpFill/>
          </p:grpSpPr>
          <p:sp>
            <p:nvSpPr>
              <p:cNvPr id="178" name="Freeform 68"/>
              <p:cNvSpPr>
                <a:spLocks/>
              </p:cNvSpPr>
              <p:nvPr/>
            </p:nvSpPr>
            <p:spPr bwMode="auto">
              <a:xfrm>
                <a:off x="5365750" y="2547938"/>
                <a:ext cx="676275" cy="484188"/>
              </a:xfrm>
              <a:custGeom>
                <a:avLst/>
                <a:gdLst>
                  <a:gd name="T0" fmla="*/ 145 w 311"/>
                  <a:gd name="T1" fmla="*/ 35 h 223"/>
                  <a:gd name="T2" fmla="*/ 136 w 311"/>
                  <a:gd name="T3" fmla="*/ 46 h 223"/>
                  <a:gd name="T4" fmla="*/ 131 w 311"/>
                  <a:gd name="T5" fmla="*/ 49 h 223"/>
                  <a:gd name="T6" fmla="*/ 113 w 311"/>
                  <a:gd name="T7" fmla="*/ 57 h 223"/>
                  <a:gd name="T8" fmla="*/ 94 w 311"/>
                  <a:gd name="T9" fmla="*/ 76 h 223"/>
                  <a:gd name="T10" fmla="*/ 73 w 311"/>
                  <a:gd name="T11" fmla="*/ 94 h 223"/>
                  <a:gd name="T12" fmla="*/ 62 w 311"/>
                  <a:gd name="T13" fmla="*/ 92 h 223"/>
                  <a:gd name="T14" fmla="*/ 57 w 311"/>
                  <a:gd name="T15" fmla="*/ 101 h 223"/>
                  <a:gd name="T16" fmla="*/ 39 w 311"/>
                  <a:gd name="T17" fmla="*/ 105 h 223"/>
                  <a:gd name="T18" fmla="*/ 66 w 311"/>
                  <a:gd name="T19" fmla="*/ 124 h 223"/>
                  <a:gd name="T20" fmla="*/ 67 w 311"/>
                  <a:gd name="T21" fmla="*/ 132 h 223"/>
                  <a:gd name="T22" fmla="*/ 57 w 311"/>
                  <a:gd name="T23" fmla="*/ 154 h 223"/>
                  <a:gd name="T24" fmla="*/ 35 w 311"/>
                  <a:gd name="T25" fmla="*/ 153 h 223"/>
                  <a:gd name="T26" fmla="*/ 17 w 311"/>
                  <a:gd name="T27" fmla="*/ 151 h 223"/>
                  <a:gd name="T28" fmla="*/ 5 w 311"/>
                  <a:gd name="T29" fmla="*/ 169 h 223"/>
                  <a:gd name="T30" fmla="*/ 4 w 311"/>
                  <a:gd name="T31" fmla="*/ 201 h 223"/>
                  <a:gd name="T32" fmla="*/ 19 w 311"/>
                  <a:gd name="T33" fmla="*/ 212 h 223"/>
                  <a:gd name="T34" fmla="*/ 53 w 311"/>
                  <a:gd name="T35" fmla="*/ 216 h 223"/>
                  <a:gd name="T36" fmla="*/ 57 w 311"/>
                  <a:gd name="T37" fmla="*/ 217 h 223"/>
                  <a:gd name="T38" fmla="*/ 73 w 311"/>
                  <a:gd name="T39" fmla="*/ 194 h 223"/>
                  <a:gd name="T40" fmla="*/ 99 w 311"/>
                  <a:gd name="T41" fmla="*/ 160 h 223"/>
                  <a:gd name="T42" fmla="*/ 139 w 311"/>
                  <a:gd name="T43" fmla="*/ 148 h 223"/>
                  <a:gd name="T44" fmla="*/ 171 w 311"/>
                  <a:gd name="T45" fmla="*/ 166 h 223"/>
                  <a:gd name="T46" fmla="*/ 200 w 311"/>
                  <a:gd name="T47" fmla="*/ 187 h 223"/>
                  <a:gd name="T48" fmla="*/ 201 w 311"/>
                  <a:gd name="T49" fmla="*/ 204 h 223"/>
                  <a:gd name="T50" fmla="*/ 205 w 311"/>
                  <a:gd name="T51" fmla="*/ 186 h 223"/>
                  <a:gd name="T52" fmla="*/ 209 w 311"/>
                  <a:gd name="T53" fmla="*/ 175 h 223"/>
                  <a:gd name="T54" fmla="*/ 196 w 311"/>
                  <a:gd name="T55" fmla="*/ 168 h 223"/>
                  <a:gd name="T56" fmla="*/ 178 w 311"/>
                  <a:gd name="T57" fmla="*/ 148 h 223"/>
                  <a:gd name="T58" fmla="*/ 172 w 311"/>
                  <a:gd name="T59" fmla="*/ 134 h 223"/>
                  <a:gd name="T60" fmla="*/ 193 w 311"/>
                  <a:gd name="T61" fmla="*/ 137 h 223"/>
                  <a:gd name="T62" fmla="*/ 219 w 311"/>
                  <a:gd name="T63" fmla="*/ 159 h 223"/>
                  <a:gd name="T64" fmla="*/ 237 w 311"/>
                  <a:gd name="T65" fmla="*/ 190 h 223"/>
                  <a:gd name="T66" fmla="*/ 250 w 311"/>
                  <a:gd name="T67" fmla="*/ 202 h 223"/>
                  <a:gd name="T68" fmla="*/ 258 w 311"/>
                  <a:gd name="T69" fmla="*/ 216 h 223"/>
                  <a:gd name="T70" fmla="*/ 257 w 311"/>
                  <a:gd name="T71" fmla="*/ 202 h 223"/>
                  <a:gd name="T72" fmla="*/ 269 w 311"/>
                  <a:gd name="T73" fmla="*/ 205 h 223"/>
                  <a:gd name="T74" fmla="*/ 260 w 311"/>
                  <a:gd name="T75" fmla="*/ 191 h 223"/>
                  <a:gd name="T76" fmla="*/ 265 w 311"/>
                  <a:gd name="T77" fmla="*/ 186 h 223"/>
                  <a:gd name="T78" fmla="*/ 286 w 311"/>
                  <a:gd name="T79" fmla="*/ 182 h 223"/>
                  <a:gd name="T80" fmla="*/ 298 w 311"/>
                  <a:gd name="T81" fmla="*/ 176 h 223"/>
                  <a:gd name="T82" fmla="*/ 305 w 311"/>
                  <a:gd name="T83" fmla="*/ 174 h 223"/>
                  <a:gd name="T84" fmla="*/ 303 w 311"/>
                  <a:gd name="T85" fmla="*/ 143 h 223"/>
                  <a:gd name="T86" fmla="*/ 311 w 311"/>
                  <a:gd name="T87" fmla="*/ 130 h 223"/>
                  <a:gd name="T88" fmla="*/ 301 w 311"/>
                  <a:gd name="T89" fmla="*/ 128 h 223"/>
                  <a:gd name="T90" fmla="*/ 268 w 311"/>
                  <a:gd name="T91" fmla="*/ 105 h 223"/>
                  <a:gd name="T92" fmla="*/ 256 w 311"/>
                  <a:gd name="T93" fmla="*/ 99 h 223"/>
                  <a:gd name="T94" fmla="*/ 267 w 311"/>
                  <a:gd name="T95" fmla="*/ 76 h 223"/>
                  <a:gd name="T96" fmla="*/ 262 w 311"/>
                  <a:gd name="T97" fmla="*/ 61 h 223"/>
                  <a:gd name="T98" fmla="*/ 242 w 311"/>
                  <a:gd name="T99" fmla="*/ 35 h 223"/>
                  <a:gd name="T100" fmla="*/ 242 w 311"/>
                  <a:gd name="T101" fmla="*/ 35 h 223"/>
                  <a:gd name="T102" fmla="*/ 242 w 311"/>
                  <a:gd name="T103" fmla="*/ 35 h 223"/>
                  <a:gd name="T104" fmla="*/ 232 w 311"/>
                  <a:gd name="T105" fmla="*/ 36 h 223"/>
                  <a:gd name="T106" fmla="*/ 214 w 311"/>
                  <a:gd name="T107" fmla="*/ 33 h 223"/>
                  <a:gd name="T108" fmla="*/ 186 w 311"/>
                  <a:gd name="T109" fmla="*/ 44 h 223"/>
                  <a:gd name="T110" fmla="*/ 181 w 311"/>
                  <a:gd name="T111" fmla="*/ 37 h 223"/>
                  <a:gd name="T112" fmla="*/ 154 w 311"/>
                  <a:gd name="T113" fmla="*/ 38 h 223"/>
                  <a:gd name="T114" fmla="*/ 157 w 311"/>
                  <a:gd name="T115" fmla="*/ 19 h 223"/>
                  <a:gd name="T116" fmla="*/ 155 w 311"/>
                  <a:gd name="T117" fmla="*/ 11 h 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311" h="223">
                    <a:moveTo>
                      <a:pt x="157" y="0"/>
                    </a:moveTo>
                    <a:cubicBezTo>
                      <a:pt x="150" y="5"/>
                      <a:pt x="139" y="6"/>
                      <a:pt x="139" y="18"/>
                    </a:cubicBezTo>
                    <a:cubicBezTo>
                      <a:pt x="139" y="25"/>
                      <a:pt x="143" y="27"/>
                      <a:pt x="145" y="35"/>
                    </a:cubicBezTo>
                    <a:cubicBezTo>
                      <a:pt x="145" y="35"/>
                      <a:pt x="147" y="40"/>
                      <a:pt x="147" y="42"/>
                    </a:cubicBezTo>
                    <a:cubicBezTo>
                      <a:pt x="147" y="44"/>
                      <a:pt x="142" y="47"/>
                      <a:pt x="140" y="47"/>
                    </a:cubicBezTo>
                    <a:cubicBezTo>
                      <a:pt x="139" y="47"/>
                      <a:pt x="137" y="46"/>
                      <a:pt x="136" y="46"/>
                    </a:cubicBezTo>
                    <a:cubicBezTo>
                      <a:pt x="135" y="46"/>
                      <a:pt x="134" y="46"/>
                      <a:pt x="133" y="47"/>
                    </a:cubicBezTo>
                    <a:cubicBezTo>
                      <a:pt x="133" y="47"/>
                      <a:pt x="132" y="49"/>
                      <a:pt x="131" y="49"/>
                    </a:cubicBezTo>
                    <a:cubicBezTo>
                      <a:pt x="131" y="49"/>
                      <a:pt x="131" y="49"/>
                      <a:pt x="131" y="49"/>
                    </a:cubicBezTo>
                    <a:cubicBezTo>
                      <a:pt x="130" y="49"/>
                      <a:pt x="130" y="49"/>
                      <a:pt x="130" y="49"/>
                    </a:cubicBezTo>
                    <a:cubicBezTo>
                      <a:pt x="130" y="49"/>
                      <a:pt x="129" y="49"/>
                      <a:pt x="127" y="49"/>
                    </a:cubicBezTo>
                    <a:cubicBezTo>
                      <a:pt x="120" y="49"/>
                      <a:pt x="117" y="53"/>
                      <a:pt x="113" y="57"/>
                    </a:cubicBezTo>
                    <a:cubicBezTo>
                      <a:pt x="112" y="58"/>
                      <a:pt x="110" y="59"/>
                      <a:pt x="110" y="61"/>
                    </a:cubicBezTo>
                    <a:cubicBezTo>
                      <a:pt x="110" y="64"/>
                      <a:pt x="111" y="67"/>
                      <a:pt x="108" y="70"/>
                    </a:cubicBezTo>
                    <a:cubicBezTo>
                      <a:pt x="107" y="71"/>
                      <a:pt x="96" y="75"/>
                      <a:pt x="94" y="76"/>
                    </a:cubicBezTo>
                    <a:cubicBezTo>
                      <a:pt x="93" y="76"/>
                      <a:pt x="92" y="76"/>
                      <a:pt x="90" y="76"/>
                    </a:cubicBezTo>
                    <a:cubicBezTo>
                      <a:pt x="89" y="83"/>
                      <a:pt x="86" y="89"/>
                      <a:pt x="78" y="89"/>
                    </a:cubicBezTo>
                    <a:cubicBezTo>
                      <a:pt x="77" y="92"/>
                      <a:pt x="75" y="94"/>
                      <a:pt x="73" y="94"/>
                    </a:cubicBezTo>
                    <a:cubicBezTo>
                      <a:pt x="70" y="94"/>
                      <a:pt x="67" y="92"/>
                      <a:pt x="65" y="90"/>
                    </a:cubicBezTo>
                    <a:cubicBezTo>
                      <a:pt x="62" y="90"/>
                      <a:pt x="62" y="90"/>
                      <a:pt x="62" y="90"/>
                    </a:cubicBezTo>
                    <a:cubicBezTo>
                      <a:pt x="62" y="92"/>
                      <a:pt x="62" y="92"/>
                      <a:pt x="62" y="92"/>
                    </a:cubicBezTo>
                    <a:cubicBezTo>
                      <a:pt x="62" y="93"/>
                      <a:pt x="61" y="97"/>
                      <a:pt x="63" y="98"/>
                    </a:cubicBezTo>
                    <a:cubicBezTo>
                      <a:pt x="63" y="100"/>
                      <a:pt x="63" y="100"/>
                      <a:pt x="63" y="100"/>
                    </a:cubicBezTo>
                    <a:cubicBezTo>
                      <a:pt x="62" y="100"/>
                      <a:pt x="59" y="101"/>
                      <a:pt x="57" y="101"/>
                    </a:cubicBezTo>
                    <a:cubicBezTo>
                      <a:pt x="54" y="101"/>
                      <a:pt x="50" y="100"/>
                      <a:pt x="49" y="98"/>
                    </a:cubicBezTo>
                    <a:cubicBezTo>
                      <a:pt x="46" y="99"/>
                      <a:pt x="38" y="101"/>
                      <a:pt x="38" y="104"/>
                    </a:cubicBezTo>
                    <a:cubicBezTo>
                      <a:pt x="39" y="105"/>
                      <a:pt x="39" y="105"/>
                      <a:pt x="39" y="105"/>
                    </a:cubicBezTo>
                    <a:cubicBezTo>
                      <a:pt x="39" y="109"/>
                      <a:pt x="51" y="111"/>
                      <a:pt x="55" y="113"/>
                    </a:cubicBezTo>
                    <a:cubicBezTo>
                      <a:pt x="57" y="113"/>
                      <a:pt x="57" y="114"/>
                      <a:pt x="59" y="115"/>
                    </a:cubicBezTo>
                    <a:cubicBezTo>
                      <a:pt x="59" y="119"/>
                      <a:pt x="61" y="124"/>
                      <a:pt x="66" y="124"/>
                    </a:cubicBezTo>
                    <a:cubicBezTo>
                      <a:pt x="66" y="126"/>
                      <a:pt x="68" y="126"/>
                      <a:pt x="68" y="128"/>
                    </a:cubicBezTo>
                    <a:cubicBezTo>
                      <a:pt x="68" y="130"/>
                      <a:pt x="67" y="132"/>
                      <a:pt x="67" y="133"/>
                    </a:cubicBezTo>
                    <a:cubicBezTo>
                      <a:pt x="67" y="132"/>
                      <a:pt x="67" y="132"/>
                      <a:pt x="67" y="132"/>
                    </a:cubicBezTo>
                    <a:cubicBezTo>
                      <a:pt x="67" y="134"/>
                      <a:pt x="68" y="139"/>
                      <a:pt x="68" y="140"/>
                    </a:cubicBezTo>
                    <a:cubicBezTo>
                      <a:pt x="68" y="145"/>
                      <a:pt x="64" y="147"/>
                      <a:pt x="64" y="153"/>
                    </a:cubicBezTo>
                    <a:cubicBezTo>
                      <a:pt x="63" y="153"/>
                      <a:pt x="59" y="154"/>
                      <a:pt x="57" y="154"/>
                    </a:cubicBezTo>
                    <a:cubicBezTo>
                      <a:pt x="55" y="154"/>
                      <a:pt x="53" y="153"/>
                      <a:pt x="51" y="153"/>
                    </a:cubicBezTo>
                    <a:cubicBezTo>
                      <a:pt x="50" y="153"/>
                      <a:pt x="50" y="153"/>
                      <a:pt x="49" y="153"/>
                    </a:cubicBezTo>
                    <a:cubicBezTo>
                      <a:pt x="35" y="153"/>
                      <a:pt x="35" y="153"/>
                      <a:pt x="35" y="153"/>
                    </a:cubicBezTo>
                    <a:cubicBezTo>
                      <a:pt x="34" y="153"/>
                      <a:pt x="32" y="152"/>
                      <a:pt x="31" y="151"/>
                    </a:cubicBezTo>
                    <a:cubicBezTo>
                      <a:pt x="18" y="151"/>
                      <a:pt x="18" y="151"/>
                      <a:pt x="18" y="151"/>
                    </a:cubicBezTo>
                    <a:cubicBezTo>
                      <a:pt x="18" y="151"/>
                      <a:pt x="17" y="151"/>
                      <a:pt x="17" y="151"/>
                    </a:cubicBezTo>
                    <a:cubicBezTo>
                      <a:pt x="16" y="151"/>
                      <a:pt x="15" y="150"/>
                      <a:pt x="14" y="150"/>
                    </a:cubicBezTo>
                    <a:cubicBezTo>
                      <a:pt x="12" y="150"/>
                      <a:pt x="2" y="156"/>
                      <a:pt x="2" y="158"/>
                    </a:cubicBezTo>
                    <a:cubicBezTo>
                      <a:pt x="2" y="160"/>
                      <a:pt x="5" y="164"/>
                      <a:pt x="5" y="169"/>
                    </a:cubicBezTo>
                    <a:cubicBezTo>
                      <a:pt x="5" y="176"/>
                      <a:pt x="3" y="183"/>
                      <a:pt x="3" y="190"/>
                    </a:cubicBezTo>
                    <a:cubicBezTo>
                      <a:pt x="3" y="192"/>
                      <a:pt x="0" y="193"/>
                      <a:pt x="0" y="197"/>
                    </a:cubicBezTo>
                    <a:cubicBezTo>
                      <a:pt x="0" y="199"/>
                      <a:pt x="2" y="201"/>
                      <a:pt x="4" y="201"/>
                    </a:cubicBezTo>
                    <a:cubicBezTo>
                      <a:pt x="4" y="204"/>
                      <a:pt x="4" y="206"/>
                      <a:pt x="4" y="212"/>
                    </a:cubicBezTo>
                    <a:cubicBezTo>
                      <a:pt x="4" y="213"/>
                      <a:pt x="5" y="214"/>
                      <a:pt x="7" y="214"/>
                    </a:cubicBezTo>
                    <a:cubicBezTo>
                      <a:pt x="11" y="214"/>
                      <a:pt x="14" y="212"/>
                      <a:pt x="19" y="212"/>
                    </a:cubicBezTo>
                    <a:cubicBezTo>
                      <a:pt x="25" y="212"/>
                      <a:pt x="25" y="223"/>
                      <a:pt x="30" y="223"/>
                    </a:cubicBezTo>
                    <a:cubicBezTo>
                      <a:pt x="36" y="223"/>
                      <a:pt x="40" y="217"/>
                      <a:pt x="46" y="217"/>
                    </a:cubicBezTo>
                    <a:cubicBezTo>
                      <a:pt x="48" y="217"/>
                      <a:pt x="51" y="216"/>
                      <a:pt x="53" y="216"/>
                    </a:cubicBezTo>
                    <a:cubicBezTo>
                      <a:pt x="54" y="216"/>
                      <a:pt x="55" y="216"/>
                      <a:pt x="55" y="217"/>
                    </a:cubicBezTo>
                    <a:cubicBezTo>
                      <a:pt x="55" y="216"/>
                      <a:pt x="55" y="216"/>
                      <a:pt x="55" y="216"/>
                    </a:cubicBezTo>
                    <a:cubicBezTo>
                      <a:pt x="56" y="217"/>
                      <a:pt x="56" y="217"/>
                      <a:pt x="57" y="217"/>
                    </a:cubicBezTo>
                    <a:cubicBezTo>
                      <a:pt x="61" y="217"/>
                      <a:pt x="62" y="211"/>
                      <a:pt x="65" y="209"/>
                    </a:cubicBezTo>
                    <a:cubicBezTo>
                      <a:pt x="71" y="206"/>
                      <a:pt x="72" y="203"/>
                      <a:pt x="76" y="197"/>
                    </a:cubicBezTo>
                    <a:cubicBezTo>
                      <a:pt x="75" y="197"/>
                      <a:pt x="73" y="196"/>
                      <a:pt x="73" y="194"/>
                    </a:cubicBezTo>
                    <a:cubicBezTo>
                      <a:pt x="73" y="187"/>
                      <a:pt x="81" y="176"/>
                      <a:pt x="87" y="175"/>
                    </a:cubicBezTo>
                    <a:cubicBezTo>
                      <a:pt x="93" y="173"/>
                      <a:pt x="99" y="171"/>
                      <a:pt x="100" y="166"/>
                    </a:cubicBezTo>
                    <a:cubicBezTo>
                      <a:pt x="99" y="160"/>
                      <a:pt x="99" y="160"/>
                      <a:pt x="99" y="160"/>
                    </a:cubicBezTo>
                    <a:cubicBezTo>
                      <a:pt x="99" y="155"/>
                      <a:pt x="103" y="152"/>
                      <a:pt x="107" y="152"/>
                    </a:cubicBezTo>
                    <a:cubicBezTo>
                      <a:pt x="113" y="152"/>
                      <a:pt x="117" y="156"/>
                      <a:pt x="123" y="156"/>
                    </a:cubicBezTo>
                    <a:cubicBezTo>
                      <a:pt x="130" y="156"/>
                      <a:pt x="133" y="150"/>
                      <a:pt x="139" y="148"/>
                    </a:cubicBezTo>
                    <a:cubicBezTo>
                      <a:pt x="141" y="147"/>
                      <a:pt x="141" y="143"/>
                      <a:pt x="147" y="143"/>
                    </a:cubicBezTo>
                    <a:cubicBezTo>
                      <a:pt x="157" y="143"/>
                      <a:pt x="159" y="155"/>
                      <a:pt x="164" y="161"/>
                    </a:cubicBezTo>
                    <a:cubicBezTo>
                      <a:pt x="165" y="163"/>
                      <a:pt x="169" y="164"/>
                      <a:pt x="171" y="166"/>
                    </a:cubicBezTo>
                    <a:cubicBezTo>
                      <a:pt x="176" y="171"/>
                      <a:pt x="178" y="174"/>
                      <a:pt x="186" y="176"/>
                    </a:cubicBezTo>
                    <a:cubicBezTo>
                      <a:pt x="186" y="177"/>
                      <a:pt x="191" y="178"/>
                      <a:pt x="192" y="178"/>
                    </a:cubicBezTo>
                    <a:cubicBezTo>
                      <a:pt x="192" y="180"/>
                      <a:pt x="199" y="187"/>
                      <a:pt x="200" y="187"/>
                    </a:cubicBezTo>
                    <a:cubicBezTo>
                      <a:pt x="200" y="189"/>
                      <a:pt x="202" y="191"/>
                      <a:pt x="202" y="195"/>
                    </a:cubicBezTo>
                    <a:cubicBezTo>
                      <a:pt x="202" y="198"/>
                      <a:pt x="201" y="202"/>
                      <a:pt x="198" y="202"/>
                    </a:cubicBezTo>
                    <a:cubicBezTo>
                      <a:pt x="198" y="204"/>
                      <a:pt x="199" y="204"/>
                      <a:pt x="201" y="204"/>
                    </a:cubicBezTo>
                    <a:cubicBezTo>
                      <a:pt x="205" y="204"/>
                      <a:pt x="204" y="199"/>
                      <a:pt x="207" y="196"/>
                    </a:cubicBezTo>
                    <a:cubicBezTo>
                      <a:pt x="207" y="196"/>
                      <a:pt x="210" y="196"/>
                      <a:pt x="210" y="195"/>
                    </a:cubicBezTo>
                    <a:cubicBezTo>
                      <a:pt x="210" y="191"/>
                      <a:pt x="205" y="190"/>
                      <a:pt x="205" y="186"/>
                    </a:cubicBezTo>
                    <a:cubicBezTo>
                      <a:pt x="205" y="184"/>
                      <a:pt x="208" y="182"/>
                      <a:pt x="212" y="182"/>
                    </a:cubicBezTo>
                    <a:cubicBezTo>
                      <a:pt x="216" y="182"/>
                      <a:pt x="218" y="186"/>
                      <a:pt x="221" y="186"/>
                    </a:cubicBezTo>
                    <a:cubicBezTo>
                      <a:pt x="221" y="180"/>
                      <a:pt x="215" y="178"/>
                      <a:pt x="209" y="175"/>
                    </a:cubicBezTo>
                    <a:cubicBezTo>
                      <a:pt x="207" y="174"/>
                      <a:pt x="201" y="173"/>
                      <a:pt x="202" y="169"/>
                    </a:cubicBezTo>
                    <a:cubicBezTo>
                      <a:pt x="202" y="169"/>
                      <a:pt x="202" y="168"/>
                      <a:pt x="202" y="167"/>
                    </a:cubicBezTo>
                    <a:cubicBezTo>
                      <a:pt x="200" y="167"/>
                      <a:pt x="198" y="168"/>
                      <a:pt x="196" y="168"/>
                    </a:cubicBezTo>
                    <a:cubicBezTo>
                      <a:pt x="194" y="168"/>
                      <a:pt x="193" y="167"/>
                      <a:pt x="191" y="167"/>
                    </a:cubicBezTo>
                    <a:cubicBezTo>
                      <a:pt x="189" y="165"/>
                      <a:pt x="187" y="161"/>
                      <a:pt x="186" y="157"/>
                    </a:cubicBezTo>
                    <a:cubicBezTo>
                      <a:pt x="185" y="154"/>
                      <a:pt x="182" y="150"/>
                      <a:pt x="178" y="148"/>
                    </a:cubicBezTo>
                    <a:cubicBezTo>
                      <a:pt x="175" y="147"/>
                      <a:pt x="172" y="145"/>
                      <a:pt x="172" y="141"/>
                    </a:cubicBezTo>
                    <a:cubicBezTo>
                      <a:pt x="172" y="139"/>
                      <a:pt x="173" y="138"/>
                      <a:pt x="173" y="136"/>
                    </a:cubicBezTo>
                    <a:cubicBezTo>
                      <a:pt x="173" y="136"/>
                      <a:pt x="172" y="135"/>
                      <a:pt x="172" y="134"/>
                    </a:cubicBezTo>
                    <a:cubicBezTo>
                      <a:pt x="172" y="131"/>
                      <a:pt x="178" y="131"/>
                      <a:pt x="181" y="129"/>
                    </a:cubicBezTo>
                    <a:cubicBezTo>
                      <a:pt x="183" y="131"/>
                      <a:pt x="181" y="137"/>
                      <a:pt x="185" y="137"/>
                    </a:cubicBezTo>
                    <a:cubicBezTo>
                      <a:pt x="188" y="137"/>
                      <a:pt x="190" y="137"/>
                      <a:pt x="193" y="137"/>
                    </a:cubicBezTo>
                    <a:cubicBezTo>
                      <a:pt x="193" y="143"/>
                      <a:pt x="201" y="153"/>
                      <a:pt x="207" y="153"/>
                    </a:cubicBezTo>
                    <a:cubicBezTo>
                      <a:pt x="208" y="153"/>
                      <a:pt x="209" y="153"/>
                      <a:pt x="211" y="153"/>
                    </a:cubicBezTo>
                    <a:cubicBezTo>
                      <a:pt x="211" y="157"/>
                      <a:pt x="215" y="157"/>
                      <a:pt x="219" y="159"/>
                    </a:cubicBezTo>
                    <a:cubicBezTo>
                      <a:pt x="223" y="161"/>
                      <a:pt x="229" y="167"/>
                      <a:pt x="229" y="171"/>
                    </a:cubicBezTo>
                    <a:cubicBezTo>
                      <a:pt x="229" y="173"/>
                      <a:pt x="229" y="175"/>
                      <a:pt x="229" y="178"/>
                    </a:cubicBezTo>
                    <a:cubicBezTo>
                      <a:pt x="229" y="184"/>
                      <a:pt x="234" y="187"/>
                      <a:pt x="237" y="190"/>
                    </a:cubicBezTo>
                    <a:cubicBezTo>
                      <a:pt x="240" y="193"/>
                      <a:pt x="242" y="195"/>
                      <a:pt x="243" y="199"/>
                    </a:cubicBezTo>
                    <a:cubicBezTo>
                      <a:pt x="243" y="200"/>
                      <a:pt x="244" y="202"/>
                      <a:pt x="245" y="202"/>
                    </a:cubicBezTo>
                    <a:cubicBezTo>
                      <a:pt x="247" y="202"/>
                      <a:pt x="248" y="202"/>
                      <a:pt x="250" y="202"/>
                    </a:cubicBezTo>
                    <a:cubicBezTo>
                      <a:pt x="249" y="204"/>
                      <a:pt x="246" y="205"/>
                      <a:pt x="246" y="207"/>
                    </a:cubicBezTo>
                    <a:cubicBezTo>
                      <a:pt x="246" y="212"/>
                      <a:pt x="250" y="216"/>
                      <a:pt x="255" y="216"/>
                    </a:cubicBezTo>
                    <a:cubicBezTo>
                      <a:pt x="255" y="216"/>
                      <a:pt x="257" y="216"/>
                      <a:pt x="258" y="216"/>
                    </a:cubicBezTo>
                    <a:cubicBezTo>
                      <a:pt x="256" y="215"/>
                      <a:pt x="258" y="211"/>
                      <a:pt x="258" y="210"/>
                    </a:cubicBezTo>
                    <a:cubicBezTo>
                      <a:pt x="258" y="207"/>
                      <a:pt x="258" y="206"/>
                      <a:pt x="257" y="205"/>
                    </a:cubicBezTo>
                    <a:cubicBezTo>
                      <a:pt x="257" y="202"/>
                      <a:pt x="257" y="202"/>
                      <a:pt x="257" y="202"/>
                    </a:cubicBezTo>
                    <a:cubicBezTo>
                      <a:pt x="258" y="204"/>
                      <a:pt x="261" y="206"/>
                      <a:pt x="264" y="207"/>
                    </a:cubicBezTo>
                    <a:cubicBezTo>
                      <a:pt x="265" y="207"/>
                      <a:pt x="265" y="207"/>
                      <a:pt x="265" y="207"/>
                    </a:cubicBezTo>
                    <a:cubicBezTo>
                      <a:pt x="265" y="205"/>
                      <a:pt x="268" y="206"/>
                      <a:pt x="269" y="205"/>
                    </a:cubicBezTo>
                    <a:cubicBezTo>
                      <a:pt x="269" y="204"/>
                      <a:pt x="268" y="203"/>
                      <a:pt x="268" y="202"/>
                    </a:cubicBezTo>
                    <a:cubicBezTo>
                      <a:pt x="266" y="202"/>
                      <a:pt x="258" y="195"/>
                      <a:pt x="258" y="195"/>
                    </a:cubicBezTo>
                    <a:cubicBezTo>
                      <a:pt x="258" y="194"/>
                      <a:pt x="259" y="193"/>
                      <a:pt x="260" y="191"/>
                    </a:cubicBezTo>
                    <a:cubicBezTo>
                      <a:pt x="254" y="185"/>
                      <a:pt x="254" y="185"/>
                      <a:pt x="254" y="185"/>
                    </a:cubicBezTo>
                    <a:cubicBezTo>
                      <a:pt x="254" y="184"/>
                      <a:pt x="256" y="182"/>
                      <a:pt x="257" y="182"/>
                    </a:cubicBezTo>
                    <a:cubicBezTo>
                      <a:pt x="260" y="182"/>
                      <a:pt x="260" y="186"/>
                      <a:pt x="265" y="186"/>
                    </a:cubicBezTo>
                    <a:cubicBezTo>
                      <a:pt x="265" y="184"/>
                      <a:pt x="265" y="182"/>
                      <a:pt x="265" y="180"/>
                    </a:cubicBezTo>
                    <a:cubicBezTo>
                      <a:pt x="268" y="179"/>
                      <a:pt x="269" y="176"/>
                      <a:pt x="274" y="176"/>
                    </a:cubicBezTo>
                    <a:cubicBezTo>
                      <a:pt x="279" y="176"/>
                      <a:pt x="282" y="182"/>
                      <a:pt x="286" y="182"/>
                    </a:cubicBezTo>
                    <a:cubicBezTo>
                      <a:pt x="290" y="182"/>
                      <a:pt x="290" y="178"/>
                      <a:pt x="294" y="176"/>
                    </a:cubicBezTo>
                    <a:cubicBezTo>
                      <a:pt x="295" y="176"/>
                      <a:pt x="296" y="176"/>
                      <a:pt x="297" y="176"/>
                    </a:cubicBezTo>
                    <a:cubicBezTo>
                      <a:pt x="297" y="176"/>
                      <a:pt x="298" y="176"/>
                      <a:pt x="298" y="176"/>
                    </a:cubicBezTo>
                    <a:cubicBezTo>
                      <a:pt x="298" y="176"/>
                      <a:pt x="298" y="176"/>
                      <a:pt x="299" y="176"/>
                    </a:cubicBezTo>
                    <a:cubicBezTo>
                      <a:pt x="300" y="176"/>
                      <a:pt x="300" y="176"/>
                      <a:pt x="301" y="176"/>
                    </a:cubicBezTo>
                    <a:cubicBezTo>
                      <a:pt x="303" y="175"/>
                      <a:pt x="304" y="176"/>
                      <a:pt x="305" y="174"/>
                    </a:cubicBezTo>
                    <a:cubicBezTo>
                      <a:pt x="303" y="172"/>
                      <a:pt x="296" y="168"/>
                      <a:pt x="296" y="162"/>
                    </a:cubicBezTo>
                    <a:cubicBezTo>
                      <a:pt x="296" y="158"/>
                      <a:pt x="301" y="153"/>
                      <a:pt x="303" y="150"/>
                    </a:cubicBezTo>
                    <a:cubicBezTo>
                      <a:pt x="303" y="143"/>
                      <a:pt x="303" y="143"/>
                      <a:pt x="303" y="143"/>
                    </a:cubicBezTo>
                    <a:cubicBezTo>
                      <a:pt x="304" y="141"/>
                      <a:pt x="304" y="143"/>
                      <a:pt x="305" y="139"/>
                    </a:cubicBezTo>
                    <a:cubicBezTo>
                      <a:pt x="305" y="136"/>
                      <a:pt x="308" y="134"/>
                      <a:pt x="311" y="134"/>
                    </a:cubicBezTo>
                    <a:cubicBezTo>
                      <a:pt x="311" y="132"/>
                      <a:pt x="311" y="131"/>
                      <a:pt x="311" y="130"/>
                    </a:cubicBezTo>
                    <a:cubicBezTo>
                      <a:pt x="309" y="130"/>
                      <a:pt x="305" y="131"/>
                      <a:pt x="304" y="131"/>
                    </a:cubicBezTo>
                    <a:cubicBezTo>
                      <a:pt x="303" y="130"/>
                      <a:pt x="303" y="130"/>
                      <a:pt x="303" y="130"/>
                    </a:cubicBezTo>
                    <a:cubicBezTo>
                      <a:pt x="302" y="129"/>
                      <a:pt x="301" y="128"/>
                      <a:pt x="301" y="128"/>
                    </a:cubicBezTo>
                    <a:cubicBezTo>
                      <a:pt x="301" y="116"/>
                      <a:pt x="301" y="116"/>
                      <a:pt x="301" y="116"/>
                    </a:cubicBezTo>
                    <a:cubicBezTo>
                      <a:pt x="294" y="116"/>
                      <a:pt x="296" y="101"/>
                      <a:pt x="288" y="101"/>
                    </a:cubicBezTo>
                    <a:cubicBezTo>
                      <a:pt x="281" y="101"/>
                      <a:pt x="277" y="105"/>
                      <a:pt x="268" y="105"/>
                    </a:cubicBezTo>
                    <a:cubicBezTo>
                      <a:pt x="266" y="105"/>
                      <a:pt x="264" y="105"/>
                      <a:pt x="263" y="105"/>
                    </a:cubicBezTo>
                    <a:cubicBezTo>
                      <a:pt x="259" y="105"/>
                      <a:pt x="256" y="104"/>
                      <a:pt x="256" y="99"/>
                    </a:cubicBezTo>
                    <a:cubicBezTo>
                      <a:pt x="256" y="99"/>
                      <a:pt x="256" y="99"/>
                      <a:pt x="256" y="99"/>
                    </a:cubicBezTo>
                    <a:cubicBezTo>
                      <a:pt x="256" y="99"/>
                      <a:pt x="256" y="99"/>
                      <a:pt x="256" y="99"/>
                    </a:cubicBezTo>
                    <a:cubicBezTo>
                      <a:pt x="256" y="92"/>
                      <a:pt x="257" y="87"/>
                      <a:pt x="260" y="82"/>
                    </a:cubicBezTo>
                    <a:cubicBezTo>
                      <a:pt x="262" y="81"/>
                      <a:pt x="267" y="79"/>
                      <a:pt x="267" y="76"/>
                    </a:cubicBezTo>
                    <a:cubicBezTo>
                      <a:pt x="267" y="71"/>
                      <a:pt x="262" y="67"/>
                      <a:pt x="262" y="61"/>
                    </a:cubicBezTo>
                    <a:cubicBezTo>
                      <a:pt x="262" y="61"/>
                      <a:pt x="262" y="61"/>
                      <a:pt x="262" y="61"/>
                    </a:cubicBezTo>
                    <a:cubicBezTo>
                      <a:pt x="262" y="61"/>
                      <a:pt x="262" y="61"/>
                      <a:pt x="262" y="61"/>
                    </a:cubicBezTo>
                    <a:cubicBezTo>
                      <a:pt x="262" y="57"/>
                      <a:pt x="266" y="55"/>
                      <a:pt x="266" y="52"/>
                    </a:cubicBezTo>
                    <a:cubicBezTo>
                      <a:pt x="266" y="46"/>
                      <a:pt x="263" y="35"/>
                      <a:pt x="257" y="35"/>
                    </a:cubicBezTo>
                    <a:cubicBezTo>
                      <a:pt x="251" y="35"/>
                      <a:pt x="248" y="35"/>
                      <a:pt x="242" y="35"/>
                    </a:cubicBezTo>
                    <a:cubicBezTo>
                      <a:pt x="242" y="35"/>
                      <a:pt x="242" y="35"/>
                      <a:pt x="242" y="35"/>
                    </a:cubicBezTo>
                    <a:cubicBezTo>
                      <a:pt x="242" y="35"/>
                      <a:pt x="242" y="35"/>
                      <a:pt x="242" y="35"/>
                    </a:cubicBezTo>
                    <a:cubicBezTo>
                      <a:pt x="242" y="35"/>
                      <a:pt x="242" y="35"/>
                      <a:pt x="242" y="35"/>
                    </a:cubicBezTo>
                    <a:cubicBezTo>
                      <a:pt x="242" y="35"/>
                      <a:pt x="242" y="35"/>
                      <a:pt x="242" y="35"/>
                    </a:cubicBezTo>
                    <a:cubicBezTo>
                      <a:pt x="242" y="35"/>
                      <a:pt x="242" y="35"/>
                      <a:pt x="242" y="35"/>
                    </a:cubicBezTo>
                    <a:cubicBezTo>
                      <a:pt x="242" y="35"/>
                      <a:pt x="242" y="35"/>
                      <a:pt x="242" y="35"/>
                    </a:cubicBezTo>
                    <a:cubicBezTo>
                      <a:pt x="242" y="35"/>
                      <a:pt x="242" y="35"/>
                      <a:pt x="242" y="35"/>
                    </a:cubicBezTo>
                    <a:cubicBezTo>
                      <a:pt x="239" y="35"/>
                      <a:pt x="236" y="36"/>
                      <a:pt x="232" y="36"/>
                    </a:cubicBezTo>
                    <a:cubicBezTo>
                      <a:pt x="232" y="36"/>
                      <a:pt x="232" y="36"/>
                      <a:pt x="232" y="36"/>
                    </a:cubicBezTo>
                    <a:cubicBezTo>
                      <a:pt x="229" y="36"/>
                      <a:pt x="225" y="37"/>
                      <a:pt x="222" y="37"/>
                    </a:cubicBezTo>
                    <a:cubicBezTo>
                      <a:pt x="222" y="36"/>
                      <a:pt x="223" y="35"/>
                      <a:pt x="223" y="34"/>
                    </a:cubicBezTo>
                    <a:cubicBezTo>
                      <a:pt x="221" y="33"/>
                      <a:pt x="217" y="33"/>
                      <a:pt x="214" y="33"/>
                    </a:cubicBezTo>
                    <a:cubicBezTo>
                      <a:pt x="210" y="33"/>
                      <a:pt x="206" y="37"/>
                      <a:pt x="203" y="38"/>
                    </a:cubicBezTo>
                    <a:cubicBezTo>
                      <a:pt x="199" y="40"/>
                      <a:pt x="195" y="39"/>
                      <a:pt x="190" y="41"/>
                    </a:cubicBezTo>
                    <a:cubicBezTo>
                      <a:pt x="189" y="42"/>
                      <a:pt x="189" y="44"/>
                      <a:pt x="186" y="44"/>
                    </a:cubicBezTo>
                    <a:cubicBezTo>
                      <a:pt x="186" y="44"/>
                      <a:pt x="181" y="40"/>
                      <a:pt x="181" y="40"/>
                    </a:cubicBezTo>
                    <a:cubicBezTo>
                      <a:pt x="181" y="39"/>
                      <a:pt x="182" y="38"/>
                      <a:pt x="182" y="37"/>
                    </a:cubicBezTo>
                    <a:cubicBezTo>
                      <a:pt x="182" y="37"/>
                      <a:pt x="182" y="37"/>
                      <a:pt x="181" y="37"/>
                    </a:cubicBezTo>
                    <a:cubicBezTo>
                      <a:pt x="175" y="37"/>
                      <a:pt x="170" y="42"/>
                      <a:pt x="163" y="42"/>
                    </a:cubicBezTo>
                    <a:cubicBezTo>
                      <a:pt x="162" y="42"/>
                      <a:pt x="161" y="40"/>
                      <a:pt x="161" y="39"/>
                    </a:cubicBezTo>
                    <a:cubicBezTo>
                      <a:pt x="158" y="39"/>
                      <a:pt x="157" y="38"/>
                      <a:pt x="154" y="38"/>
                    </a:cubicBezTo>
                    <a:cubicBezTo>
                      <a:pt x="154" y="37"/>
                      <a:pt x="154" y="37"/>
                      <a:pt x="154" y="35"/>
                    </a:cubicBezTo>
                    <a:cubicBezTo>
                      <a:pt x="152" y="35"/>
                      <a:pt x="151" y="33"/>
                      <a:pt x="151" y="30"/>
                    </a:cubicBezTo>
                    <a:cubicBezTo>
                      <a:pt x="151" y="25"/>
                      <a:pt x="154" y="22"/>
                      <a:pt x="157" y="19"/>
                    </a:cubicBezTo>
                    <a:cubicBezTo>
                      <a:pt x="158" y="18"/>
                      <a:pt x="161" y="18"/>
                      <a:pt x="161" y="16"/>
                    </a:cubicBezTo>
                    <a:cubicBezTo>
                      <a:pt x="161" y="16"/>
                      <a:pt x="161" y="15"/>
                      <a:pt x="161" y="14"/>
                    </a:cubicBezTo>
                    <a:cubicBezTo>
                      <a:pt x="158" y="14"/>
                      <a:pt x="155" y="14"/>
                      <a:pt x="155" y="11"/>
                    </a:cubicBezTo>
                    <a:cubicBezTo>
                      <a:pt x="155" y="8"/>
                      <a:pt x="156" y="7"/>
                      <a:pt x="157" y="4"/>
                    </a:cubicBezTo>
                    <a:cubicBezTo>
                      <a:pt x="157" y="0"/>
                      <a:pt x="157" y="0"/>
                      <a:pt x="157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79" name="Freeform 69"/>
              <p:cNvSpPr>
                <a:spLocks/>
              </p:cNvSpPr>
              <p:nvPr/>
            </p:nvSpPr>
            <p:spPr bwMode="auto">
              <a:xfrm>
                <a:off x="5614988" y="2166938"/>
                <a:ext cx="457200" cy="439738"/>
              </a:xfrm>
              <a:custGeom>
                <a:avLst/>
                <a:gdLst>
                  <a:gd name="T0" fmla="*/ 172 w 210"/>
                  <a:gd name="T1" fmla="*/ 8 h 202"/>
                  <a:gd name="T2" fmla="*/ 159 w 210"/>
                  <a:gd name="T3" fmla="*/ 11 h 202"/>
                  <a:gd name="T4" fmla="*/ 164 w 210"/>
                  <a:gd name="T5" fmla="*/ 2 h 202"/>
                  <a:gd name="T6" fmla="*/ 149 w 210"/>
                  <a:gd name="T7" fmla="*/ 6 h 202"/>
                  <a:gd name="T8" fmla="*/ 138 w 210"/>
                  <a:gd name="T9" fmla="*/ 6 h 202"/>
                  <a:gd name="T10" fmla="*/ 128 w 210"/>
                  <a:gd name="T11" fmla="*/ 17 h 202"/>
                  <a:gd name="T12" fmla="*/ 118 w 210"/>
                  <a:gd name="T13" fmla="*/ 20 h 202"/>
                  <a:gd name="T14" fmla="*/ 106 w 210"/>
                  <a:gd name="T15" fmla="*/ 20 h 202"/>
                  <a:gd name="T16" fmla="*/ 105 w 210"/>
                  <a:gd name="T17" fmla="*/ 23 h 202"/>
                  <a:gd name="T18" fmla="*/ 96 w 210"/>
                  <a:gd name="T19" fmla="*/ 27 h 202"/>
                  <a:gd name="T20" fmla="*/ 100 w 210"/>
                  <a:gd name="T21" fmla="*/ 28 h 202"/>
                  <a:gd name="T22" fmla="*/ 86 w 210"/>
                  <a:gd name="T23" fmla="*/ 32 h 202"/>
                  <a:gd name="T24" fmla="*/ 82 w 210"/>
                  <a:gd name="T25" fmla="*/ 31 h 202"/>
                  <a:gd name="T26" fmla="*/ 76 w 210"/>
                  <a:gd name="T27" fmla="*/ 34 h 202"/>
                  <a:gd name="T28" fmla="*/ 74 w 210"/>
                  <a:gd name="T29" fmla="*/ 39 h 202"/>
                  <a:gd name="T30" fmla="*/ 76 w 210"/>
                  <a:gd name="T31" fmla="*/ 52 h 202"/>
                  <a:gd name="T32" fmla="*/ 60 w 210"/>
                  <a:gd name="T33" fmla="*/ 70 h 202"/>
                  <a:gd name="T34" fmla="*/ 29 w 210"/>
                  <a:gd name="T35" fmla="*/ 101 h 202"/>
                  <a:gd name="T36" fmla="*/ 34 w 210"/>
                  <a:gd name="T37" fmla="*/ 103 h 202"/>
                  <a:gd name="T38" fmla="*/ 7 w 210"/>
                  <a:gd name="T39" fmla="*/ 120 h 202"/>
                  <a:gd name="T40" fmla="*/ 5 w 210"/>
                  <a:gd name="T41" fmla="*/ 147 h 202"/>
                  <a:gd name="T42" fmla="*/ 8 w 210"/>
                  <a:gd name="T43" fmla="*/ 153 h 202"/>
                  <a:gd name="T44" fmla="*/ 3 w 210"/>
                  <a:gd name="T45" fmla="*/ 161 h 202"/>
                  <a:gd name="T46" fmla="*/ 43 w 210"/>
                  <a:gd name="T47" fmla="*/ 150 h 202"/>
                  <a:gd name="T48" fmla="*/ 47 w 210"/>
                  <a:gd name="T49" fmla="*/ 161 h 202"/>
                  <a:gd name="T50" fmla="*/ 59 w 210"/>
                  <a:gd name="T51" fmla="*/ 186 h 202"/>
                  <a:gd name="T52" fmla="*/ 65 w 210"/>
                  <a:gd name="T53" fmla="*/ 202 h 202"/>
                  <a:gd name="T54" fmla="*/ 86 w 210"/>
                  <a:gd name="T55" fmla="*/ 193 h 202"/>
                  <a:gd name="T56" fmla="*/ 90 w 210"/>
                  <a:gd name="T57" fmla="*/ 175 h 202"/>
                  <a:gd name="T58" fmla="*/ 109 w 210"/>
                  <a:gd name="T59" fmla="*/ 149 h 202"/>
                  <a:gd name="T60" fmla="*/ 94 w 210"/>
                  <a:gd name="T61" fmla="*/ 133 h 202"/>
                  <a:gd name="T62" fmla="*/ 98 w 210"/>
                  <a:gd name="T63" fmla="*/ 116 h 202"/>
                  <a:gd name="T64" fmla="*/ 130 w 210"/>
                  <a:gd name="T65" fmla="*/ 91 h 202"/>
                  <a:gd name="T66" fmla="*/ 147 w 210"/>
                  <a:gd name="T67" fmla="*/ 74 h 202"/>
                  <a:gd name="T68" fmla="*/ 152 w 210"/>
                  <a:gd name="T69" fmla="*/ 90 h 202"/>
                  <a:gd name="T70" fmla="*/ 127 w 210"/>
                  <a:gd name="T71" fmla="*/ 116 h 202"/>
                  <a:gd name="T72" fmla="*/ 128 w 210"/>
                  <a:gd name="T73" fmla="*/ 133 h 202"/>
                  <a:gd name="T74" fmla="*/ 147 w 210"/>
                  <a:gd name="T75" fmla="*/ 146 h 202"/>
                  <a:gd name="T76" fmla="*/ 168 w 210"/>
                  <a:gd name="T77" fmla="*/ 143 h 202"/>
                  <a:gd name="T78" fmla="*/ 185 w 210"/>
                  <a:gd name="T79" fmla="*/ 137 h 202"/>
                  <a:gd name="T80" fmla="*/ 210 w 210"/>
                  <a:gd name="T81" fmla="*/ 109 h 202"/>
                  <a:gd name="T82" fmla="*/ 201 w 210"/>
                  <a:gd name="T83" fmla="*/ 97 h 202"/>
                  <a:gd name="T84" fmla="*/ 205 w 210"/>
                  <a:gd name="T85" fmla="*/ 93 h 202"/>
                  <a:gd name="T86" fmla="*/ 196 w 210"/>
                  <a:gd name="T87" fmla="*/ 79 h 202"/>
                  <a:gd name="T88" fmla="*/ 199 w 210"/>
                  <a:gd name="T89" fmla="*/ 71 h 202"/>
                  <a:gd name="T90" fmla="*/ 193 w 210"/>
                  <a:gd name="T91" fmla="*/ 57 h 202"/>
                  <a:gd name="T92" fmla="*/ 198 w 210"/>
                  <a:gd name="T93" fmla="*/ 45 h 202"/>
                  <a:gd name="T94" fmla="*/ 188 w 210"/>
                  <a:gd name="T95" fmla="*/ 33 h 202"/>
                  <a:gd name="T96" fmla="*/ 203 w 210"/>
                  <a:gd name="T97" fmla="*/ 19 h 202"/>
                  <a:gd name="T98" fmla="*/ 188 w 210"/>
                  <a:gd name="T99" fmla="*/ 14 h 202"/>
                  <a:gd name="T100" fmla="*/ 190 w 210"/>
                  <a:gd name="T101" fmla="*/ 2 h 202"/>
                  <a:gd name="T102" fmla="*/ 183 w 210"/>
                  <a:gd name="T103" fmla="*/ 0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10" h="202">
                    <a:moveTo>
                      <a:pt x="183" y="0"/>
                    </a:moveTo>
                    <a:cubicBezTo>
                      <a:pt x="178" y="3"/>
                      <a:pt x="176" y="4"/>
                      <a:pt x="172" y="8"/>
                    </a:cubicBezTo>
                    <a:cubicBezTo>
                      <a:pt x="172" y="6"/>
                      <a:pt x="172" y="5"/>
                      <a:pt x="171" y="3"/>
                    </a:cubicBezTo>
                    <a:cubicBezTo>
                      <a:pt x="166" y="5"/>
                      <a:pt x="164" y="11"/>
                      <a:pt x="159" y="11"/>
                    </a:cubicBezTo>
                    <a:cubicBezTo>
                      <a:pt x="159" y="11"/>
                      <a:pt x="159" y="11"/>
                      <a:pt x="158" y="11"/>
                    </a:cubicBezTo>
                    <a:cubicBezTo>
                      <a:pt x="160" y="7"/>
                      <a:pt x="164" y="6"/>
                      <a:pt x="164" y="2"/>
                    </a:cubicBezTo>
                    <a:cubicBezTo>
                      <a:pt x="164" y="2"/>
                      <a:pt x="164" y="1"/>
                      <a:pt x="163" y="1"/>
                    </a:cubicBezTo>
                    <a:cubicBezTo>
                      <a:pt x="160" y="1"/>
                      <a:pt x="153" y="6"/>
                      <a:pt x="149" y="6"/>
                    </a:cubicBezTo>
                    <a:cubicBezTo>
                      <a:pt x="147" y="6"/>
                      <a:pt x="145" y="3"/>
                      <a:pt x="143" y="1"/>
                    </a:cubicBezTo>
                    <a:cubicBezTo>
                      <a:pt x="143" y="3"/>
                      <a:pt x="138" y="4"/>
                      <a:pt x="138" y="6"/>
                    </a:cubicBezTo>
                    <a:cubicBezTo>
                      <a:pt x="138" y="8"/>
                      <a:pt x="140" y="8"/>
                      <a:pt x="142" y="9"/>
                    </a:cubicBezTo>
                    <a:cubicBezTo>
                      <a:pt x="137" y="12"/>
                      <a:pt x="132" y="10"/>
                      <a:pt x="128" y="17"/>
                    </a:cubicBezTo>
                    <a:cubicBezTo>
                      <a:pt x="128" y="12"/>
                      <a:pt x="128" y="12"/>
                      <a:pt x="128" y="12"/>
                    </a:cubicBezTo>
                    <a:cubicBezTo>
                      <a:pt x="122" y="12"/>
                      <a:pt x="121" y="19"/>
                      <a:pt x="118" y="20"/>
                    </a:cubicBezTo>
                    <a:cubicBezTo>
                      <a:pt x="118" y="16"/>
                      <a:pt x="118" y="16"/>
                      <a:pt x="118" y="16"/>
                    </a:cubicBezTo>
                    <a:cubicBezTo>
                      <a:pt x="113" y="17"/>
                      <a:pt x="108" y="17"/>
                      <a:pt x="106" y="20"/>
                    </a:cubicBezTo>
                    <a:cubicBezTo>
                      <a:pt x="107" y="21"/>
                      <a:pt x="106" y="21"/>
                      <a:pt x="108" y="22"/>
                    </a:cubicBezTo>
                    <a:cubicBezTo>
                      <a:pt x="107" y="23"/>
                      <a:pt x="106" y="23"/>
                      <a:pt x="105" y="23"/>
                    </a:cubicBezTo>
                    <a:cubicBezTo>
                      <a:pt x="104" y="23"/>
                      <a:pt x="103" y="23"/>
                      <a:pt x="102" y="23"/>
                    </a:cubicBezTo>
                    <a:cubicBezTo>
                      <a:pt x="99" y="23"/>
                      <a:pt x="97" y="25"/>
                      <a:pt x="96" y="27"/>
                    </a:cubicBezTo>
                    <a:cubicBezTo>
                      <a:pt x="96" y="27"/>
                      <a:pt x="97" y="27"/>
                      <a:pt x="97" y="27"/>
                    </a:cubicBezTo>
                    <a:cubicBezTo>
                      <a:pt x="98" y="27"/>
                      <a:pt x="99" y="27"/>
                      <a:pt x="100" y="28"/>
                    </a:cubicBezTo>
                    <a:cubicBezTo>
                      <a:pt x="100" y="28"/>
                      <a:pt x="97" y="35"/>
                      <a:pt x="95" y="35"/>
                    </a:cubicBezTo>
                    <a:cubicBezTo>
                      <a:pt x="91" y="35"/>
                      <a:pt x="90" y="32"/>
                      <a:pt x="86" y="32"/>
                    </a:cubicBezTo>
                    <a:cubicBezTo>
                      <a:pt x="87" y="30"/>
                      <a:pt x="86" y="29"/>
                      <a:pt x="85" y="27"/>
                    </a:cubicBezTo>
                    <a:cubicBezTo>
                      <a:pt x="84" y="28"/>
                      <a:pt x="83" y="29"/>
                      <a:pt x="82" y="31"/>
                    </a:cubicBezTo>
                    <a:cubicBezTo>
                      <a:pt x="82" y="31"/>
                      <a:pt x="81" y="30"/>
                      <a:pt x="80" y="30"/>
                    </a:cubicBezTo>
                    <a:cubicBezTo>
                      <a:pt x="78" y="30"/>
                      <a:pt x="76" y="31"/>
                      <a:pt x="76" y="34"/>
                    </a:cubicBezTo>
                    <a:cubicBezTo>
                      <a:pt x="76" y="34"/>
                      <a:pt x="79" y="35"/>
                      <a:pt x="80" y="35"/>
                    </a:cubicBezTo>
                    <a:cubicBezTo>
                      <a:pt x="79" y="36"/>
                      <a:pt x="76" y="37"/>
                      <a:pt x="74" y="39"/>
                    </a:cubicBezTo>
                    <a:cubicBezTo>
                      <a:pt x="81" y="39"/>
                      <a:pt x="84" y="35"/>
                      <a:pt x="91" y="34"/>
                    </a:cubicBezTo>
                    <a:cubicBezTo>
                      <a:pt x="90" y="40"/>
                      <a:pt x="82" y="49"/>
                      <a:pt x="76" y="52"/>
                    </a:cubicBezTo>
                    <a:cubicBezTo>
                      <a:pt x="70" y="54"/>
                      <a:pt x="66" y="58"/>
                      <a:pt x="63" y="64"/>
                    </a:cubicBezTo>
                    <a:cubicBezTo>
                      <a:pt x="60" y="70"/>
                      <a:pt x="60" y="70"/>
                      <a:pt x="60" y="70"/>
                    </a:cubicBezTo>
                    <a:cubicBezTo>
                      <a:pt x="58" y="70"/>
                      <a:pt x="58" y="79"/>
                      <a:pt x="55" y="81"/>
                    </a:cubicBezTo>
                    <a:cubicBezTo>
                      <a:pt x="46" y="88"/>
                      <a:pt x="41" y="98"/>
                      <a:pt x="29" y="101"/>
                    </a:cubicBezTo>
                    <a:cubicBezTo>
                      <a:pt x="32" y="102"/>
                      <a:pt x="33" y="102"/>
                      <a:pt x="36" y="103"/>
                    </a:cubicBezTo>
                    <a:cubicBezTo>
                      <a:pt x="35" y="103"/>
                      <a:pt x="34" y="103"/>
                      <a:pt x="34" y="103"/>
                    </a:cubicBezTo>
                    <a:cubicBezTo>
                      <a:pt x="25" y="103"/>
                      <a:pt x="24" y="109"/>
                      <a:pt x="19" y="110"/>
                    </a:cubicBezTo>
                    <a:cubicBezTo>
                      <a:pt x="13" y="112"/>
                      <a:pt x="10" y="115"/>
                      <a:pt x="7" y="120"/>
                    </a:cubicBezTo>
                    <a:cubicBezTo>
                      <a:pt x="5" y="123"/>
                      <a:pt x="0" y="122"/>
                      <a:pt x="0" y="127"/>
                    </a:cubicBezTo>
                    <a:cubicBezTo>
                      <a:pt x="0" y="135"/>
                      <a:pt x="1" y="142"/>
                      <a:pt x="5" y="147"/>
                    </a:cubicBezTo>
                    <a:cubicBezTo>
                      <a:pt x="4" y="149"/>
                      <a:pt x="1" y="152"/>
                      <a:pt x="1" y="154"/>
                    </a:cubicBezTo>
                    <a:cubicBezTo>
                      <a:pt x="4" y="153"/>
                      <a:pt x="4" y="153"/>
                      <a:pt x="8" y="153"/>
                    </a:cubicBezTo>
                    <a:cubicBezTo>
                      <a:pt x="8" y="157"/>
                      <a:pt x="8" y="157"/>
                      <a:pt x="8" y="157"/>
                    </a:cubicBezTo>
                    <a:cubicBezTo>
                      <a:pt x="7" y="158"/>
                      <a:pt x="3" y="159"/>
                      <a:pt x="3" y="161"/>
                    </a:cubicBezTo>
                    <a:cubicBezTo>
                      <a:pt x="3" y="162"/>
                      <a:pt x="14" y="169"/>
                      <a:pt x="16" y="169"/>
                    </a:cubicBezTo>
                    <a:cubicBezTo>
                      <a:pt x="28" y="169"/>
                      <a:pt x="37" y="158"/>
                      <a:pt x="43" y="150"/>
                    </a:cubicBezTo>
                    <a:cubicBezTo>
                      <a:pt x="45" y="153"/>
                      <a:pt x="45" y="155"/>
                      <a:pt x="48" y="157"/>
                    </a:cubicBezTo>
                    <a:cubicBezTo>
                      <a:pt x="48" y="158"/>
                      <a:pt x="47" y="159"/>
                      <a:pt x="47" y="161"/>
                    </a:cubicBezTo>
                    <a:cubicBezTo>
                      <a:pt x="47" y="166"/>
                      <a:pt x="51" y="167"/>
                      <a:pt x="53" y="171"/>
                    </a:cubicBezTo>
                    <a:cubicBezTo>
                      <a:pt x="55" y="177"/>
                      <a:pt x="54" y="181"/>
                      <a:pt x="59" y="186"/>
                    </a:cubicBezTo>
                    <a:cubicBezTo>
                      <a:pt x="59" y="187"/>
                      <a:pt x="58" y="188"/>
                      <a:pt x="58" y="189"/>
                    </a:cubicBezTo>
                    <a:cubicBezTo>
                      <a:pt x="58" y="190"/>
                      <a:pt x="62" y="202"/>
                      <a:pt x="65" y="202"/>
                    </a:cubicBezTo>
                    <a:cubicBezTo>
                      <a:pt x="72" y="202"/>
                      <a:pt x="73" y="193"/>
                      <a:pt x="78" y="193"/>
                    </a:cubicBezTo>
                    <a:cubicBezTo>
                      <a:pt x="80" y="193"/>
                      <a:pt x="82" y="193"/>
                      <a:pt x="86" y="193"/>
                    </a:cubicBezTo>
                    <a:cubicBezTo>
                      <a:pt x="87" y="188"/>
                      <a:pt x="93" y="187"/>
                      <a:pt x="94" y="180"/>
                    </a:cubicBezTo>
                    <a:cubicBezTo>
                      <a:pt x="93" y="179"/>
                      <a:pt x="90" y="178"/>
                      <a:pt x="90" y="175"/>
                    </a:cubicBezTo>
                    <a:cubicBezTo>
                      <a:pt x="90" y="169"/>
                      <a:pt x="92" y="161"/>
                      <a:pt x="98" y="161"/>
                    </a:cubicBezTo>
                    <a:cubicBezTo>
                      <a:pt x="101" y="161"/>
                      <a:pt x="109" y="154"/>
                      <a:pt x="109" y="149"/>
                    </a:cubicBezTo>
                    <a:cubicBezTo>
                      <a:pt x="109" y="144"/>
                      <a:pt x="102" y="139"/>
                      <a:pt x="97" y="138"/>
                    </a:cubicBezTo>
                    <a:cubicBezTo>
                      <a:pt x="97" y="136"/>
                      <a:pt x="96" y="134"/>
                      <a:pt x="94" y="133"/>
                    </a:cubicBezTo>
                    <a:cubicBezTo>
                      <a:pt x="94" y="127"/>
                      <a:pt x="94" y="127"/>
                      <a:pt x="94" y="127"/>
                    </a:cubicBezTo>
                    <a:cubicBezTo>
                      <a:pt x="99" y="125"/>
                      <a:pt x="96" y="120"/>
                      <a:pt x="98" y="116"/>
                    </a:cubicBezTo>
                    <a:cubicBezTo>
                      <a:pt x="101" y="111"/>
                      <a:pt x="106" y="110"/>
                      <a:pt x="111" y="107"/>
                    </a:cubicBezTo>
                    <a:cubicBezTo>
                      <a:pt x="117" y="103"/>
                      <a:pt x="130" y="98"/>
                      <a:pt x="130" y="91"/>
                    </a:cubicBezTo>
                    <a:cubicBezTo>
                      <a:pt x="130" y="90"/>
                      <a:pt x="130" y="88"/>
                      <a:pt x="130" y="85"/>
                    </a:cubicBezTo>
                    <a:cubicBezTo>
                      <a:pt x="130" y="77"/>
                      <a:pt x="137" y="74"/>
                      <a:pt x="147" y="74"/>
                    </a:cubicBezTo>
                    <a:cubicBezTo>
                      <a:pt x="154" y="74"/>
                      <a:pt x="163" y="75"/>
                      <a:pt x="163" y="82"/>
                    </a:cubicBezTo>
                    <a:cubicBezTo>
                      <a:pt x="163" y="87"/>
                      <a:pt x="156" y="88"/>
                      <a:pt x="152" y="90"/>
                    </a:cubicBezTo>
                    <a:cubicBezTo>
                      <a:pt x="145" y="95"/>
                      <a:pt x="139" y="110"/>
                      <a:pt x="127" y="110"/>
                    </a:cubicBezTo>
                    <a:cubicBezTo>
                      <a:pt x="127" y="112"/>
                      <a:pt x="127" y="114"/>
                      <a:pt x="127" y="116"/>
                    </a:cubicBezTo>
                    <a:cubicBezTo>
                      <a:pt x="127" y="119"/>
                      <a:pt x="129" y="126"/>
                      <a:pt x="132" y="127"/>
                    </a:cubicBezTo>
                    <a:cubicBezTo>
                      <a:pt x="131" y="128"/>
                      <a:pt x="128" y="130"/>
                      <a:pt x="128" y="133"/>
                    </a:cubicBezTo>
                    <a:cubicBezTo>
                      <a:pt x="128" y="139"/>
                      <a:pt x="134" y="143"/>
                      <a:pt x="140" y="143"/>
                    </a:cubicBezTo>
                    <a:cubicBezTo>
                      <a:pt x="140" y="146"/>
                      <a:pt x="143" y="146"/>
                      <a:pt x="147" y="146"/>
                    </a:cubicBezTo>
                    <a:cubicBezTo>
                      <a:pt x="151" y="146"/>
                      <a:pt x="158" y="144"/>
                      <a:pt x="164" y="142"/>
                    </a:cubicBezTo>
                    <a:cubicBezTo>
                      <a:pt x="165" y="142"/>
                      <a:pt x="166" y="143"/>
                      <a:pt x="168" y="143"/>
                    </a:cubicBezTo>
                    <a:cubicBezTo>
                      <a:pt x="174" y="143"/>
                      <a:pt x="183" y="141"/>
                      <a:pt x="185" y="137"/>
                    </a:cubicBezTo>
                    <a:cubicBezTo>
                      <a:pt x="185" y="137"/>
                      <a:pt x="185" y="137"/>
                      <a:pt x="185" y="137"/>
                    </a:cubicBezTo>
                    <a:cubicBezTo>
                      <a:pt x="185" y="137"/>
                      <a:pt x="185" y="137"/>
                      <a:pt x="185" y="137"/>
                    </a:cubicBezTo>
                    <a:cubicBezTo>
                      <a:pt x="191" y="129"/>
                      <a:pt x="210" y="118"/>
                      <a:pt x="210" y="109"/>
                    </a:cubicBezTo>
                    <a:cubicBezTo>
                      <a:pt x="210" y="103"/>
                      <a:pt x="204" y="102"/>
                      <a:pt x="201" y="97"/>
                    </a:cubicBezTo>
                    <a:cubicBezTo>
                      <a:pt x="201" y="97"/>
                      <a:pt x="201" y="97"/>
                      <a:pt x="201" y="97"/>
                    </a:cubicBezTo>
                    <a:cubicBezTo>
                      <a:pt x="201" y="97"/>
                      <a:pt x="201" y="97"/>
                      <a:pt x="201" y="97"/>
                    </a:cubicBezTo>
                    <a:cubicBezTo>
                      <a:pt x="202" y="96"/>
                      <a:pt x="205" y="95"/>
                      <a:pt x="205" y="93"/>
                    </a:cubicBezTo>
                    <a:cubicBezTo>
                      <a:pt x="205" y="87"/>
                      <a:pt x="196" y="85"/>
                      <a:pt x="196" y="79"/>
                    </a:cubicBezTo>
                    <a:cubicBezTo>
                      <a:pt x="196" y="79"/>
                      <a:pt x="196" y="79"/>
                      <a:pt x="196" y="79"/>
                    </a:cubicBezTo>
                    <a:cubicBezTo>
                      <a:pt x="196" y="79"/>
                      <a:pt x="196" y="79"/>
                      <a:pt x="196" y="79"/>
                    </a:cubicBezTo>
                    <a:cubicBezTo>
                      <a:pt x="196" y="76"/>
                      <a:pt x="199" y="74"/>
                      <a:pt x="199" y="71"/>
                    </a:cubicBezTo>
                    <a:cubicBezTo>
                      <a:pt x="199" y="65"/>
                      <a:pt x="193" y="62"/>
                      <a:pt x="193" y="57"/>
                    </a:cubicBezTo>
                    <a:cubicBezTo>
                      <a:pt x="193" y="57"/>
                      <a:pt x="193" y="57"/>
                      <a:pt x="193" y="57"/>
                    </a:cubicBezTo>
                    <a:cubicBezTo>
                      <a:pt x="193" y="57"/>
                      <a:pt x="193" y="57"/>
                      <a:pt x="193" y="57"/>
                    </a:cubicBezTo>
                    <a:cubicBezTo>
                      <a:pt x="193" y="52"/>
                      <a:pt x="198" y="49"/>
                      <a:pt x="198" y="45"/>
                    </a:cubicBezTo>
                    <a:cubicBezTo>
                      <a:pt x="198" y="38"/>
                      <a:pt x="188" y="39"/>
                      <a:pt x="188" y="33"/>
                    </a:cubicBezTo>
                    <a:cubicBezTo>
                      <a:pt x="188" y="33"/>
                      <a:pt x="188" y="33"/>
                      <a:pt x="188" y="33"/>
                    </a:cubicBezTo>
                    <a:cubicBezTo>
                      <a:pt x="188" y="33"/>
                      <a:pt x="188" y="33"/>
                      <a:pt x="188" y="33"/>
                    </a:cubicBezTo>
                    <a:cubicBezTo>
                      <a:pt x="188" y="27"/>
                      <a:pt x="199" y="22"/>
                      <a:pt x="203" y="19"/>
                    </a:cubicBezTo>
                    <a:cubicBezTo>
                      <a:pt x="202" y="19"/>
                      <a:pt x="196" y="18"/>
                      <a:pt x="193" y="18"/>
                    </a:cubicBezTo>
                    <a:cubicBezTo>
                      <a:pt x="193" y="16"/>
                      <a:pt x="191" y="16"/>
                      <a:pt x="188" y="14"/>
                    </a:cubicBezTo>
                    <a:cubicBezTo>
                      <a:pt x="195" y="11"/>
                      <a:pt x="197" y="14"/>
                      <a:pt x="200" y="7"/>
                    </a:cubicBezTo>
                    <a:cubicBezTo>
                      <a:pt x="197" y="6"/>
                      <a:pt x="191" y="2"/>
                      <a:pt x="190" y="2"/>
                    </a:cubicBezTo>
                    <a:cubicBezTo>
                      <a:pt x="188" y="2"/>
                      <a:pt x="186" y="4"/>
                      <a:pt x="186" y="7"/>
                    </a:cubicBezTo>
                    <a:cubicBezTo>
                      <a:pt x="182" y="6"/>
                      <a:pt x="183" y="4"/>
                      <a:pt x="183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80" name="Freeform 87"/>
              <p:cNvSpPr>
                <a:spLocks/>
              </p:cNvSpPr>
              <p:nvPr/>
            </p:nvSpPr>
            <p:spPr bwMode="auto">
              <a:xfrm>
                <a:off x="5708650" y="1843088"/>
                <a:ext cx="246062" cy="134938"/>
              </a:xfrm>
              <a:custGeom>
                <a:avLst/>
                <a:gdLst>
                  <a:gd name="T0" fmla="*/ 46 w 113"/>
                  <a:gd name="T1" fmla="*/ 0 h 62"/>
                  <a:gd name="T2" fmla="*/ 41 w 113"/>
                  <a:gd name="T3" fmla="*/ 4 h 62"/>
                  <a:gd name="T4" fmla="*/ 44 w 113"/>
                  <a:gd name="T5" fmla="*/ 17 h 62"/>
                  <a:gd name="T6" fmla="*/ 31 w 113"/>
                  <a:gd name="T7" fmla="*/ 4 h 62"/>
                  <a:gd name="T8" fmla="*/ 27 w 113"/>
                  <a:gd name="T9" fmla="*/ 9 h 62"/>
                  <a:gd name="T10" fmla="*/ 28 w 113"/>
                  <a:gd name="T11" fmla="*/ 12 h 62"/>
                  <a:gd name="T12" fmla="*/ 21 w 113"/>
                  <a:gd name="T13" fmla="*/ 8 h 62"/>
                  <a:gd name="T14" fmla="*/ 24 w 113"/>
                  <a:gd name="T15" fmla="*/ 5 h 62"/>
                  <a:gd name="T16" fmla="*/ 10 w 113"/>
                  <a:gd name="T17" fmla="*/ 3 h 62"/>
                  <a:gd name="T18" fmla="*/ 0 w 113"/>
                  <a:gd name="T19" fmla="*/ 10 h 62"/>
                  <a:gd name="T20" fmla="*/ 7 w 113"/>
                  <a:gd name="T21" fmla="*/ 17 h 62"/>
                  <a:gd name="T22" fmla="*/ 10 w 113"/>
                  <a:gd name="T23" fmla="*/ 18 h 62"/>
                  <a:gd name="T24" fmla="*/ 18 w 113"/>
                  <a:gd name="T25" fmla="*/ 27 h 62"/>
                  <a:gd name="T26" fmla="*/ 15 w 113"/>
                  <a:gd name="T27" fmla="*/ 28 h 62"/>
                  <a:gd name="T28" fmla="*/ 24 w 113"/>
                  <a:gd name="T29" fmla="*/ 33 h 62"/>
                  <a:gd name="T30" fmla="*/ 33 w 113"/>
                  <a:gd name="T31" fmla="*/ 25 h 62"/>
                  <a:gd name="T32" fmla="*/ 35 w 113"/>
                  <a:gd name="T33" fmla="*/ 25 h 62"/>
                  <a:gd name="T34" fmla="*/ 39 w 113"/>
                  <a:gd name="T35" fmla="*/ 27 h 62"/>
                  <a:gd name="T36" fmla="*/ 47 w 113"/>
                  <a:gd name="T37" fmla="*/ 27 h 62"/>
                  <a:gd name="T38" fmla="*/ 32 w 113"/>
                  <a:gd name="T39" fmla="*/ 34 h 62"/>
                  <a:gd name="T40" fmla="*/ 24 w 113"/>
                  <a:gd name="T41" fmla="*/ 37 h 62"/>
                  <a:gd name="T42" fmla="*/ 29 w 113"/>
                  <a:gd name="T43" fmla="*/ 42 h 62"/>
                  <a:gd name="T44" fmla="*/ 35 w 113"/>
                  <a:gd name="T45" fmla="*/ 41 h 62"/>
                  <a:gd name="T46" fmla="*/ 48 w 113"/>
                  <a:gd name="T47" fmla="*/ 42 h 62"/>
                  <a:gd name="T48" fmla="*/ 39 w 113"/>
                  <a:gd name="T49" fmla="*/ 45 h 62"/>
                  <a:gd name="T50" fmla="*/ 31 w 113"/>
                  <a:gd name="T51" fmla="*/ 44 h 62"/>
                  <a:gd name="T52" fmla="*/ 28 w 113"/>
                  <a:gd name="T53" fmla="*/ 44 h 62"/>
                  <a:gd name="T54" fmla="*/ 50 w 113"/>
                  <a:gd name="T55" fmla="*/ 62 h 62"/>
                  <a:gd name="T56" fmla="*/ 58 w 113"/>
                  <a:gd name="T57" fmla="*/ 47 h 62"/>
                  <a:gd name="T58" fmla="*/ 63 w 113"/>
                  <a:gd name="T59" fmla="*/ 44 h 62"/>
                  <a:gd name="T60" fmla="*/ 78 w 113"/>
                  <a:gd name="T61" fmla="*/ 25 h 62"/>
                  <a:gd name="T62" fmla="*/ 85 w 113"/>
                  <a:gd name="T63" fmla="*/ 29 h 62"/>
                  <a:gd name="T64" fmla="*/ 81 w 113"/>
                  <a:gd name="T65" fmla="*/ 29 h 62"/>
                  <a:gd name="T66" fmla="*/ 87 w 113"/>
                  <a:gd name="T67" fmla="*/ 37 h 62"/>
                  <a:gd name="T68" fmla="*/ 82 w 113"/>
                  <a:gd name="T69" fmla="*/ 45 h 62"/>
                  <a:gd name="T70" fmla="*/ 95 w 113"/>
                  <a:gd name="T71" fmla="*/ 46 h 62"/>
                  <a:gd name="T72" fmla="*/ 95 w 113"/>
                  <a:gd name="T73" fmla="*/ 51 h 62"/>
                  <a:gd name="T74" fmla="*/ 113 w 113"/>
                  <a:gd name="T75" fmla="*/ 41 h 62"/>
                  <a:gd name="T76" fmla="*/ 102 w 113"/>
                  <a:gd name="T77" fmla="*/ 31 h 62"/>
                  <a:gd name="T78" fmla="*/ 93 w 113"/>
                  <a:gd name="T79" fmla="*/ 31 h 62"/>
                  <a:gd name="T80" fmla="*/ 93 w 113"/>
                  <a:gd name="T81" fmla="*/ 27 h 62"/>
                  <a:gd name="T82" fmla="*/ 90 w 113"/>
                  <a:gd name="T83" fmla="*/ 27 h 62"/>
                  <a:gd name="T84" fmla="*/ 88 w 113"/>
                  <a:gd name="T85" fmla="*/ 27 h 62"/>
                  <a:gd name="T86" fmla="*/ 91 w 113"/>
                  <a:gd name="T87" fmla="*/ 27 h 62"/>
                  <a:gd name="T88" fmla="*/ 68 w 113"/>
                  <a:gd name="T89" fmla="*/ 15 h 62"/>
                  <a:gd name="T90" fmla="*/ 65 w 113"/>
                  <a:gd name="T91" fmla="*/ 14 h 62"/>
                  <a:gd name="T92" fmla="*/ 62 w 113"/>
                  <a:gd name="T93" fmla="*/ 8 h 62"/>
                  <a:gd name="T94" fmla="*/ 57 w 113"/>
                  <a:gd name="T95" fmla="*/ 11 h 62"/>
                  <a:gd name="T96" fmla="*/ 58 w 113"/>
                  <a:gd name="T97" fmla="*/ 6 h 62"/>
                  <a:gd name="T98" fmla="*/ 46 w 113"/>
                  <a:gd name="T9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13" h="62">
                    <a:moveTo>
                      <a:pt x="46" y="0"/>
                    </a:moveTo>
                    <a:cubicBezTo>
                      <a:pt x="43" y="0"/>
                      <a:pt x="41" y="0"/>
                      <a:pt x="41" y="4"/>
                    </a:cubicBezTo>
                    <a:cubicBezTo>
                      <a:pt x="41" y="10"/>
                      <a:pt x="43" y="12"/>
                      <a:pt x="44" y="17"/>
                    </a:cubicBezTo>
                    <a:cubicBezTo>
                      <a:pt x="37" y="14"/>
                      <a:pt x="39" y="4"/>
                      <a:pt x="31" y="4"/>
                    </a:cubicBezTo>
                    <a:cubicBezTo>
                      <a:pt x="29" y="4"/>
                      <a:pt x="27" y="6"/>
                      <a:pt x="27" y="9"/>
                    </a:cubicBezTo>
                    <a:cubicBezTo>
                      <a:pt x="27" y="10"/>
                      <a:pt x="27" y="11"/>
                      <a:pt x="28" y="12"/>
                    </a:cubicBezTo>
                    <a:cubicBezTo>
                      <a:pt x="26" y="11"/>
                      <a:pt x="23" y="10"/>
                      <a:pt x="21" y="8"/>
                    </a:cubicBezTo>
                    <a:cubicBezTo>
                      <a:pt x="22" y="7"/>
                      <a:pt x="23" y="6"/>
                      <a:pt x="24" y="5"/>
                    </a:cubicBezTo>
                    <a:cubicBezTo>
                      <a:pt x="18" y="3"/>
                      <a:pt x="15" y="3"/>
                      <a:pt x="10" y="3"/>
                    </a:cubicBezTo>
                    <a:cubicBezTo>
                      <a:pt x="7" y="3"/>
                      <a:pt x="2" y="9"/>
                      <a:pt x="0" y="10"/>
                    </a:cubicBezTo>
                    <a:cubicBezTo>
                      <a:pt x="2" y="12"/>
                      <a:pt x="5" y="17"/>
                      <a:pt x="7" y="17"/>
                    </a:cubicBezTo>
                    <a:cubicBezTo>
                      <a:pt x="8" y="17"/>
                      <a:pt x="9" y="18"/>
                      <a:pt x="10" y="18"/>
                    </a:cubicBezTo>
                    <a:cubicBezTo>
                      <a:pt x="9" y="23"/>
                      <a:pt x="13" y="25"/>
                      <a:pt x="18" y="27"/>
                    </a:cubicBezTo>
                    <a:cubicBezTo>
                      <a:pt x="17" y="27"/>
                      <a:pt x="16" y="28"/>
                      <a:pt x="15" y="28"/>
                    </a:cubicBezTo>
                    <a:cubicBezTo>
                      <a:pt x="17" y="31"/>
                      <a:pt x="20" y="33"/>
                      <a:pt x="24" y="33"/>
                    </a:cubicBezTo>
                    <a:cubicBezTo>
                      <a:pt x="30" y="33"/>
                      <a:pt x="30" y="26"/>
                      <a:pt x="33" y="25"/>
                    </a:cubicBezTo>
                    <a:cubicBezTo>
                      <a:pt x="34" y="25"/>
                      <a:pt x="34" y="25"/>
                      <a:pt x="35" y="25"/>
                    </a:cubicBezTo>
                    <a:cubicBezTo>
                      <a:pt x="36" y="26"/>
                      <a:pt x="39" y="27"/>
                      <a:pt x="39" y="27"/>
                    </a:cubicBezTo>
                    <a:cubicBezTo>
                      <a:pt x="41" y="27"/>
                      <a:pt x="43" y="27"/>
                      <a:pt x="47" y="27"/>
                    </a:cubicBezTo>
                    <a:cubicBezTo>
                      <a:pt x="44" y="30"/>
                      <a:pt x="36" y="33"/>
                      <a:pt x="32" y="34"/>
                    </a:cubicBezTo>
                    <a:cubicBezTo>
                      <a:pt x="31" y="35"/>
                      <a:pt x="24" y="35"/>
                      <a:pt x="24" y="37"/>
                    </a:cubicBezTo>
                    <a:cubicBezTo>
                      <a:pt x="24" y="41"/>
                      <a:pt x="26" y="42"/>
                      <a:pt x="29" y="42"/>
                    </a:cubicBezTo>
                    <a:cubicBezTo>
                      <a:pt x="31" y="42"/>
                      <a:pt x="34" y="41"/>
                      <a:pt x="35" y="41"/>
                    </a:cubicBezTo>
                    <a:cubicBezTo>
                      <a:pt x="37" y="41"/>
                      <a:pt x="46" y="41"/>
                      <a:pt x="48" y="42"/>
                    </a:cubicBezTo>
                    <a:cubicBezTo>
                      <a:pt x="44" y="43"/>
                      <a:pt x="41" y="42"/>
                      <a:pt x="39" y="45"/>
                    </a:cubicBezTo>
                    <a:cubicBezTo>
                      <a:pt x="39" y="45"/>
                      <a:pt x="35" y="44"/>
                      <a:pt x="31" y="44"/>
                    </a:cubicBezTo>
                    <a:cubicBezTo>
                      <a:pt x="30" y="44"/>
                      <a:pt x="29" y="44"/>
                      <a:pt x="28" y="44"/>
                    </a:cubicBezTo>
                    <a:cubicBezTo>
                      <a:pt x="28" y="54"/>
                      <a:pt x="43" y="58"/>
                      <a:pt x="50" y="62"/>
                    </a:cubicBezTo>
                    <a:cubicBezTo>
                      <a:pt x="54" y="58"/>
                      <a:pt x="54" y="50"/>
                      <a:pt x="58" y="47"/>
                    </a:cubicBezTo>
                    <a:cubicBezTo>
                      <a:pt x="60" y="46"/>
                      <a:pt x="62" y="46"/>
                      <a:pt x="63" y="44"/>
                    </a:cubicBezTo>
                    <a:cubicBezTo>
                      <a:pt x="65" y="37"/>
                      <a:pt x="69" y="25"/>
                      <a:pt x="78" y="25"/>
                    </a:cubicBezTo>
                    <a:cubicBezTo>
                      <a:pt x="78" y="25"/>
                      <a:pt x="80" y="28"/>
                      <a:pt x="85" y="29"/>
                    </a:cubicBezTo>
                    <a:cubicBezTo>
                      <a:pt x="83" y="29"/>
                      <a:pt x="82" y="29"/>
                      <a:pt x="81" y="29"/>
                    </a:cubicBezTo>
                    <a:cubicBezTo>
                      <a:pt x="82" y="32"/>
                      <a:pt x="85" y="37"/>
                      <a:pt x="87" y="37"/>
                    </a:cubicBezTo>
                    <a:cubicBezTo>
                      <a:pt x="86" y="42"/>
                      <a:pt x="83" y="40"/>
                      <a:pt x="82" y="45"/>
                    </a:cubicBezTo>
                    <a:cubicBezTo>
                      <a:pt x="86" y="46"/>
                      <a:pt x="92" y="45"/>
                      <a:pt x="95" y="46"/>
                    </a:cubicBezTo>
                    <a:cubicBezTo>
                      <a:pt x="95" y="47"/>
                      <a:pt x="95" y="49"/>
                      <a:pt x="95" y="51"/>
                    </a:cubicBezTo>
                    <a:cubicBezTo>
                      <a:pt x="102" y="49"/>
                      <a:pt x="105" y="44"/>
                      <a:pt x="113" y="41"/>
                    </a:cubicBezTo>
                    <a:cubicBezTo>
                      <a:pt x="110" y="38"/>
                      <a:pt x="102" y="40"/>
                      <a:pt x="102" y="31"/>
                    </a:cubicBezTo>
                    <a:cubicBezTo>
                      <a:pt x="99" y="31"/>
                      <a:pt x="97" y="31"/>
                      <a:pt x="93" y="31"/>
                    </a:cubicBezTo>
                    <a:cubicBezTo>
                      <a:pt x="94" y="30"/>
                      <a:pt x="94" y="28"/>
                      <a:pt x="93" y="27"/>
                    </a:cubicBezTo>
                    <a:cubicBezTo>
                      <a:pt x="92" y="27"/>
                      <a:pt x="91" y="27"/>
                      <a:pt x="90" y="27"/>
                    </a:cubicBezTo>
                    <a:cubicBezTo>
                      <a:pt x="90" y="27"/>
                      <a:pt x="89" y="27"/>
                      <a:pt x="88" y="27"/>
                    </a:cubicBezTo>
                    <a:cubicBezTo>
                      <a:pt x="89" y="27"/>
                      <a:pt x="90" y="27"/>
                      <a:pt x="91" y="27"/>
                    </a:cubicBezTo>
                    <a:cubicBezTo>
                      <a:pt x="88" y="23"/>
                      <a:pt x="73" y="15"/>
                      <a:pt x="68" y="15"/>
                    </a:cubicBezTo>
                    <a:cubicBezTo>
                      <a:pt x="67" y="15"/>
                      <a:pt x="66" y="14"/>
                      <a:pt x="65" y="14"/>
                    </a:cubicBezTo>
                    <a:cubicBezTo>
                      <a:pt x="66" y="12"/>
                      <a:pt x="67" y="8"/>
                      <a:pt x="62" y="8"/>
                    </a:cubicBezTo>
                    <a:cubicBezTo>
                      <a:pt x="60" y="8"/>
                      <a:pt x="59" y="10"/>
                      <a:pt x="57" y="11"/>
                    </a:cubicBezTo>
                    <a:cubicBezTo>
                      <a:pt x="57" y="9"/>
                      <a:pt x="58" y="8"/>
                      <a:pt x="58" y="6"/>
                    </a:cubicBezTo>
                    <a:cubicBezTo>
                      <a:pt x="58" y="3"/>
                      <a:pt x="50" y="0"/>
                      <a:pt x="46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81" name="Freeform 88"/>
              <p:cNvSpPr>
                <a:spLocks/>
              </p:cNvSpPr>
              <p:nvPr/>
            </p:nvSpPr>
            <p:spPr bwMode="auto">
              <a:xfrm>
                <a:off x="5837238" y="1824038"/>
                <a:ext cx="160337" cy="55563"/>
              </a:xfrm>
              <a:custGeom>
                <a:avLst/>
                <a:gdLst>
                  <a:gd name="T0" fmla="*/ 43 w 74"/>
                  <a:gd name="T1" fmla="*/ 0 h 26"/>
                  <a:gd name="T2" fmla="*/ 40 w 74"/>
                  <a:gd name="T3" fmla="*/ 0 h 26"/>
                  <a:gd name="T4" fmla="*/ 33 w 74"/>
                  <a:gd name="T5" fmla="*/ 6 h 26"/>
                  <a:gd name="T6" fmla="*/ 21 w 74"/>
                  <a:gd name="T7" fmla="*/ 1 h 26"/>
                  <a:gd name="T8" fmla="*/ 13 w 74"/>
                  <a:gd name="T9" fmla="*/ 1 h 26"/>
                  <a:gd name="T10" fmla="*/ 15 w 74"/>
                  <a:gd name="T11" fmla="*/ 3 h 26"/>
                  <a:gd name="T12" fmla="*/ 10 w 74"/>
                  <a:gd name="T13" fmla="*/ 3 h 26"/>
                  <a:gd name="T14" fmla="*/ 10 w 74"/>
                  <a:gd name="T15" fmla="*/ 5 h 26"/>
                  <a:gd name="T16" fmla="*/ 8 w 74"/>
                  <a:gd name="T17" fmla="*/ 5 h 26"/>
                  <a:gd name="T18" fmla="*/ 4 w 74"/>
                  <a:gd name="T19" fmla="*/ 4 h 26"/>
                  <a:gd name="T20" fmla="*/ 0 w 74"/>
                  <a:gd name="T21" fmla="*/ 4 h 26"/>
                  <a:gd name="T22" fmla="*/ 4 w 74"/>
                  <a:gd name="T23" fmla="*/ 11 h 26"/>
                  <a:gd name="T24" fmla="*/ 7 w 74"/>
                  <a:gd name="T25" fmla="*/ 15 h 26"/>
                  <a:gd name="T26" fmla="*/ 14 w 74"/>
                  <a:gd name="T27" fmla="*/ 14 h 26"/>
                  <a:gd name="T28" fmla="*/ 28 w 74"/>
                  <a:gd name="T29" fmla="*/ 15 h 26"/>
                  <a:gd name="T30" fmla="*/ 21 w 74"/>
                  <a:gd name="T31" fmla="*/ 16 h 26"/>
                  <a:gd name="T32" fmla="*/ 15 w 74"/>
                  <a:gd name="T33" fmla="*/ 16 h 26"/>
                  <a:gd name="T34" fmla="*/ 19 w 74"/>
                  <a:gd name="T35" fmla="*/ 21 h 26"/>
                  <a:gd name="T36" fmla="*/ 35 w 74"/>
                  <a:gd name="T37" fmla="*/ 21 h 26"/>
                  <a:gd name="T38" fmla="*/ 45 w 74"/>
                  <a:gd name="T39" fmla="*/ 26 h 26"/>
                  <a:gd name="T40" fmla="*/ 74 w 74"/>
                  <a:gd name="T41" fmla="*/ 12 h 26"/>
                  <a:gd name="T42" fmla="*/ 61 w 74"/>
                  <a:gd name="T43" fmla="*/ 4 h 26"/>
                  <a:gd name="T44" fmla="*/ 52 w 74"/>
                  <a:gd name="T45" fmla="*/ 4 h 26"/>
                  <a:gd name="T46" fmla="*/ 43 w 74"/>
                  <a:gd name="T47" fmla="*/ 7 h 26"/>
                  <a:gd name="T48" fmla="*/ 43 w 74"/>
                  <a:gd name="T4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74" h="26">
                    <a:moveTo>
                      <a:pt x="43" y="0"/>
                    </a:moveTo>
                    <a:cubicBezTo>
                      <a:pt x="40" y="0"/>
                      <a:pt x="40" y="0"/>
                      <a:pt x="40" y="0"/>
                    </a:cubicBezTo>
                    <a:cubicBezTo>
                      <a:pt x="38" y="1"/>
                      <a:pt x="36" y="6"/>
                      <a:pt x="33" y="6"/>
                    </a:cubicBezTo>
                    <a:cubicBezTo>
                      <a:pt x="31" y="6"/>
                      <a:pt x="23" y="2"/>
                      <a:pt x="21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5"/>
                      <a:pt x="9" y="5"/>
                      <a:pt x="8" y="5"/>
                    </a:cubicBezTo>
                    <a:cubicBezTo>
                      <a:pt x="7" y="5"/>
                      <a:pt x="6" y="5"/>
                      <a:pt x="4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7"/>
                      <a:pt x="2" y="9"/>
                      <a:pt x="4" y="11"/>
                    </a:cubicBezTo>
                    <a:cubicBezTo>
                      <a:pt x="4" y="14"/>
                      <a:pt x="5" y="15"/>
                      <a:pt x="7" y="15"/>
                    </a:cubicBezTo>
                    <a:cubicBezTo>
                      <a:pt x="9" y="15"/>
                      <a:pt x="12" y="14"/>
                      <a:pt x="14" y="14"/>
                    </a:cubicBezTo>
                    <a:cubicBezTo>
                      <a:pt x="15" y="14"/>
                      <a:pt x="26" y="15"/>
                      <a:pt x="28" y="15"/>
                    </a:cubicBezTo>
                    <a:cubicBezTo>
                      <a:pt x="26" y="15"/>
                      <a:pt x="23" y="15"/>
                      <a:pt x="21" y="16"/>
                    </a:cubicBezTo>
                    <a:cubicBezTo>
                      <a:pt x="20" y="16"/>
                      <a:pt x="17" y="16"/>
                      <a:pt x="15" y="16"/>
                    </a:cubicBezTo>
                    <a:cubicBezTo>
                      <a:pt x="15" y="19"/>
                      <a:pt x="16" y="20"/>
                      <a:pt x="19" y="21"/>
                    </a:cubicBezTo>
                    <a:cubicBezTo>
                      <a:pt x="35" y="21"/>
                      <a:pt x="35" y="21"/>
                      <a:pt x="35" y="21"/>
                    </a:cubicBezTo>
                    <a:cubicBezTo>
                      <a:pt x="37" y="24"/>
                      <a:pt x="39" y="26"/>
                      <a:pt x="45" y="26"/>
                    </a:cubicBezTo>
                    <a:cubicBezTo>
                      <a:pt x="53" y="26"/>
                      <a:pt x="67" y="16"/>
                      <a:pt x="74" y="12"/>
                    </a:cubicBezTo>
                    <a:cubicBezTo>
                      <a:pt x="72" y="8"/>
                      <a:pt x="67" y="4"/>
                      <a:pt x="61" y="4"/>
                    </a:cubicBezTo>
                    <a:cubicBezTo>
                      <a:pt x="57" y="4"/>
                      <a:pt x="58" y="4"/>
                      <a:pt x="52" y="4"/>
                    </a:cubicBezTo>
                    <a:cubicBezTo>
                      <a:pt x="47" y="4"/>
                      <a:pt x="46" y="7"/>
                      <a:pt x="43" y="7"/>
                    </a:cubicBezTo>
                    <a:cubicBezTo>
                      <a:pt x="43" y="5"/>
                      <a:pt x="43" y="3"/>
                      <a:pt x="43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82" name="Freeform 90"/>
              <p:cNvSpPr>
                <a:spLocks/>
              </p:cNvSpPr>
              <p:nvPr/>
            </p:nvSpPr>
            <p:spPr bwMode="auto">
              <a:xfrm>
                <a:off x="5353050" y="2608263"/>
                <a:ext cx="76200" cy="92075"/>
              </a:xfrm>
              <a:custGeom>
                <a:avLst/>
                <a:gdLst>
                  <a:gd name="T0" fmla="*/ 26 w 35"/>
                  <a:gd name="T1" fmla="*/ 0 h 42"/>
                  <a:gd name="T2" fmla="*/ 21 w 35"/>
                  <a:gd name="T3" fmla="*/ 0 h 42"/>
                  <a:gd name="T4" fmla="*/ 13 w 35"/>
                  <a:gd name="T5" fmla="*/ 6 h 42"/>
                  <a:gd name="T6" fmla="*/ 14 w 35"/>
                  <a:gd name="T7" fmla="*/ 9 h 42"/>
                  <a:gd name="T8" fmla="*/ 6 w 35"/>
                  <a:gd name="T9" fmla="*/ 12 h 42"/>
                  <a:gd name="T10" fmla="*/ 5 w 35"/>
                  <a:gd name="T11" fmla="*/ 12 h 42"/>
                  <a:gd name="T12" fmla="*/ 3 w 35"/>
                  <a:gd name="T13" fmla="*/ 16 h 42"/>
                  <a:gd name="T14" fmla="*/ 8 w 35"/>
                  <a:gd name="T15" fmla="*/ 22 h 42"/>
                  <a:gd name="T16" fmla="*/ 0 w 35"/>
                  <a:gd name="T17" fmla="*/ 36 h 42"/>
                  <a:gd name="T18" fmla="*/ 7 w 35"/>
                  <a:gd name="T19" fmla="*/ 42 h 42"/>
                  <a:gd name="T20" fmla="*/ 13 w 35"/>
                  <a:gd name="T21" fmla="*/ 41 h 42"/>
                  <a:gd name="T22" fmla="*/ 23 w 35"/>
                  <a:gd name="T23" fmla="*/ 35 h 42"/>
                  <a:gd name="T24" fmla="*/ 25 w 35"/>
                  <a:gd name="T25" fmla="*/ 35 h 42"/>
                  <a:gd name="T26" fmla="*/ 30 w 35"/>
                  <a:gd name="T27" fmla="*/ 34 h 42"/>
                  <a:gd name="T28" fmla="*/ 30 w 35"/>
                  <a:gd name="T29" fmla="*/ 26 h 42"/>
                  <a:gd name="T30" fmla="*/ 30 w 35"/>
                  <a:gd name="T31" fmla="*/ 16 h 42"/>
                  <a:gd name="T32" fmla="*/ 35 w 35"/>
                  <a:gd name="T33" fmla="*/ 12 h 42"/>
                  <a:gd name="T34" fmla="*/ 26 w 35"/>
                  <a:gd name="T35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5" h="42">
                    <a:moveTo>
                      <a:pt x="26" y="0"/>
                    </a:moveTo>
                    <a:cubicBezTo>
                      <a:pt x="24" y="0"/>
                      <a:pt x="23" y="0"/>
                      <a:pt x="21" y="0"/>
                    </a:cubicBezTo>
                    <a:cubicBezTo>
                      <a:pt x="18" y="0"/>
                      <a:pt x="13" y="4"/>
                      <a:pt x="13" y="6"/>
                    </a:cubicBezTo>
                    <a:cubicBezTo>
                      <a:pt x="13" y="7"/>
                      <a:pt x="13" y="8"/>
                      <a:pt x="14" y="9"/>
                    </a:cubicBezTo>
                    <a:cubicBezTo>
                      <a:pt x="13" y="11"/>
                      <a:pt x="8" y="12"/>
                      <a:pt x="6" y="12"/>
                    </a:cubicBezTo>
                    <a:cubicBezTo>
                      <a:pt x="6" y="12"/>
                      <a:pt x="6" y="12"/>
                      <a:pt x="5" y="12"/>
                    </a:cubicBezTo>
                    <a:cubicBezTo>
                      <a:pt x="4" y="12"/>
                      <a:pt x="3" y="13"/>
                      <a:pt x="3" y="16"/>
                    </a:cubicBezTo>
                    <a:cubicBezTo>
                      <a:pt x="3" y="18"/>
                      <a:pt x="5" y="20"/>
                      <a:pt x="8" y="22"/>
                    </a:cubicBezTo>
                    <a:cubicBezTo>
                      <a:pt x="7" y="28"/>
                      <a:pt x="0" y="29"/>
                      <a:pt x="0" y="36"/>
                    </a:cubicBezTo>
                    <a:cubicBezTo>
                      <a:pt x="0" y="39"/>
                      <a:pt x="4" y="42"/>
                      <a:pt x="7" y="42"/>
                    </a:cubicBezTo>
                    <a:cubicBezTo>
                      <a:pt x="9" y="42"/>
                      <a:pt x="11" y="42"/>
                      <a:pt x="13" y="41"/>
                    </a:cubicBezTo>
                    <a:cubicBezTo>
                      <a:pt x="15" y="40"/>
                      <a:pt x="18" y="35"/>
                      <a:pt x="23" y="35"/>
                    </a:cubicBezTo>
                    <a:cubicBezTo>
                      <a:pt x="23" y="35"/>
                      <a:pt x="24" y="35"/>
                      <a:pt x="25" y="35"/>
                    </a:cubicBezTo>
                    <a:cubicBezTo>
                      <a:pt x="27" y="35"/>
                      <a:pt x="29" y="35"/>
                      <a:pt x="30" y="34"/>
                    </a:cubicBezTo>
                    <a:cubicBezTo>
                      <a:pt x="32" y="31"/>
                      <a:pt x="30" y="28"/>
                      <a:pt x="30" y="26"/>
                    </a:cubicBezTo>
                    <a:cubicBezTo>
                      <a:pt x="30" y="25"/>
                      <a:pt x="30" y="18"/>
                      <a:pt x="30" y="16"/>
                    </a:cubicBezTo>
                    <a:cubicBezTo>
                      <a:pt x="30" y="14"/>
                      <a:pt x="35" y="14"/>
                      <a:pt x="35" y="12"/>
                    </a:cubicBezTo>
                    <a:cubicBezTo>
                      <a:pt x="35" y="7"/>
                      <a:pt x="32" y="0"/>
                      <a:pt x="26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83" name="Freeform 92"/>
              <p:cNvSpPr>
                <a:spLocks/>
              </p:cNvSpPr>
              <p:nvPr/>
            </p:nvSpPr>
            <p:spPr bwMode="auto">
              <a:xfrm>
                <a:off x="5413375" y="2524125"/>
                <a:ext cx="146050" cy="211138"/>
              </a:xfrm>
              <a:custGeom>
                <a:avLst/>
                <a:gdLst>
                  <a:gd name="T0" fmla="*/ 16 w 67"/>
                  <a:gd name="T1" fmla="*/ 0 h 97"/>
                  <a:gd name="T2" fmla="*/ 10 w 67"/>
                  <a:gd name="T3" fmla="*/ 8 h 97"/>
                  <a:gd name="T4" fmla="*/ 8 w 67"/>
                  <a:gd name="T5" fmla="*/ 14 h 97"/>
                  <a:gd name="T6" fmla="*/ 5 w 67"/>
                  <a:gd name="T7" fmla="*/ 13 h 97"/>
                  <a:gd name="T8" fmla="*/ 7 w 67"/>
                  <a:gd name="T9" fmla="*/ 18 h 97"/>
                  <a:gd name="T10" fmla="*/ 5 w 67"/>
                  <a:gd name="T11" fmla="*/ 24 h 97"/>
                  <a:gd name="T12" fmla="*/ 9 w 67"/>
                  <a:gd name="T13" fmla="*/ 29 h 97"/>
                  <a:gd name="T14" fmla="*/ 8 w 67"/>
                  <a:gd name="T15" fmla="*/ 35 h 97"/>
                  <a:gd name="T16" fmla="*/ 10 w 67"/>
                  <a:gd name="T17" fmla="*/ 31 h 97"/>
                  <a:gd name="T18" fmla="*/ 15 w 67"/>
                  <a:gd name="T19" fmla="*/ 38 h 97"/>
                  <a:gd name="T20" fmla="*/ 17 w 67"/>
                  <a:gd name="T21" fmla="*/ 46 h 97"/>
                  <a:gd name="T22" fmla="*/ 26 w 67"/>
                  <a:gd name="T23" fmla="*/ 45 h 97"/>
                  <a:gd name="T24" fmla="*/ 29 w 67"/>
                  <a:gd name="T25" fmla="*/ 52 h 97"/>
                  <a:gd name="T26" fmla="*/ 30 w 67"/>
                  <a:gd name="T27" fmla="*/ 56 h 97"/>
                  <a:gd name="T28" fmla="*/ 20 w 67"/>
                  <a:gd name="T29" fmla="*/ 70 h 97"/>
                  <a:gd name="T30" fmla="*/ 13 w 67"/>
                  <a:gd name="T31" fmla="*/ 80 h 97"/>
                  <a:gd name="T32" fmla="*/ 24 w 67"/>
                  <a:gd name="T33" fmla="*/ 82 h 97"/>
                  <a:gd name="T34" fmla="*/ 30 w 67"/>
                  <a:gd name="T35" fmla="*/ 81 h 97"/>
                  <a:gd name="T36" fmla="*/ 10 w 67"/>
                  <a:gd name="T37" fmla="*/ 95 h 97"/>
                  <a:gd name="T38" fmla="*/ 12 w 67"/>
                  <a:gd name="T39" fmla="*/ 97 h 97"/>
                  <a:gd name="T40" fmla="*/ 20 w 67"/>
                  <a:gd name="T41" fmla="*/ 95 h 97"/>
                  <a:gd name="T42" fmla="*/ 30 w 67"/>
                  <a:gd name="T43" fmla="*/ 92 h 97"/>
                  <a:gd name="T44" fmla="*/ 56 w 67"/>
                  <a:gd name="T45" fmla="*/ 89 h 97"/>
                  <a:gd name="T46" fmla="*/ 64 w 67"/>
                  <a:gd name="T47" fmla="*/ 83 h 97"/>
                  <a:gd name="T48" fmla="*/ 67 w 67"/>
                  <a:gd name="T49" fmla="*/ 70 h 97"/>
                  <a:gd name="T50" fmla="*/ 60 w 67"/>
                  <a:gd name="T51" fmla="*/ 65 h 97"/>
                  <a:gd name="T52" fmla="*/ 59 w 67"/>
                  <a:gd name="T53" fmla="*/ 65 h 97"/>
                  <a:gd name="T54" fmla="*/ 56 w 67"/>
                  <a:gd name="T55" fmla="*/ 65 h 97"/>
                  <a:gd name="T56" fmla="*/ 54 w 67"/>
                  <a:gd name="T57" fmla="*/ 57 h 97"/>
                  <a:gd name="T58" fmla="*/ 34 w 67"/>
                  <a:gd name="T59" fmla="*/ 32 h 97"/>
                  <a:gd name="T60" fmla="*/ 31 w 67"/>
                  <a:gd name="T61" fmla="*/ 32 h 97"/>
                  <a:gd name="T62" fmla="*/ 28 w 67"/>
                  <a:gd name="T63" fmla="*/ 32 h 97"/>
                  <a:gd name="T64" fmla="*/ 37 w 67"/>
                  <a:gd name="T65" fmla="*/ 12 h 97"/>
                  <a:gd name="T66" fmla="*/ 20 w 67"/>
                  <a:gd name="T67" fmla="*/ 10 h 97"/>
                  <a:gd name="T68" fmla="*/ 24 w 67"/>
                  <a:gd name="T69" fmla="*/ 0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67" h="97">
                    <a:moveTo>
                      <a:pt x="24" y="0"/>
                    </a:moveTo>
                    <a:cubicBezTo>
                      <a:pt x="22" y="0"/>
                      <a:pt x="19" y="0"/>
                      <a:pt x="16" y="0"/>
                    </a:cubicBezTo>
                    <a:cubicBezTo>
                      <a:pt x="14" y="0"/>
                      <a:pt x="11" y="2"/>
                      <a:pt x="11" y="4"/>
                    </a:cubicBezTo>
                    <a:cubicBezTo>
                      <a:pt x="11" y="5"/>
                      <a:pt x="10" y="6"/>
                      <a:pt x="10" y="8"/>
                    </a:cubicBezTo>
                    <a:cubicBezTo>
                      <a:pt x="8" y="8"/>
                      <a:pt x="6" y="10"/>
                      <a:pt x="6" y="12"/>
                    </a:cubicBezTo>
                    <a:cubicBezTo>
                      <a:pt x="6" y="12"/>
                      <a:pt x="7" y="13"/>
                      <a:pt x="8" y="14"/>
                    </a:cubicBezTo>
                    <a:cubicBezTo>
                      <a:pt x="8" y="14"/>
                      <a:pt x="7" y="15"/>
                      <a:pt x="7" y="15"/>
                    </a:cubicBezTo>
                    <a:cubicBezTo>
                      <a:pt x="6" y="15"/>
                      <a:pt x="5" y="14"/>
                      <a:pt x="5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16"/>
                      <a:pt x="2" y="17"/>
                      <a:pt x="7" y="18"/>
                    </a:cubicBezTo>
                    <a:cubicBezTo>
                      <a:pt x="7" y="20"/>
                      <a:pt x="7" y="20"/>
                      <a:pt x="7" y="20"/>
                    </a:cubicBezTo>
                    <a:cubicBezTo>
                      <a:pt x="7" y="21"/>
                      <a:pt x="5" y="23"/>
                      <a:pt x="5" y="24"/>
                    </a:cubicBezTo>
                    <a:cubicBezTo>
                      <a:pt x="5" y="25"/>
                      <a:pt x="7" y="26"/>
                      <a:pt x="9" y="26"/>
                    </a:cubicBezTo>
                    <a:cubicBezTo>
                      <a:pt x="9" y="29"/>
                      <a:pt x="9" y="29"/>
                      <a:pt x="9" y="29"/>
                    </a:cubicBezTo>
                    <a:cubicBezTo>
                      <a:pt x="8" y="29"/>
                      <a:pt x="8" y="30"/>
                      <a:pt x="8" y="31"/>
                    </a:cubicBezTo>
                    <a:cubicBezTo>
                      <a:pt x="8" y="32"/>
                      <a:pt x="8" y="33"/>
                      <a:pt x="8" y="35"/>
                    </a:cubicBezTo>
                    <a:cubicBezTo>
                      <a:pt x="10" y="35"/>
                      <a:pt x="10" y="35"/>
                      <a:pt x="10" y="35"/>
                    </a:cubicBezTo>
                    <a:cubicBezTo>
                      <a:pt x="9" y="34"/>
                      <a:pt x="9" y="33"/>
                      <a:pt x="10" y="31"/>
                    </a:cubicBezTo>
                    <a:cubicBezTo>
                      <a:pt x="11" y="32"/>
                      <a:pt x="13" y="33"/>
                      <a:pt x="15" y="33"/>
                    </a:cubicBezTo>
                    <a:cubicBezTo>
                      <a:pt x="14" y="35"/>
                      <a:pt x="15" y="35"/>
                      <a:pt x="15" y="38"/>
                    </a:cubicBezTo>
                    <a:cubicBezTo>
                      <a:pt x="15" y="40"/>
                      <a:pt x="12" y="42"/>
                      <a:pt x="12" y="44"/>
                    </a:cubicBezTo>
                    <a:cubicBezTo>
                      <a:pt x="12" y="46"/>
                      <a:pt x="14" y="46"/>
                      <a:pt x="17" y="46"/>
                    </a:cubicBezTo>
                    <a:cubicBezTo>
                      <a:pt x="19" y="46"/>
                      <a:pt x="20" y="45"/>
                      <a:pt x="23" y="45"/>
                    </a:cubicBezTo>
                    <a:cubicBezTo>
                      <a:pt x="24" y="45"/>
                      <a:pt x="25" y="45"/>
                      <a:pt x="26" y="45"/>
                    </a:cubicBezTo>
                    <a:cubicBezTo>
                      <a:pt x="25" y="46"/>
                      <a:pt x="24" y="47"/>
                      <a:pt x="24" y="49"/>
                    </a:cubicBezTo>
                    <a:cubicBezTo>
                      <a:pt x="24" y="51"/>
                      <a:pt x="26" y="52"/>
                      <a:pt x="29" y="52"/>
                    </a:cubicBezTo>
                    <a:cubicBezTo>
                      <a:pt x="29" y="52"/>
                      <a:pt x="30" y="52"/>
                      <a:pt x="30" y="52"/>
                    </a:cubicBezTo>
                    <a:cubicBezTo>
                      <a:pt x="30" y="56"/>
                      <a:pt x="30" y="56"/>
                      <a:pt x="30" y="56"/>
                    </a:cubicBezTo>
                    <a:cubicBezTo>
                      <a:pt x="29" y="59"/>
                      <a:pt x="23" y="62"/>
                      <a:pt x="18" y="62"/>
                    </a:cubicBezTo>
                    <a:cubicBezTo>
                      <a:pt x="18" y="65"/>
                      <a:pt x="20" y="66"/>
                      <a:pt x="20" y="70"/>
                    </a:cubicBezTo>
                    <a:cubicBezTo>
                      <a:pt x="20" y="74"/>
                      <a:pt x="12" y="74"/>
                      <a:pt x="12" y="79"/>
                    </a:cubicBezTo>
                    <a:cubicBezTo>
                      <a:pt x="12" y="79"/>
                      <a:pt x="13" y="80"/>
                      <a:pt x="13" y="80"/>
                    </a:cubicBezTo>
                    <a:cubicBezTo>
                      <a:pt x="15" y="80"/>
                      <a:pt x="15" y="79"/>
                      <a:pt x="16" y="79"/>
                    </a:cubicBezTo>
                    <a:cubicBezTo>
                      <a:pt x="19" y="79"/>
                      <a:pt x="20" y="82"/>
                      <a:pt x="24" y="82"/>
                    </a:cubicBezTo>
                    <a:cubicBezTo>
                      <a:pt x="26" y="82"/>
                      <a:pt x="28" y="81"/>
                      <a:pt x="29" y="79"/>
                    </a:cubicBezTo>
                    <a:cubicBezTo>
                      <a:pt x="29" y="80"/>
                      <a:pt x="30" y="81"/>
                      <a:pt x="30" y="81"/>
                    </a:cubicBezTo>
                    <a:cubicBezTo>
                      <a:pt x="30" y="85"/>
                      <a:pt x="24" y="84"/>
                      <a:pt x="20" y="85"/>
                    </a:cubicBezTo>
                    <a:cubicBezTo>
                      <a:pt x="19" y="85"/>
                      <a:pt x="11" y="94"/>
                      <a:pt x="10" y="95"/>
                    </a:cubicBezTo>
                    <a:cubicBezTo>
                      <a:pt x="10" y="97"/>
                      <a:pt x="10" y="97"/>
                      <a:pt x="10" y="97"/>
                    </a:cubicBezTo>
                    <a:cubicBezTo>
                      <a:pt x="12" y="97"/>
                      <a:pt x="12" y="97"/>
                      <a:pt x="12" y="97"/>
                    </a:cubicBezTo>
                    <a:cubicBezTo>
                      <a:pt x="13" y="96"/>
                      <a:pt x="14" y="95"/>
                      <a:pt x="16" y="95"/>
                    </a:cubicBezTo>
                    <a:cubicBezTo>
                      <a:pt x="20" y="95"/>
                      <a:pt x="20" y="95"/>
                      <a:pt x="20" y="95"/>
                    </a:cubicBezTo>
                    <a:cubicBezTo>
                      <a:pt x="20" y="92"/>
                      <a:pt x="22" y="90"/>
                      <a:pt x="25" y="90"/>
                    </a:cubicBezTo>
                    <a:cubicBezTo>
                      <a:pt x="27" y="90"/>
                      <a:pt x="28" y="92"/>
                      <a:pt x="30" y="92"/>
                    </a:cubicBezTo>
                    <a:cubicBezTo>
                      <a:pt x="34" y="92"/>
                      <a:pt x="42" y="89"/>
                      <a:pt x="44" y="89"/>
                    </a:cubicBezTo>
                    <a:cubicBezTo>
                      <a:pt x="46" y="89"/>
                      <a:pt x="52" y="89"/>
                      <a:pt x="56" y="89"/>
                    </a:cubicBezTo>
                    <a:cubicBezTo>
                      <a:pt x="59" y="89"/>
                      <a:pt x="61" y="87"/>
                      <a:pt x="64" y="85"/>
                    </a:cubicBezTo>
                    <a:cubicBezTo>
                      <a:pt x="64" y="83"/>
                      <a:pt x="64" y="83"/>
                      <a:pt x="64" y="83"/>
                    </a:cubicBezTo>
                    <a:cubicBezTo>
                      <a:pt x="62" y="83"/>
                      <a:pt x="61" y="83"/>
                      <a:pt x="58" y="82"/>
                    </a:cubicBezTo>
                    <a:cubicBezTo>
                      <a:pt x="60" y="78"/>
                      <a:pt x="67" y="76"/>
                      <a:pt x="67" y="70"/>
                    </a:cubicBezTo>
                    <a:cubicBezTo>
                      <a:pt x="67" y="68"/>
                      <a:pt x="65" y="65"/>
                      <a:pt x="61" y="65"/>
                    </a:cubicBezTo>
                    <a:cubicBezTo>
                      <a:pt x="61" y="65"/>
                      <a:pt x="60" y="65"/>
                      <a:pt x="60" y="65"/>
                    </a:cubicBezTo>
                    <a:cubicBezTo>
                      <a:pt x="59" y="65"/>
                      <a:pt x="59" y="65"/>
                      <a:pt x="57" y="66"/>
                    </a:cubicBezTo>
                    <a:cubicBezTo>
                      <a:pt x="59" y="65"/>
                      <a:pt x="59" y="65"/>
                      <a:pt x="59" y="65"/>
                    </a:cubicBezTo>
                    <a:cubicBezTo>
                      <a:pt x="58" y="66"/>
                      <a:pt x="57" y="66"/>
                      <a:pt x="56" y="67"/>
                    </a:cubicBezTo>
                    <a:cubicBezTo>
                      <a:pt x="56" y="65"/>
                      <a:pt x="56" y="65"/>
                      <a:pt x="56" y="65"/>
                    </a:cubicBezTo>
                    <a:cubicBezTo>
                      <a:pt x="56" y="65"/>
                      <a:pt x="57" y="64"/>
                      <a:pt x="57" y="63"/>
                    </a:cubicBezTo>
                    <a:cubicBezTo>
                      <a:pt x="57" y="61"/>
                      <a:pt x="54" y="59"/>
                      <a:pt x="54" y="57"/>
                    </a:cubicBezTo>
                    <a:cubicBezTo>
                      <a:pt x="54" y="50"/>
                      <a:pt x="46" y="48"/>
                      <a:pt x="42" y="44"/>
                    </a:cubicBezTo>
                    <a:cubicBezTo>
                      <a:pt x="39" y="40"/>
                      <a:pt x="39" y="34"/>
                      <a:pt x="34" y="32"/>
                    </a:cubicBezTo>
                    <a:cubicBezTo>
                      <a:pt x="34" y="32"/>
                      <a:pt x="33" y="32"/>
                      <a:pt x="33" y="32"/>
                    </a:cubicBezTo>
                    <a:cubicBezTo>
                      <a:pt x="32" y="32"/>
                      <a:pt x="32" y="32"/>
                      <a:pt x="31" y="32"/>
                    </a:cubicBezTo>
                    <a:cubicBezTo>
                      <a:pt x="31" y="32"/>
                      <a:pt x="30" y="32"/>
                      <a:pt x="30" y="32"/>
                    </a:cubicBezTo>
                    <a:cubicBezTo>
                      <a:pt x="29" y="32"/>
                      <a:pt x="28" y="32"/>
                      <a:pt x="28" y="32"/>
                    </a:cubicBezTo>
                    <a:cubicBezTo>
                      <a:pt x="28" y="31"/>
                      <a:pt x="29" y="30"/>
                      <a:pt x="30" y="29"/>
                    </a:cubicBezTo>
                    <a:cubicBezTo>
                      <a:pt x="30" y="23"/>
                      <a:pt x="39" y="20"/>
                      <a:pt x="37" y="12"/>
                    </a:cubicBezTo>
                    <a:cubicBezTo>
                      <a:pt x="21" y="12"/>
                      <a:pt x="21" y="12"/>
                      <a:pt x="21" y="12"/>
                    </a:cubicBezTo>
                    <a:cubicBezTo>
                      <a:pt x="20" y="11"/>
                      <a:pt x="20" y="11"/>
                      <a:pt x="20" y="10"/>
                    </a:cubicBezTo>
                    <a:cubicBezTo>
                      <a:pt x="21" y="6"/>
                      <a:pt x="27" y="7"/>
                      <a:pt x="27" y="3"/>
                    </a:cubicBezTo>
                    <a:cubicBezTo>
                      <a:pt x="27" y="2"/>
                      <a:pt x="25" y="0"/>
                      <a:pt x="24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84" name="Freeform 157"/>
              <p:cNvSpPr>
                <a:spLocks/>
              </p:cNvSpPr>
              <p:nvPr/>
            </p:nvSpPr>
            <p:spPr bwMode="auto">
              <a:xfrm>
                <a:off x="5743575" y="2990850"/>
                <a:ext cx="47625" cy="28575"/>
              </a:xfrm>
              <a:custGeom>
                <a:avLst/>
                <a:gdLst>
                  <a:gd name="T0" fmla="*/ 20 w 22"/>
                  <a:gd name="T1" fmla="*/ 0 h 13"/>
                  <a:gd name="T2" fmla="*/ 12 w 22"/>
                  <a:gd name="T3" fmla="*/ 2 h 13"/>
                  <a:gd name="T4" fmla="*/ 4 w 22"/>
                  <a:gd name="T5" fmla="*/ 0 h 13"/>
                  <a:gd name="T6" fmla="*/ 0 w 22"/>
                  <a:gd name="T7" fmla="*/ 1 h 13"/>
                  <a:gd name="T8" fmla="*/ 0 w 22"/>
                  <a:gd name="T9" fmla="*/ 3 h 13"/>
                  <a:gd name="T10" fmla="*/ 4 w 22"/>
                  <a:gd name="T11" fmla="*/ 5 h 13"/>
                  <a:gd name="T12" fmla="*/ 17 w 22"/>
                  <a:gd name="T13" fmla="*/ 12 h 13"/>
                  <a:gd name="T14" fmla="*/ 19 w 22"/>
                  <a:gd name="T15" fmla="*/ 13 h 13"/>
                  <a:gd name="T16" fmla="*/ 21 w 22"/>
                  <a:gd name="T17" fmla="*/ 11 h 13"/>
                  <a:gd name="T18" fmla="*/ 19 w 22"/>
                  <a:gd name="T19" fmla="*/ 7 h 13"/>
                  <a:gd name="T20" fmla="*/ 21 w 22"/>
                  <a:gd name="T21" fmla="*/ 4 h 13"/>
                  <a:gd name="T22" fmla="*/ 22 w 22"/>
                  <a:gd name="T23" fmla="*/ 0 h 13"/>
                  <a:gd name="T24" fmla="*/ 20 w 22"/>
                  <a:gd name="T25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13">
                    <a:moveTo>
                      <a:pt x="20" y="0"/>
                    </a:moveTo>
                    <a:cubicBezTo>
                      <a:pt x="17" y="0"/>
                      <a:pt x="16" y="2"/>
                      <a:pt x="12" y="2"/>
                    </a:cubicBezTo>
                    <a:cubicBezTo>
                      <a:pt x="10" y="2"/>
                      <a:pt x="7" y="0"/>
                      <a:pt x="4" y="0"/>
                    </a:cubicBezTo>
                    <a:cubicBezTo>
                      <a:pt x="3" y="0"/>
                      <a:pt x="2" y="1"/>
                      <a:pt x="0" y="1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5"/>
                      <a:pt x="3" y="4"/>
                      <a:pt x="4" y="5"/>
                    </a:cubicBezTo>
                    <a:cubicBezTo>
                      <a:pt x="8" y="6"/>
                      <a:pt x="12" y="11"/>
                      <a:pt x="17" y="12"/>
                    </a:cubicBezTo>
                    <a:cubicBezTo>
                      <a:pt x="17" y="13"/>
                      <a:pt x="18" y="13"/>
                      <a:pt x="19" y="13"/>
                    </a:cubicBezTo>
                    <a:cubicBezTo>
                      <a:pt x="20" y="13"/>
                      <a:pt x="21" y="12"/>
                      <a:pt x="21" y="11"/>
                    </a:cubicBezTo>
                    <a:cubicBezTo>
                      <a:pt x="21" y="9"/>
                      <a:pt x="19" y="9"/>
                      <a:pt x="19" y="7"/>
                    </a:cubicBezTo>
                    <a:cubicBezTo>
                      <a:pt x="19" y="6"/>
                      <a:pt x="21" y="4"/>
                      <a:pt x="21" y="4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1" y="0"/>
                      <a:pt x="21" y="0"/>
                      <a:pt x="20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85" name="Freeform 159"/>
              <p:cNvSpPr>
                <a:spLocks/>
              </p:cNvSpPr>
              <p:nvPr/>
            </p:nvSpPr>
            <p:spPr bwMode="auto">
              <a:xfrm>
                <a:off x="5672138" y="2927350"/>
                <a:ext cx="25400" cy="46038"/>
              </a:xfrm>
              <a:custGeom>
                <a:avLst/>
                <a:gdLst>
                  <a:gd name="T0" fmla="*/ 6 w 12"/>
                  <a:gd name="T1" fmla="*/ 0 h 21"/>
                  <a:gd name="T2" fmla="*/ 0 w 12"/>
                  <a:gd name="T3" fmla="*/ 3 h 21"/>
                  <a:gd name="T4" fmla="*/ 3 w 12"/>
                  <a:gd name="T5" fmla="*/ 9 h 21"/>
                  <a:gd name="T6" fmla="*/ 1 w 12"/>
                  <a:gd name="T7" fmla="*/ 15 h 21"/>
                  <a:gd name="T8" fmla="*/ 4 w 12"/>
                  <a:gd name="T9" fmla="*/ 21 h 21"/>
                  <a:gd name="T10" fmla="*/ 12 w 12"/>
                  <a:gd name="T11" fmla="*/ 13 h 21"/>
                  <a:gd name="T12" fmla="*/ 10 w 12"/>
                  <a:gd name="T13" fmla="*/ 1 h 21"/>
                  <a:gd name="T14" fmla="*/ 6 w 12"/>
                  <a:gd name="T1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" h="21">
                    <a:moveTo>
                      <a:pt x="6" y="0"/>
                    </a:moveTo>
                    <a:cubicBezTo>
                      <a:pt x="4" y="0"/>
                      <a:pt x="3" y="3"/>
                      <a:pt x="0" y="3"/>
                    </a:cubicBezTo>
                    <a:cubicBezTo>
                      <a:pt x="0" y="6"/>
                      <a:pt x="3" y="7"/>
                      <a:pt x="3" y="9"/>
                    </a:cubicBezTo>
                    <a:cubicBezTo>
                      <a:pt x="3" y="11"/>
                      <a:pt x="2" y="13"/>
                      <a:pt x="1" y="15"/>
                    </a:cubicBezTo>
                    <a:cubicBezTo>
                      <a:pt x="1" y="17"/>
                      <a:pt x="1" y="21"/>
                      <a:pt x="4" y="21"/>
                    </a:cubicBezTo>
                    <a:cubicBezTo>
                      <a:pt x="6" y="21"/>
                      <a:pt x="12" y="17"/>
                      <a:pt x="12" y="13"/>
                    </a:cubicBezTo>
                    <a:cubicBezTo>
                      <a:pt x="12" y="9"/>
                      <a:pt x="12" y="6"/>
                      <a:pt x="10" y="1"/>
                    </a:cubicBezTo>
                    <a:cubicBezTo>
                      <a:pt x="9" y="1"/>
                      <a:pt x="8" y="0"/>
                      <a:pt x="6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</p:grpSp>
        <p:sp>
          <p:nvSpPr>
            <p:cNvPr id="28" name="Freeform 160"/>
            <p:cNvSpPr>
              <a:spLocks/>
            </p:cNvSpPr>
            <p:nvPr/>
          </p:nvSpPr>
          <p:spPr bwMode="auto">
            <a:xfrm>
              <a:off x="5575300" y="2954338"/>
              <a:ext cx="12700" cy="11113"/>
            </a:xfrm>
            <a:custGeom>
              <a:avLst/>
              <a:gdLst>
                <a:gd name="T0" fmla="*/ 4 w 6"/>
                <a:gd name="T1" fmla="*/ 0 h 5"/>
                <a:gd name="T2" fmla="*/ 0 w 6"/>
                <a:gd name="T3" fmla="*/ 2 h 5"/>
                <a:gd name="T4" fmla="*/ 3 w 6"/>
                <a:gd name="T5" fmla="*/ 5 h 5"/>
                <a:gd name="T6" fmla="*/ 6 w 6"/>
                <a:gd name="T7" fmla="*/ 4 h 5"/>
                <a:gd name="T8" fmla="*/ 4 w 6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">
                  <a:moveTo>
                    <a:pt x="4" y="0"/>
                  </a:moveTo>
                  <a:cubicBezTo>
                    <a:pt x="2" y="1"/>
                    <a:pt x="1" y="2"/>
                    <a:pt x="0" y="2"/>
                  </a:cubicBezTo>
                  <a:cubicBezTo>
                    <a:pt x="0" y="3"/>
                    <a:pt x="2" y="5"/>
                    <a:pt x="3" y="5"/>
                  </a:cubicBezTo>
                  <a:cubicBezTo>
                    <a:pt x="4" y="5"/>
                    <a:pt x="6" y="4"/>
                    <a:pt x="6" y="4"/>
                  </a:cubicBezTo>
                  <a:cubicBezTo>
                    <a:pt x="6" y="3"/>
                    <a:pt x="4" y="1"/>
                    <a:pt x="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29" name="Freeform 161"/>
            <p:cNvSpPr>
              <a:spLocks/>
            </p:cNvSpPr>
            <p:nvPr/>
          </p:nvSpPr>
          <p:spPr bwMode="auto">
            <a:xfrm>
              <a:off x="5700713" y="2601913"/>
              <a:ext cx="14287" cy="19050"/>
            </a:xfrm>
            <a:custGeom>
              <a:avLst/>
              <a:gdLst>
                <a:gd name="T0" fmla="*/ 6 w 7"/>
                <a:gd name="T1" fmla="*/ 0 h 9"/>
                <a:gd name="T2" fmla="*/ 0 w 7"/>
                <a:gd name="T3" fmla="*/ 0 h 9"/>
                <a:gd name="T4" fmla="*/ 0 w 7"/>
                <a:gd name="T5" fmla="*/ 3 h 9"/>
                <a:gd name="T6" fmla="*/ 7 w 7"/>
                <a:gd name="T7" fmla="*/ 6 h 9"/>
                <a:gd name="T8" fmla="*/ 7 w 7"/>
                <a:gd name="T9" fmla="*/ 9 h 9"/>
                <a:gd name="T10" fmla="*/ 7 w 7"/>
                <a:gd name="T11" fmla="*/ 6 h 9"/>
                <a:gd name="T12" fmla="*/ 6 w 7"/>
                <a:gd name="T13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9">
                  <a:moveTo>
                    <a:pt x="6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2"/>
                    <a:pt x="0" y="3"/>
                  </a:cubicBezTo>
                  <a:cubicBezTo>
                    <a:pt x="0" y="6"/>
                    <a:pt x="3" y="6"/>
                    <a:pt x="7" y="6"/>
                  </a:cubicBezTo>
                  <a:cubicBezTo>
                    <a:pt x="7" y="7"/>
                    <a:pt x="7" y="8"/>
                    <a:pt x="7" y="9"/>
                  </a:cubicBezTo>
                  <a:cubicBezTo>
                    <a:pt x="7" y="7"/>
                    <a:pt x="7" y="8"/>
                    <a:pt x="7" y="6"/>
                  </a:cubicBezTo>
                  <a:cubicBezTo>
                    <a:pt x="7" y="3"/>
                    <a:pt x="6" y="3"/>
                    <a:pt x="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30" name="Freeform 162"/>
            <p:cNvSpPr>
              <a:spLocks/>
            </p:cNvSpPr>
            <p:nvPr/>
          </p:nvSpPr>
          <p:spPr bwMode="auto">
            <a:xfrm>
              <a:off x="5719763" y="2584450"/>
              <a:ext cx="28575" cy="39688"/>
            </a:xfrm>
            <a:custGeom>
              <a:avLst/>
              <a:gdLst>
                <a:gd name="T0" fmla="*/ 5 w 13"/>
                <a:gd name="T1" fmla="*/ 0 h 18"/>
                <a:gd name="T2" fmla="*/ 0 w 13"/>
                <a:gd name="T3" fmla="*/ 8 h 18"/>
                <a:gd name="T4" fmla="*/ 6 w 13"/>
                <a:gd name="T5" fmla="*/ 13 h 18"/>
                <a:gd name="T6" fmla="*/ 2 w 13"/>
                <a:gd name="T7" fmla="*/ 16 h 18"/>
                <a:gd name="T8" fmla="*/ 1 w 13"/>
                <a:gd name="T9" fmla="*/ 15 h 18"/>
                <a:gd name="T10" fmla="*/ 0 w 13"/>
                <a:gd name="T11" fmla="*/ 17 h 18"/>
                <a:gd name="T12" fmla="*/ 4 w 13"/>
                <a:gd name="T13" fmla="*/ 18 h 18"/>
                <a:gd name="T14" fmla="*/ 13 w 13"/>
                <a:gd name="T15" fmla="*/ 7 h 18"/>
                <a:gd name="T16" fmla="*/ 5 w 13"/>
                <a:gd name="T1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18">
                  <a:moveTo>
                    <a:pt x="5" y="0"/>
                  </a:moveTo>
                  <a:cubicBezTo>
                    <a:pt x="3" y="0"/>
                    <a:pt x="0" y="7"/>
                    <a:pt x="0" y="8"/>
                  </a:cubicBezTo>
                  <a:cubicBezTo>
                    <a:pt x="0" y="10"/>
                    <a:pt x="3" y="12"/>
                    <a:pt x="6" y="13"/>
                  </a:cubicBezTo>
                  <a:cubicBezTo>
                    <a:pt x="6" y="14"/>
                    <a:pt x="4" y="16"/>
                    <a:pt x="2" y="16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1" y="16"/>
                    <a:pt x="0" y="16"/>
                    <a:pt x="0" y="17"/>
                  </a:cubicBezTo>
                  <a:cubicBezTo>
                    <a:pt x="0" y="17"/>
                    <a:pt x="2" y="18"/>
                    <a:pt x="4" y="18"/>
                  </a:cubicBezTo>
                  <a:cubicBezTo>
                    <a:pt x="10" y="18"/>
                    <a:pt x="8" y="8"/>
                    <a:pt x="13" y="7"/>
                  </a:cubicBezTo>
                  <a:cubicBezTo>
                    <a:pt x="11" y="2"/>
                    <a:pt x="11" y="0"/>
                    <a:pt x="5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31" name="Freeform 163"/>
            <p:cNvSpPr>
              <a:spLocks/>
            </p:cNvSpPr>
            <p:nvPr/>
          </p:nvSpPr>
          <p:spPr bwMode="auto">
            <a:xfrm>
              <a:off x="5838825" y="2538413"/>
              <a:ext cx="17462" cy="23813"/>
            </a:xfrm>
            <a:custGeom>
              <a:avLst/>
              <a:gdLst>
                <a:gd name="T0" fmla="*/ 8 w 8"/>
                <a:gd name="T1" fmla="*/ 0 h 11"/>
                <a:gd name="T2" fmla="*/ 1 w 8"/>
                <a:gd name="T3" fmla="*/ 7 h 11"/>
                <a:gd name="T4" fmla="*/ 1 w 8"/>
                <a:gd name="T5" fmla="*/ 11 h 11"/>
                <a:gd name="T6" fmla="*/ 5 w 8"/>
                <a:gd name="T7" fmla="*/ 4 h 11"/>
                <a:gd name="T8" fmla="*/ 8 w 8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1">
                  <a:moveTo>
                    <a:pt x="8" y="0"/>
                  </a:moveTo>
                  <a:cubicBezTo>
                    <a:pt x="3" y="0"/>
                    <a:pt x="1" y="5"/>
                    <a:pt x="1" y="7"/>
                  </a:cubicBezTo>
                  <a:cubicBezTo>
                    <a:pt x="1" y="9"/>
                    <a:pt x="0" y="10"/>
                    <a:pt x="1" y="11"/>
                  </a:cubicBezTo>
                  <a:cubicBezTo>
                    <a:pt x="3" y="8"/>
                    <a:pt x="5" y="7"/>
                    <a:pt x="5" y="4"/>
                  </a:cubicBezTo>
                  <a:cubicBezTo>
                    <a:pt x="5" y="2"/>
                    <a:pt x="7" y="1"/>
                    <a:pt x="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32" name="Freeform 164"/>
            <p:cNvSpPr>
              <a:spLocks/>
            </p:cNvSpPr>
            <p:nvPr/>
          </p:nvSpPr>
          <p:spPr bwMode="auto">
            <a:xfrm>
              <a:off x="5903913" y="2508250"/>
              <a:ext cx="22225" cy="28575"/>
            </a:xfrm>
            <a:custGeom>
              <a:avLst/>
              <a:gdLst>
                <a:gd name="T0" fmla="*/ 7 w 10"/>
                <a:gd name="T1" fmla="*/ 0 h 13"/>
                <a:gd name="T2" fmla="*/ 5 w 10"/>
                <a:gd name="T3" fmla="*/ 3 h 13"/>
                <a:gd name="T4" fmla="*/ 7 w 10"/>
                <a:gd name="T5" fmla="*/ 6 h 13"/>
                <a:gd name="T6" fmla="*/ 0 w 10"/>
                <a:gd name="T7" fmla="*/ 8 h 13"/>
                <a:gd name="T8" fmla="*/ 3 w 10"/>
                <a:gd name="T9" fmla="*/ 13 h 13"/>
                <a:gd name="T10" fmla="*/ 8 w 10"/>
                <a:gd name="T11" fmla="*/ 10 h 13"/>
                <a:gd name="T12" fmla="*/ 8 w 10"/>
                <a:gd name="T13" fmla="*/ 6 h 13"/>
                <a:gd name="T14" fmla="*/ 10 w 10"/>
                <a:gd name="T15" fmla="*/ 3 h 13"/>
                <a:gd name="T16" fmla="*/ 7 w 10"/>
                <a:gd name="T1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" h="13">
                  <a:moveTo>
                    <a:pt x="7" y="0"/>
                  </a:moveTo>
                  <a:cubicBezTo>
                    <a:pt x="7" y="0"/>
                    <a:pt x="5" y="1"/>
                    <a:pt x="5" y="3"/>
                  </a:cubicBezTo>
                  <a:cubicBezTo>
                    <a:pt x="5" y="4"/>
                    <a:pt x="6" y="5"/>
                    <a:pt x="7" y="6"/>
                  </a:cubicBezTo>
                  <a:cubicBezTo>
                    <a:pt x="4" y="6"/>
                    <a:pt x="3" y="8"/>
                    <a:pt x="0" y="8"/>
                  </a:cubicBezTo>
                  <a:cubicBezTo>
                    <a:pt x="0" y="10"/>
                    <a:pt x="1" y="13"/>
                    <a:pt x="3" y="13"/>
                  </a:cubicBezTo>
                  <a:cubicBezTo>
                    <a:pt x="4" y="13"/>
                    <a:pt x="8" y="11"/>
                    <a:pt x="8" y="10"/>
                  </a:cubicBezTo>
                  <a:cubicBezTo>
                    <a:pt x="8" y="9"/>
                    <a:pt x="8" y="8"/>
                    <a:pt x="8" y="6"/>
                  </a:cubicBezTo>
                  <a:cubicBezTo>
                    <a:pt x="8" y="6"/>
                    <a:pt x="10" y="4"/>
                    <a:pt x="10" y="3"/>
                  </a:cubicBezTo>
                  <a:cubicBezTo>
                    <a:pt x="9" y="2"/>
                    <a:pt x="8" y="2"/>
                    <a:pt x="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33" name="Freeform 165"/>
            <p:cNvSpPr>
              <a:spLocks/>
            </p:cNvSpPr>
            <p:nvPr/>
          </p:nvSpPr>
          <p:spPr bwMode="auto">
            <a:xfrm>
              <a:off x="5943600" y="3044825"/>
              <a:ext cx="39687" cy="9525"/>
            </a:xfrm>
            <a:custGeom>
              <a:avLst/>
              <a:gdLst>
                <a:gd name="T0" fmla="*/ 5 w 18"/>
                <a:gd name="T1" fmla="*/ 0 h 4"/>
                <a:gd name="T2" fmla="*/ 0 w 18"/>
                <a:gd name="T3" fmla="*/ 1 h 4"/>
                <a:gd name="T4" fmla="*/ 11 w 18"/>
                <a:gd name="T5" fmla="*/ 3 h 4"/>
                <a:gd name="T6" fmla="*/ 14 w 18"/>
                <a:gd name="T7" fmla="*/ 4 h 4"/>
                <a:gd name="T8" fmla="*/ 18 w 18"/>
                <a:gd name="T9" fmla="*/ 3 h 4"/>
                <a:gd name="T10" fmla="*/ 5 w 18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" h="4">
                  <a:moveTo>
                    <a:pt x="5" y="0"/>
                  </a:moveTo>
                  <a:cubicBezTo>
                    <a:pt x="3" y="0"/>
                    <a:pt x="1" y="1"/>
                    <a:pt x="0" y="1"/>
                  </a:cubicBezTo>
                  <a:cubicBezTo>
                    <a:pt x="3" y="3"/>
                    <a:pt x="8" y="3"/>
                    <a:pt x="11" y="3"/>
                  </a:cubicBezTo>
                  <a:cubicBezTo>
                    <a:pt x="12" y="3"/>
                    <a:pt x="13" y="4"/>
                    <a:pt x="14" y="4"/>
                  </a:cubicBezTo>
                  <a:cubicBezTo>
                    <a:pt x="15" y="4"/>
                    <a:pt x="16" y="3"/>
                    <a:pt x="18" y="3"/>
                  </a:cubicBezTo>
                  <a:cubicBezTo>
                    <a:pt x="14" y="2"/>
                    <a:pt x="9" y="0"/>
                    <a:pt x="5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34" name="Freeform 166"/>
            <p:cNvSpPr>
              <a:spLocks/>
            </p:cNvSpPr>
            <p:nvPr/>
          </p:nvSpPr>
          <p:spPr bwMode="auto">
            <a:xfrm>
              <a:off x="6091238" y="3041650"/>
              <a:ext cx="34925" cy="15875"/>
            </a:xfrm>
            <a:custGeom>
              <a:avLst/>
              <a:gdLst>
                <a:gd name="T0" fmla="*/ 16 w 16"/>
                <a:gd name="T1" fmla="*/ 0 h 8"/>
                <a:gd name="T2" fmla="*/ 0 w 16"/>
                <a:gd name="T3" fmla="*/ 5 h 8"/>
                <a:gd name="T4" fmla="*/ 1 w 16"/>
                <a:gd name="T5" fmla="*/ 7 h 8"/>
                <a:gd name="T6" fmla="*/ 3 w 16"/>
                <a:gd name="T7" fmla="*/ 8 h 8"/>
                <a:gd name="T8" fmla="*/ 12 w 16"/>
                <a:gd name="T9" fmla="*/ 5 h 8"/>
                <a:gd name="T10" fmla="*/ 13 w 16"/>
                <a:gd name="T11" fmla="*/ 2 h 8"/>
                <a:gd name="T12" fmla="*/ 16 w 16"/>
                <a:gd name="T1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8">
                  <a:moveTo>
                    <a:pt x="16" y="0"/>
                  </a:moveTo>
                  <a:cubicBezTo>
                    <a:pt x="12" y="0"/>
                    <a:pt x="4" y="3"/>
                    <a:pt x="0" y="5"/>
                  </a:cubicBezTo>
                  <a:cubicBezTo>
                    <a:pt x="0" y="6"/>
                    <a:pt x="1" y="7"/>
                    <a:pt x="1" y="7"/>
                  </a:cubicBezTo>
                  <a:cubicBezTo>
                    <a:pt x="1" y="7"/>
                    <a:pt x="3" y="8"/>
                    <a:pt x="3" y="8"/>
                  </a:cubicBezTo>
                  <a:cubicBezTo>
                    <a:pt x="6" y="8"/>
                    <a:pt x="11" y="7"/>
                    <a:pt x="12" y="5"/>
                  </a:cubicBezTo>
                  <a:cubicBezTo>
                    <a:pt x="12" y="4"/>
                    <a:pt x="12" y="2"/>
                    <a:pt x="13" y="2"/>
                  </a:cubicBezTo>
                  <a:cubicBezTo>
                    <a:pt x="14" y="1"/>
                    <a:pt x="16" y="2"/>
                    <a:pt x="1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grpSp>
          <p:nvGrpSpPr>
            <p:cNvPr id="35" name="Group 34"/>
            <p:cNvGrpSpPr/>
            <p:nvPr/>
          </p:nvGrpSpPr>
          <p:grpSpPr>
            <a:xfrm>
              <a:off x="5870575" y="1770063"/>
              <a:ext cx="2976562" cy="2105025"/>
              <a:chOff x="5870575" y="1770063"/>
              <a:chExt cx="2976562" cy="2105025"/>
            </a:xfrm>
            <a:grpFill/>
          </p:grpSpPr>
          <p:sp>
            <p:nvSpPr>
              <p:cNvPr id="111" name="Freeform 7"/>
              <p:cNvSpPr>
                <a:spLocks/>
              </p:cNvSpPr>
              <p:nvPr/>
            </p:nvSpPr>
            <p:spPr bwMode="auto">
              <a:xfrm>
                <a:off x="5980113" y="2908300"/>
                <a:ext cx="649287" cy="565150"/>
              </a:xfrm>
              <a:custGeom>
                <a:avLst/>
                <a:gdLst>
                  <a:gd name="T0" fmla="*/ 39 w 299"/>
                  <a:gd name="T1" fmla="*/ 8 h 260"/>
                  <a:gd name="T2" fmla="*/ 24 w 299"/>
                  <a:gd name="T3" fmla="*/ 9 h 260"/>
                  <a:gd name="T4" fmla="*/ 4 w 299"/>
                  <a:gd name="T5" fmla="*/ 24 h 260"/>
                  <a:gd name="T6" fmla="*/ 0 w 299"/>
                  <a:gd name="T7" fmla="*/ 35 h 260"/>
                  <a:gd name="T8" fmla="*/ 14 w 299"/>
                  <a:gd name="T9" fmla="*/ 51 h 260"/>
                  <a:gd name="T10" fmla="*/ 31 w 299"/>
                  <a:gd name="T11" fmla="*/ 56 h 260"/>
                  <a:gd name="T12" fmla="*/ 69 w 299"/>
                  <a:gd name="T13" fmla="*/ 49 h 260"/>
                  <a:gd name="T14" fmla="*/ 80 w 299"/>
                  <a:gd name="T15" fmla="*/ 52 h 260"/>
                  <a:gd name="T16" fmla="*/ 72 w 299"/>
                  <a:gd name="T17" fmla="*/ 80 h 260"/>
                  <a:gd name="T18" fmla="*/ 67 w 299"/>
                  <a:gd name="T19" fmla="*/ 103 h 260"/>
                  <a:gd name="T20" fmla="*/ 69 w 299"/>
                  <a:gd name="T21" fmla="*/ 126 h 260"/>
                  <a:gd name="T22" fmla="*/ 87 w 299"/>
                  <a:gd name="T23" fmla="*/ 153 h 260"/>
                  <a:gd name="T24" fmla="*/ 98 w 299"/>
                  <a:gd name="T25" fmla="*/ 166 h 260"/>
                  <a:gd name="T26" fmla="*/ 127 w 299"/>
                  <a:gd name="T27" fmla="*/ 218 h 260"/>
                  <a:gd name="T28" fmla="*/ 139 w 299"/>
                  <a:gd name="T29" fmla="*/ 252 h 260"/>
                  <a:gd name="T30" fmla="*/ 149 w 299"/>
                  <a:gd name="T31" fmla="*/ 259 h 260"/>
                  <a:gd name="T32" fmla="*/ 188 w 299"/>
                  <a:gd name="T33" fmla="*/ 242 h 260"/>
                  <a:gd name="T34" fmla="*/ 234 w 299"/>
                  <a:gd name="T35" fmla="*/ 222 h 260"/>
                  <a:gd name="T36" fmla="*/ 254 w 299"/>
                  <a:gd name="T37" fmla="*/ 198 h 260"/>
                  <a:gd name="T38" fmla="*/ 265 w 299"/>
                  <a:gd name="T39" fmla="*/ 173 h 260"/>
                  <a:gd name="T40" fmla="*/ 242 w 299"/>
                  <a:gd name="T41" fmla="*/ 154 h 260"/>
                  <a:gd name="T42" fmla="*/ 200 w 299"/>
                  <a:gd name="T43" fmla="*/ 157 h 260"/>
                  <a:gd name="T44" fmla="*/ 196 w 299"/>
                  <a:gd name="T45" fmla="*/ 150 h 260"/>
                  <a:gd name="T46" fmla="*/ 178 w 299"/>
                  <a:gd name="T47" fmla="*/ 117 h 260"/>
                  <a:gd name="T48" fmla="*/ 202 w 299"/>
                  <a:gd name="T49" fmla="*/ 128 h 260"/>
                  <a:gd name="T50" fmla="*/ 237 w 299"/>
                  <a:gd name="T51" fmla="*/ 141 h 260"/>
                  <a:gd name="T52" fmla="*/ 261 w 299"/>
                  <a:gd name="T53" fmla="*/ 150 h 260"/>
                  <a:gd name="T54" fmla="*/ 287 w 299"/>
                  <a:gd name="T55" fmla="*/ 149 h 260"/>
                  <a:gd name="T56" fmla="*/ 299 w 299"/>
                  <a:gd name="T57" fmla="*/ 138 h 260"/>
                  <a:gd name="T58" fmla="*/ 281 w 299"/>
                  <a:gd name="T59" fmla="*/ 110 h 260"/>
                  <a:gd name="T60" fmla="*/ 281 w 299"/>
                  <a:gd name="T61" fmla="*/ 95 h 260"/>
                  <a:gd name="T62" fmla="*/ 278 w 299"/>
                  <a:gd name="T63" fmla="*/ 76 h 260"/>
                  <a:gd name="T64" fmla="*/ 279 w 299"/>
                  <a:gd name="T65" fmla="*/ 75 h 260"/>
                  <a:gd name="T66" fmla="*/ 278 w 299"/>
                  <a:gd name="T67" fmla="*/ 73 h 260"/>
                  <a:gd name="T68" fmla="*/ 283 w 299"/>
                  <a:gd name="T69" fmla="*/ 51 h 260"/>
                  <a:gd name="T70" fmla="*/ 264 w 299"/>
                  <a:gd name="T71" fmla="*/ 38 h 260"/>
                  <a:gd name="T72" fmla="*/ 230 w 299"/>
                  <a:gd name="T73" fmla="*/ 40 h 260"/>
                  <a:gd name="T74" fmla="*/ 211 w 299"/>
                  <a:gd name="T75" fmla="*/ 50 h 260"/>
                  <a:gd name="T76" fmla="*/ 193 w 299"/>
                  <a:gd name="T77" fmla="*/ 43 h 260"/>
                  <a:gd name="T78" fmla="*/ 188 w 299"/>
                  <a:gd name="T79" fmla="*/ 43 h 260"/>
                  <a:gd name="T80" fmla="*/ 180 w 299"/>
                  <a:gd name="T81" fmla="*/ 27 h 260"/>
                  <a:gd name="T82" fmla="*/ 178 w 299"/>
                  <a:gd name="T83" fmla="*/ 21 h 260"/>
                  <a:gd name="T84" fmla="*/ 149 w 299"/>
                  <a:gd name="T85" fmla="*/ 18 h 260"/>
                  <a:gd name="T86" fmla="*/ 131 w 299"/>
                  <a:gd name="T87" fmla="*/ 2 h 260"/>
                  <a:gd name="T88" fmla="*/ 95 w 299"/>
                  <a:gd name="T89" fmla="*/ 1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99" h="260">
                    <a:moveTo>
                      <a:pt x="67" y="0"/>
                    </a:moveTo>
                    <a:cubicBezTo>
                      <a:pt x="63" y="0"/>
                      <a:pt x="55" y="0"/>
                      <a:pt x="51" y="2"/>
                    </a:cubicBezTo>
                    <a:cubicBezTo>
                      <a:pt x="48" y="4"/>
                      <a:pt x="43" y="8"/>
                      <a:pt x="39" y="8"/>
                    </a:cubicBezTo>
                    <a:cubicBezTo>
                      <a:pt x="39" y="8"/>
                      <a:pt x="34" y="8"/>
                      <a:pt x="31" y="8"/>
                    </a:cubicBezTo>
                    <a:cubicBezTo>
                      <a:pt x="30" y="8"/>
                      <a:pt x="28" y="8"/>
                      <a:pt x="27" y="8"/>
                    </a:cubicBezTo>
                    <a:cubicBezTo>
                      <a:pt x="25" y="8"/>
                      <a:pt x="24" y="8"/>
                      <a:pt x="24" y="9"/>
                    </a:cubicBezTo>
                    <a:cubicBezTo>
                      <a:pt x="24" y="11"/>
                      <a:pt x="26" y="10"/>
                      <a:pt x="26" y="13"/>
                    </a:cubicBezTo>
                    <a:cubicBezTo>
                      <a:pt x="21" y="15"/>
                      <a:pt x="1" y="14"/>
                      <a:pt x="1" y="22"/>
                    </a:cubicBezTo>
                    <a:cubicBezTo>
                      <a:pt x="1" y="24"/>
                      <a:pt x="2" y="24"/>
                      <a:pt x="4" y="24"/>
                    </a:cubicBezTo>
                    <a:cubicBezTo>
                      <a:pt x="4" y="24"/>
                      <a:pt x="5" y="24"/>
                      <a:pt x="5" y="24"/>
                    </a:cubicBezTo>
                    <a:cubicBezTo>
                      <a:pt x="5" y="25"/>
                      <a:pt x="5" y="25"/>
                      <a:pt x="5" y="27"/>
                    </a:cubicBezTo>
                    <a:cubicBezTo>
                      <a:pt x="5" y="33"/>
                      <a:pt x="2" y="32"/>
                      <a:pt x="0" y="35"/>
                    </a:cubicBezTo>
                    <a:cubicBezTo>
                      <a:pt x="3" y="37"/>
                      <a:pt x="7" y="36"/>
                      <a:pt x="9" y="40"/>
                    </a:cubicBezTo>
                    <a:cubicBezTo>
                      <a:pt x="6" y="43"/>
                      <a:pt x="14" y="47"/>
                      <a:pt x="16" y="49"/>
                    </a:cubicBezTo>
                    <a:cubicBezTo>
                      <a:pt x="16" y="49"/>
                      <a:pt x="15" y="50"/>
                      <a:pt x="14" y="51"/>
                    </a:cubicBezTo>
                    <a:cubicBezTo>
                      <a:pt x="17" y="51"/>
                      <a:pt x="17" y="51"/>
                      <a:pt x="17" y="51"/>
                    </a:cubicBezTo>
                    <a:cubicBezTo>
                      <a:pt x="18" y="50"/>
                      <a:pt x="19" y="50"/>
                      <a:pt x="19" y="50"/>
                    </a:cubicBezTo>
                    <a:cubicBezTo>
                      <a:pt x="23" y="50"/>
                      <a:pt x="26" y="56"/>
                      <a:pt x="31" y="56"/>
                    </a:cubicBezTo>
                    <a:cubicBezTo>
                      <a:pt x="36" y="56"/>
                      <a:pt x="35" y="49"/>
                      <a:pt x="41" y="49"/>
                    </a:cubicBezTo>
                    <a:cubicBezTo>
                      <a:pt x="46" y="49"/>
                      <a:pt x="49" y="56"/>
                      <a:pt x="55" y="56"/>
                    </a:cubicBezTo>
                    <a:cubicBezTo>
                      <a:pt x="63" y="56"/>
                      <a:pt x="64" y="53"/>
                      <a:pt x="69" y="49"/>
                    </a:cubicBezTo>
                    <a:cubicBezTo>
                      <a:pt x="70" y="50"/>
                      <a:pt x="72" y="51"/>
                      <a:pt x="74" y="51"/>
                    </a:cubicBezTo>
                    <a:cubicBezTo>
                      <a:pt x="77" y="51"/>
                      <a:pt x="78" y="50"/>
                      <a:pt x="80" y="49"/>
                    </a:cubicBezTo>
                    <a:cubicBezTo>
                      <a:pt x="80" y="52"/>
                      <a:pt x="80" y="52"/>
                      <a:pt x="80" y="52"/>
                    </a:cubicBezTo>
                    <a:cubicBezTo>
                      <a:pt x="79" y="52"/>
                      <a:pt x="78" y="53"/>
                      <a:pt x="78" y="55"/>
                    </a:cubicBezTo>
                    <a:cubicBezTo>
                      <a:pt x="78" y="58"/>
                      <a:pt x="79" y="62"/>
                      <a:pt x="79" y="67"/>
                    </a:cubicBezTo>
                    <a:cubicBezTo>
                      <a:pt x="79" y="73"/>
                      <a:pt x="74" y="75"/>
                      <a:pt x="72" y="80"/>
                    </a:cubicBezTo>
                    <a:cubicBezTo>
                      <a:pt x="70" y="86"/>
                      <a:pt x="69" y="89"/>
                      <a:pt x="67" y="95"/>
                    </a:cubicBezTo>
                    <a:cubicBezTo>
                      <a:pt x="67" y="96"/>
                      <a:pt x="65" y="96"/>
                      <a:pt x="65" y="98"/>
                    </a:cubicBezTo>
                    <a:cubicBezTo>
                      <a:pt x="67" y="103"/>
                      <a:pt x="67" y="103"/>
                      <a:pt x="67" y="103"/>
                    </a:cubicBezTo>
                    <a:cubicBezTo>
                      <a:pt x="71" y="113"/>
                      <a:pt x="71" y="113"/>
                      <a:pt x="71" y="113"/>
                    </a:cubicBezTo>
                    <a:cubicBezTo>
                      <a:pt x="71" y="114"/>
                      <a:pt x="71" y="115"/>
                      <a:pt x="71" y="117"/>
                    </a:cubicBezTo>
                    <a:cubicBezTo>
                      <a:pt x="70" y="120"/>
                      <a:pt x="69" y="124"/>
                      <a:pt x="69" y="126"/>
                    </a:cubicBezTo>
                    <a:cubicBezTo>
                      <a:pt x="69" y="126"/>
                      <a:pt x="73" y="131"/>
                      <a:pt x="74" y="132"/>
                    </a:cubicBezTo>
                    <a:cubicBezTo>
                      <a:pt x="77" y="137"/>
                      <a:pt x="80" y="141"/>
                      <a:pt x="83" y="146"/>
                    </a:cubicBezTo>
                    <a:cubicBezTo>
                      <a:pt x="85" y="148"/>
                      <a:pt x="87" y="150"/>
                      <a:pt x="87" y="153"/>
                    </a:cubicBezTo>
                    <a:cubicBezTo>
                      <a:pt x="88" y="155"/>
                      <a:pt x="87" y="159"/>
                      <a:pt x="89" y="161"/>
                    </a:cubicBezTo>
                    <a:cubicBezTo>
                      <a:pt x="90" y="162"/>
                      <a:pt x="94" y="161"/>
                      <a:pt x="95" y="162"/>
                    </a:cubicBezTo>
                    <a:cubicBezTo>
                      <a:pt x="96" y="163"/>
                      <a:pt x="97" y="165"/>
                      <a:pt x="98" y="166"/>
                    </a:cubicBezTo>
                    <a:cubicBezTo>
                      <a:pt x="100" y="171"/>
                      <a:pt x="103" y="173"/>
                      <a:pt x="103" y="179"/>
                    </a:cubicBezTo>
                    <a:cubicBezTo>
                      <a:pt x="103" y="190"/>
                      <a:pt x="106" y="196"/>
                      <a:pt x="116" y="198"/>
                    </a:cubicBezTo>
                    <a:cubicBezTo>
                      <a:pt x="116" y="205"/>
                      <a:pt x="123" y="215"/>
                      <a:pt x="127" y="218"/>
                    </a:cubicBezTo>
                    <a:cubicBezTo>
                      <a:pt x="130" y="221"/>
                      <a:pt x="135" y="224"/>
                      <a:pt x="133" y="230"/>
                    </a:cubicBezTo>
                    <a:cubicBezTo>
                      <a:pt x="133" y="232"/>
                      <a:pt x="130" y="238"/>
                      <a:pt x="134" y="238"/>
                    </a:cubicBezTo>
                    <a:cubicBezTo>
                      <a:pt x="134" y="243"/>
                      <a:pt x="136" y="248"/>
                      <a:pt x="139" y="252"/>
                    </a:cubicBezTo>
                    <a:cubicBezTo>
                      <a:pt x="140" y="255"/>
                      <a:pt x="138" y="255"/>
                      <a:pt x="139" y="256"/>
                    </a:cubicBezTo>
                    <a:cubicBezTo>
                      <a:pt x="140" y="256"/>
                      <a:pt x="147" y="260"/>
                      <a:pt x="148" y="260"/>
                    </a:cubicBezTo>
                    <a:cubicBezTo>
                      <a:pt x="149" y="259"/>
                      <a:pt x="149" y="259"/>
                      <a:pt x="149" y="259"/>
                    </a:cubicBezTo>
                    <a:cubicBezTo>
                      <a:pt x="155" y="259"/>
                      <a:pt x="156" y="256"/>
                      <a:pt x="161" y="253"/>
                    </a:cubicBezTo>
                    <a:cubicBezTo>
                      <a:pt x="170" y="253"/>
                      <a:pt x="170" y="253"/>
                      <a:pt x="170" y="253"/>
                    </a:cubicBezTo>
                    <a:cubicBezTo>
                      <a:pt x="173" y="251"/>
                      <a:pt x="185" y="243"/>
                      <a:pt x="188" y="242"/>
                    </a:cubicBezTo>
                    <a:cubicBezTo>
                      <a:pt x="195" y="241"/>
                      <a:pt x="204" y="239"/>
                      <a:pt x="210" y="236"/>
                    </a:cubicBezTo>
                    <a:cubicBezTo>
                      <a:pt x="210" y="235"/>
                      <a:pt x="209" y="234"/>
                      <a:pt x="209" y="233"/>
                    </a:cubicBezTo>
                    <a:cubicBezTo>
                      <a:pt x="209" y="227"/>
                      <a:pt x="226" y="224"/>
                      <a:pt x="234" y="222"/>
                    </a:cubicBezTo>
                    <a:cubicBezTo>
                      <a:pt x="234" y="219"/>
                      <a:pt x="239" y="214"/>
                      <a:pt x="242" y="214"/>
                    </a:cubicBezTo>
                    <a:cubicBezTo>
                      <a:pt x="246" y="214"/>
                      <a:pt x="246" y="206"/>
                      <a:pt x="250" y="206"/>
                    </a:cubicBezTo>
                    <a:cubicBezTo>
                      <a:pt x="253" y="206"/>
                      <a:pt x="253" y="201"/>
                      <a:pt x="254" y="198"/>
                    </a:cubicBezTo>
                    <a:cubicBezTo>
                      <a:pt x="255" y="194"/>
                      <a:pt x="258" y="193"/>
                      <a:pt x="262" y="193"/>
                    </a:cubicBezTo>
                    <a:cubicBezTo>
                      <a:pt x="262" y="186"/>
                      <a:pt x="271" y="184"/>
                      <a:pt x="271" y="178"/>
                    </a:cubicBezTo>
                    <a:cubicBezTo>
                      <a:pt x="271" y="175"/>
                      <a:pt x="267" y="176"/>
                      <a:pt x="265" y="173"/>
                    </a:cubicBezTo>
                    <a:cubicBezTo>
                      <a:pt x="265" y="173"/>
                      <a:pt x="265" y="173"/>
                      <a:pt x="265" y="173"/>
                    </a:cubicBezTo>
                    <a:cubicBezTo>
                      <a:pt x="263" y="172"/>
                      <a:pt x="263" y="167"/>
                      <a:pt x="260" y="167"/>
                    </a:cubicBezTo>
                    <a:cubicBezTo>
                      <a:pt x="252" y="164"/>
                      <a:pt x="246" y="163"/>
                      <a:pt x="242" y="154"/>
                    </a:cubicBezTo>
                    <a:cubicBezTo>
                      <a:pt x="242" y="144"/>
                      <a:pt x="242" y="144"/>
                      <a:pt x="242" y="144"/>
                    </a:cubicBezTo>
                    <a:cubicBezTo>
                      <a:pt x="232" y="152"/>
                      <a:pt x="231" y="163"/>
                      <a:pt x="212" y="163"/>
                    </a:cubicBezTo>
                    <a:cubicBezTo>
                      <a:pt x="208" y="163"/>
                      <a:pt x="200" y="161"/>
                      <a:pt x="200" y="157"/>
                    </a:cubicBezTo>
                    <a:cubicBezTo>
                      <a:pt x="200" y="154"/>
                      <a:pt x="202" y="152"/>
                      <a:pt x="202" y="148"/>
                    </a:cubicBezTo>
                    <a:cubicBezTo>
                      <a:pt x="202" y="147"/>
                      <a:pt x="202" y="146"/>
                      <a:pt x="202" y="145"/>
                    </a:cubicBezTo>
                    <a:cubicBezTo>
                      <a:pt x="199" y="146"/>
                      <a:pt x="200" y="149"/>
                      <a:pt x="196" y="150"/>
                    </a:cubicBezTo>
                    <a:cubicBezTo>
                      <a:pt x="196" y="148"/>
                      <a:pt x="194" y="147"/>
                      <a:pt x="194" y="144"/>
                    </a:cubicBezTo>
                    <a:cubicBezTo>
                      <a:pt x="188" y="142"/>
                      <a:pt x="180" y="130"/>
                      <a:pt x="178" y="123"/>
                    </a:cubicBezTo>
                    <a:cubicBezTo>
                      <a:pt x="178" y="121"/>
                      <a:pt x="178" y="120"/>
                      <a:pt x="178" y="117"/>
                    </a:cubicBezTo>
                    <a:cubicBezTo>
                      <a:pt x="178" y="113"/>
                      <a:pt x="179" y="108"/>
                      <a:pt x="183" y="108"/>
                    </a:cubicBezTo>
                    <a:cubicBezTo>
                      <a:pt x="191" y="108"/>
                      <a:pt x="197" y="117"/>
                      <a:pt x="201" y="123"/>
                    </a:cubicBezTo>
                    <a:cubicBezTo>
                      <a:pt x="201" y="124"/>
                      <a:pt x="200" y="126"/>
                      <a:pt x="202" y="128"/>
                    </a:cubicBezTo>
                    <a:cubicBezTo>
                      <a:pt x="205" y="131"/>
                      <a:pt x="210" y="129"/>
                      <a:pt x="213" y="133"/>
                    </a:cubicBezTo>
                    <a:cubicBezTo>
                      <a:pt x="216" y="135"/>
                      <a:pt x="218" y="139"/>
                      <a:pt x="223" y="141"/>
                    </a:cubicBezTo>
                    <a:cubicBezTo>
                      <a:pt x="237" y="141"/>
                      <a:pt x="237" y="141"/>
                      <a:pt x="237" y="141"/>
                    </a:cubicBezTo>
                    <a:cubicBezTo>
                      <a:pt x="238" y="139"/>
                      <a:pt x="240" y="136"/>
                      <a:pt x="243" y="136"/>
                    </a:cubicBezTo>
                    <a:cubicBezTo>
                      <a:pt x="249" y="136"/>
                      <a:pt x="249" y="145"/>
                      <a:pt x="251" y="148"/>
                    </a:cubicBezTo>
                    <a:cubicBezTo>
                      <a:pt x="252" y="148"/>
                      <a:pt x="260" y="150"/>
                      <a:pt x="261" y="150"/>
                    </a:cubicBezTo>
                    <a:cubicBezTo>
                      <a:pt x="269" y="150"/>
                      <a:pt x="281" y="154"/>
                      <a:pt x="287" y="154"/>
                    </a:cubicBezTo>
                    <a:cubicBezTo>
                      <a:pt x="288" y="154"/>
                      <a:pt x="288" y="154"/>
                      <a:pt x="288" y="154"/>
                    </a:cubicBezTo>
                    <a:cubicBezTo>
                      <a:pt x="288" y="152"/>
                      <a:pt x="287" y="151"/>
                      <a:pt x="287" y="149"/>
                    </a:cubicBezTo>
                    <a:cubicBezTo>
                      <a:pt x="287" y="149"/>
                      <a:pt x="287" y="149"/>
                      <a:pt x="287" y="149"/>
                    </a:cubicBezTo>
                    <a:cubicBezTo>
                      <a:pt x="287" y="149"/>
                      <a:pt x="287" y="149"/>
                      <a:pt x="287" y="149"/>
                    </a:cubicBezTo>
                    <a:cubicBezTo>
                      <a:pt x="287" y="141"/>
                      <a:pt x="292" y="139"/>
                      <a:pt x="299" y="138"/>
                    </a:cubicBezTo>
                    <a:cubicBezTo>
                      <a:pt x="299" y="126"/>
                      <a:pt x="289" y="124"/>
                      <a:pt x="285" y="115"/>
                    </a:cubicBezTo>
                    <a:cubicBezTo>
                      <a:pt x="284" y="113"/>
                      <a:pt x="281" y="113"/>
                      <a:pt x="281" y="110"/>
                    </a:cubicBezTo>
                    <a:cubicBezTo>
                      <a:pt x="281" y="110"/>
                      <a:pt x="281" y="110"/>
                      <a:pt x="281" y="110"/>
                    </a:cubicBezTo>
                    <a:cubicBezTo>
                      <a:pt x="281" y="110"/>
                      <a:pt x="281" y="110"/>
                      <a:pt x="281" y="110"/>
                    </a:cubicBezTo>
                    <a:cubicBezTo>
                      <a:pt x="281" y="105"/>
                      <a:pt x="288" y="106"/>
                      <a:pt x="288" y="100"/>
                    </a:cubicBezTo>
                    <a:cubicBezTo>
                      <a:pt x="288" y="95"/>
                      <a:pt x="282" y="98"/>
                      <a:pt x="281" y="95"/>
                    </a:cubicBezTo>
                    <a:cubicBezTo>
                      <a:pt x="280" y="92"/>
                      <a:pt x="281" y="91"/>
                      <a:pt x="279" y="88"/>
                    </a:cubicBezTo>
                    <a:cubicBezTo>
                      <a:pt x="279" y="79"/>
                      <a:pt x="279" y="79"/>
                      <a:pt x="279" y="79"/>
                    </a:cubicBezTo>
                    <a:cubicBezTo>
                      <a:pt x="279" y="78"/>
                      <a:pt x="279" y="77"/>
                      <a:pt x="278" y="76"/>
                    </a:cubicBezTo>
                    <a:cubicBezTo>
                      <a:pt x="278" y="76"/>
                      <a:pt x="278" y="76"/>
                      <a:pt x="278" y="76"/>
                    </a:cubicBezTo>
                    <a:cubicBezTo>
                      <a:pt x="278" y="76"/>
                      <a:pt x="278" y="76"/>
                      <a:pt x="278" y="76"/>
                    </a:cubicBezTo>
                    <a:cubicBezTo>
                      <a:pt x="279" y="76"/>
                      <a:pt x="279" y="76"/>
                      <a:pt x="279" y="75"/>
                    </a:cubicBezTo>
                    <a:cubicBezTo>
                      <a:pt x="279" y="75"/>
                      <a:pt x="278" y="74"/>
                      <a:pt x="278" y="73"/>
                    </a:cubicBezTo>
                    <a:cubicBezTo>
                      <a:pt x="278" y="73"/>
                      <a:pt x="278" y="73"/>
                      <a:pt x="278" y="73"/>
                    </a:cubicBezTo>
                    <a:cubicBezTo>
                      <a:pt x="278" y="73"/>
                      <a:pt x="278" y="73"/>
                      <a:pt x="278" y="73"/>
                    </a:cubicBezTo>
                    <a:cubicBezTo>
                      <a:pt x="278" y="73"/>
                      <a:pt x="283" y="62"/>
                      <a:pt x="285" y="61"/>
                    </a:cubicBezTo>
                    <a:cubicBezTo>
                      <a:pt x="284" y="60"/>
                      <a:pt x="284" y="58"/>
                      <a:pt x="284" y="56"/>
                    </a:cubicBezTo>
                    <a:cubicBezTo>
                      <a:pt x="284" y="54"/>
                      <a:pt x="284" y="52"/>
                      <a:pt x="283" y="51"/>
                    </a:cubicBezTo>
                    <a:cubicBezTo>
                      <a:pt x="283" y="51"/>
                      <a:pt x="283" y="50"/>
                      <a:pt x="283" y="50"/>
                    </a:cubicBezTo>
                    <a:cubicBezTo>
                      <a:pt x="283" y="49"/>
                      <a:pt x="281" y="49"/>
                      <a:pt x="281" y="47"/>
                    </a:cubicBezTo>
                    <a:cubicBezTo>
                      <a:pt x="273" y="47"/>
                      <a:pt x="271" y="41"/>
                      <a:pt x="264" y="38"/>
                    </a:cubicBezTo>
                    <a:cubicBezTo>
                      <a:pt x="258" y="36"/>
                      <a:pt x="254" y="36"/>
                      <a:pt x="248" y="33"/>
                    </a:cubicBezTo>
                    <a:cubicBezTo>
                      <a:pt x="244" y="36"/>
                      <a:pt x="241" y="34"/>
                      <a:pt x="235" y="36"/>
                    </a:cubicBezTo>
                    <a:cubicBezTo>
                      <a:pt x="232" y="38"/>
                      <a:pt x="233" y="39"/>
                      <a:pt x="230" y="40"/>
                    </a:cubicBezTo>
                    <a:cubicBezTo>
                      <a:pt x="227" y="41"/>
                      <a:pt x="224" y="41"/>
                      <a:pt x="224" y="43"/>
                    </a:cubicBezTo>
                    <a:cubicBezTo>
                      <a:pt x="224" y="46"/>
                      <a:pt x="224" y="46"/>
                      <a:pt x="224" y="48"/>
                    </a:cubicBezTo>
                    <a:cubicBezTo>
                      <a:pt x="221" y="49"/>
                      <a:pt x="216" y="50"/>
                      <a:pt x="211" y="50"/>
                    </a:cubicBezTo>
                    <a:cubicBezTo>
                      <a:pt x="210" y="50"/>
                      <a:pt x="208" y="50"/>
                      <a:pt x="206" y="50"/>
                    </a:cubicBezTo>
                    <a:cubicBezTo>
                      <a:pt x="203" y="50"/>
                      <a:pt x="199" y="50"/>
                      <a:pt x="198" y="48"/>
                    </a:cubicBezTo>
                    <a:cubicBezTo>
                      <a:pt x="196" y="47"/>
                      <a:pt x="195" y="44"/>
                      <a:pt x="193" y="43"/>
                    </a:cubicBezTo>
                    <a:cubicBezTo>
                      <a:pt x="192" y="43"/>
                      <a:pt x="192" y="43"/>
                      <a:pt x="191" y="43"/>
                    </a:cubicBezTo>
                    <a:cubicBezTo>
                      <a:pt x="191" y="43"/>
                      <a:pt x="190" y="43"/>
                      <a:pt x="190" y="43"/>
                    </a:cubicBezTo>
                    <a:cubicBezTo>
                      <a:pt x="189" y="43"/>
                      <a:pt x="189" y="43"/>
                      <a:pt x="188" y="43"/>
                    </a:cubicBezTo>
                    <a:cubicBezTo>
                      <a:pt x="187" y="43"/>
                      <a:pt x="185" y="43"/>
                      <a:pt x="185" y="41"/>
                    </a:cubicBezTo>
                    <a:cubicBezTo>
                      <a:pt x="183" y="38"/>
                      <a:pt x="186" y="36"/>
                      <a:pt x="183" y="32"/>
                    </a:cubicBezTo>
                    <a:cubicBezTo>
                      <a:pt x="182" y="30"/>
                      <a:pt x="180" y="30"/>
                      <a:pt x="180" y="27"/>
                    </a:cubicBezTo>
                    <a:cubicBezTo>
                      <a:pt x="180" y="27"/>
                      <a:pt x="179" y="27"/>
                      <a:pt x="179" y="26"/>
                    </a:cubicBezTo>
                    <a:cubicBezTo>
                      <a:pt x="179" y="26"/>
                      <a:pt x="180" y="26"/>
                      <a:pt x="180" y="26"/>
                    </a:cubicBezTo>
                    <a:cubicBezTo>
                      <a:pt x="178" y="25"/>
                      <a:pt x="178" y="22"/>
                      <a:pt x="178" y="21"/>
                    </a:cubicBezTo>
                    <a:cubicBezTo>
                      <a:pt x="176" y="21"/>
                      <a:pt x="176" y="21"/>
                      <a:pt x="174" y="21"/>
                    </a:cubicBezTo>
                    <a:cubicBezTo>
                      <a:pt x="169" y="23"/>
                      <a:pt x="170" y="28"/>
                      <a:pt x="163" y="28"/>
                    </a:cubicBezTo>
                    <a:cubicBezTo>
                      <a:pt x="156" y="28"/>
                      <a:pt x="154" y="20"/>
                      <a:pt x="149" y="18"/>
                    </a:cubicBezTo>
                    <a:cubicBezTo>
                      <a:pt x="149" y="18"/>
                      <a:pt x="143" y="14"/>
                      <a:pt x="143" y="13"/>
                    </a:cubicBezTo>
                    <a:cubicBezTo>
                      <a:pt x="140" y="7"/>
                      <a:pt x="140" y="2"/>
                      <a:pt x="131" y="2"/>
                    </a:cubicBezTo>
                    <a:cubicBezTo>
                      <a:pt x="131" y="2"/>
                      <a:pt x="131" y="2"/>
                      <a:pt x="131" y="2"/>
                    </a:cubicBezTo>
                    <a:cubicBezTo>
                      <a:pt x="131" y="2"/>
                      <a:pt x="131" y="2"/>
                      <a:pt x="131" y="2"/>
                    </a:cubicBezTo>
                    <a:cubicBezTo>
                      <a:pt x="122" y="2"/>
                      <a:pt x="119" y="10"/>
                      <a:pt x="111" y="10"/>
                    </a:cubicBezTo>
                    <a:cubicBezTo>
                      <a:pt x="109" y="10"/>
                      <a:pt x="104" y="10"/>
                      <a:pt x="95" y="10"/>
                    </a:cubicBezTo>
                    <a:cubicBezTo>
                      <a:pt x="92" y="9"/>
                      <a:pt x="81" y="7"/>
                      <a:pt x="81" y="4"/>
                    </a:cubicBezTo>
                    <a:cubicBezTo>
                      <a:pt x="75" y="4"/>
                      <a:pt x="75" y="0"/>
                      <a:pt x="67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12" name="Freeform 8"/>
              <p:cNvSpPr>
                <a:spLocks/>
              </p:cNvSpPr>
              <p:nvPr/>
            </p:nvSpPr>
            <p:spPr bwMode="auto">
              <a:xfrm>
                <a:off x="6916738" y="3521075"/>
                <a:ext cx="34925" cy="68263"/>
              </a:xfrm>
              <a:custGeom>
                <a:avLst/>
                <a:gdLst>
                  <a:gd name="T0" fmla="*/ 4 w 16"/>
                  <a:gd name="T1" fmla="*/ 0 h 31"/>
                  <a:gd name="T2" fmla="*/ 0 w 16"/>
                  <a:gd name="T3" fmla="*/ 23 h 31"/>
                  <a:gd name="T4" fmla="*/ 7 w 16"/>
                  <a:gd name="T5" fmla="*/ 31 h 31"/>
                  <a:gd name="T6" fmla="*/ 16 w 16"/>
                  <a:gd name="T7" fmla="*/ 19 h 31"/>
                  <a:gd name="T8" fmla="*/ 4 w 16"/>
                  <a:gd name="T9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31">
                    <a:moveTo>
                      <a:pt x="4" y="0"/>
                    </a:moveTo>
                    <a:cubicBezTo>
                      <a:pt x="4" y="9"/>
                      <a:pt x="0" y="15"/>
                      <a:pt x="0" y="23"/>
                    </a:cubicBezTo>
                    <a:cubicBezTo>
                      <a:pt x="0" y="27"/>
                      <a:pt x="3" y="31"/>
                      <a:pt x="7" y="31"/>
                    </a:cubicBezTo>
                    <a:cubicBezTo>
                      <a:pt x="12" y="31"/>
                      <a:pt x="16" y="24"/>
                      <a:pt x="16" y="19"/>
                    </a:cubicBezTo>
                    <a:cubicBezTo>
                      <a:pt x="16" y="10"/>
                      <a:pt x="8" y="7"/>
                      <a:pt x="4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13" name="Freeform 9"/>
              <p:cNvSpPr>
                <a:spLocks/>
              </p:cNvSpPr>
              <p:nvPr/>
            </p:nvSpPr>
            <p:spPr bwMode="auto">
              <a:xfrm>
                <a:off x="6583363" y="2978150"/>
                <a:ext cx="711200" cy="571500"/>
              </a:xfrm>
              <a:custGeom>
                <a:avLst/>
                <a:gdLst>
                  <a:gd name="T0" fmla="*/ 74 w 327"/>
                  <a:gd name="T1" fmla="*/ 7 h 263"/>
                  <a:gd name="T2" fmla="*/ 74 w 327"/>
                  <a:gd name="T3" fmla="*/ 7 h 263"/>
                  <a:gd name="T4" fmla="*/ 73 w 327"/>
                  <a:gd name="T5" fmla="*/ 7 h 263"/>
                  <a:gd name="T6" fmla="*/ 54 w 327"/>
                  <a:gd name="T7" fmla="*/ 11 h 263"/>
                  <a:gd name="T8" fmla="*/ 50 w 327"/>
                  <a:gd name="T9" fmla="*/ 12 h 263"/>
                  <a:gd name="T10" fmla="*/ 47 w 327"/>
                  <a:gd name="T11" fmla="*/ 10 h 263"/>
                  <a:gd name="T12" fmla="*/ 30 w 327"/>
                  <a:gd name="T13" fmla="*/ 21 h 263"/>
                  <a:gd name="T14" fmla="*/ 7 w 327"/>
                  <a:gd name="T15" fmla="*/ 29 h 263"/>
                  <a:gd name="T16" fmla="*/ 1 w 327"/>
                  <a:gd name="T17" fmla="*/ 43 h 263"/>
                  <a:gd name="T18" fmla="*/ 1 w 327"/>
                  <a:gd name="T19" fmla="*/ 56 h 263"/>
                  <a:gd name="T20" fmla="*/ 3 w 327"/>
                  <a:gd name="T21" fmla="*/ 78 h 263"/>
                  <a:gd name="T22" fmla="*/ 21 w 327"/>
                  <a:gd name="T23" fmla="*/ 106 h 263"/>
                  <a:gd name="T24" fmla="*/ 20 w 327"/>
                  <a:gd name="T25" fmla="*/ 121 h 263"/>
                  <a:gd name="T26" fmla="*/ 42 w 327"/>
                  <a:gd name="T27" fmla="*/ 119 h 263"/>
                  <a:gd name="T28" fmla="*/ 76 w 327"/>
                  <a:gd name="T29" fmla="*/ 141 h 263"/>
                  <a:gd name="T30" fmla="*/ 68 w 327"/>
                  <a:gd name="T31" fmla="*/ 145 h 263"/>
                  <a:gd name="T32" fmla="*/ 95 w 327"/>
                  <a:gd name="T33" fmla="*/ 146 h 263"/>
                  <a:gd name="T34" fmla="*/ 95 w 327"/>
                  <a:gd name="T35" fmla="*/ 169 h 263"/>
                  <a:gd name="T36" fmla="*/ 112 w 327"/>
                  <a:gd name="T37" fmla="*/ 219 h 263"/>
                  <a:gd name="T38" fmla="*/ 131 w 327"/>
                  <a:gd name="T39" fmla="*/ 260 h 263"/>
                  <a:gd name="T40" fmla="*/ 144 w 327"/>
                  <a:gd name="T41" fmla="*/ 254 h 263"/>
                  <a:gd name="T42" fmla="*/ 153 w 327"/>
                  <a:gd name="T43" fmla="*/ 236 h 263"/>
                  <a:gd name="T44" fmla="*/ 172 w 327"/>
                  <a:gd name="T45" fmla="*/ 192 h 263"/>
                  <a:gd name="T46" fmla="*/ 219 w 327"/>
                  <a:gd name="T47" fmla="*/ 147 h 263"/>
                  <a:gd name="T48" fmla="*/ 254 w 327"/>
                  <a:gd name="T49" fmla="*/ 158 h 263"/>
                  <a:gd name="T50" fmla="*/ 271 w 327"/>
                  <a:gd name="T51" fmla="*/ 194 h 263"/>
                  <a:gd name="T52" fmla="*/ 297 w 327"/>
                  <a:gd name="T53" fmla="*/ 194 h 263"/>
                  <a:gd name="T54" fmla="*/ 306 w 327"/>
                  <a:gd name="T55" fmla="*/ 246 h 263"/>
                  <a:gd name="T56" fmla="*/ 303 w 327"/>
                  <a:gd name="T57" fmla="*/ 206 h 263"/>
                  <a:gd name="T58" fmla="*/ 303 w 327"/>
                  <a:gd name="T59" fmla="*/ 204 h 263"/>
                  <a:gd name="T60" fmla="*/ 298 w 327"/>
                  <a:gd name="T61" fmla="*/ 178 h 263"/>
                  <a:gd name="T62" fmla="*/ 327 w 327"/>
                  <a:gd name="T63" fmla="*/ 148 h 263"/>
                  <a:gd name="T64" fmla="*/ 301 w 327"/>
                  <a:gd name="T65" fmla="*/ 130 h 263"/>
                  <a:gd name="T66" fmla="*/ 307 w 327"/>
                  <a:gd name="T67" fmla="*/ 105 h 263"/>
                  <a:gd name="T68" fmla="*/ 281 w 327"/>
                  <a:gd name="T69" fmla="*/ 83 h 263"/>
                  <a:gd name="T70" fmla="*/ 281 w 327"/>
                  <a:gd name="T71" fmla="*/ 83 h 263"/>
                  <a:gd name="T72" fmla="*/ 280 w 327"/>
                  <a:gd name="T73" fmla="*/ 84 h 263"/>
                  <a:gd name="T74" fmla="*/ 280 w 327"/>
                  <a:gd name="T75" fmla="*/ 84 h 263"/>
                  <a:gd name="T76" fmla="*/ 277 w 327"/>
                  <a:gd name="T77" fmla="*/ 83 h 263"/>
                  <a:gd name="T78" fmla="*/ 274 w 327"/>
                  <a:gd name="T79" fmla="*/ 83 h 263"/>
                  <a:gd name="T80" fmla="*/ 272 w 327"/>
                  <a:gd name="T81" fmla="*/ 84 h 263"/>
                  <a:gd name="T82" fmla="*/ 227 w 327"/>
                  <a:gd name="T83" fmla="*/ 100 h 263"/>
                  <a:gd name="T84" fmla="*/ 194 w 327"/>
                  <a:gd name="T85" fmla="*/ 88 h 263"/>
                  <a:gd name="T86" fmla="*/ 194 w 327"/>
                  <a:gd name="T87" fmla="*/ 88 h 263"/>
                  <a:gd name="T88" fmla="*/ 192 w 327"/>
                  <a:gd name="T89" fmla="*/ 88 h 263"/>
                  <a:gd name="T90" fmla="*/ 192 w 327"/>
                  <a:gd name="T91" fmla="*/ 88 h 263"/>
                  <a:gd name="T92" fmla="*/ 191 w 327"/>
                  <a:gd name="T93" fmla="*/ 88 h 263"/>
                  <a:gd name="T94" fmla="*/ 190 w 327"/>
                  <a:gd name="T95" fmla="*/ 87 h 263"/>
                  <a:gd name="T96" fmla="*/ 176 w 327"/>
                  <a:gd name="T97" fmla="*/ 78 h 263"/>
                  <a:gd name="T98" fmla="*/ 145 w 327"/>
                  <a:gd name="T99" fmla="*/ 57 h 263"/>
                  <a:gd name="T100" fmla="*/ 148 w 327"/>
                  <a:gd name="T101" fmla="*/ 55 h 263"/>
                  <a:gd name="T102" fmla="*/ 148 w 327"/>
                  <a:gd name="T103" fmla="*/ 45 h 263"/>
                  <a:gd name="T104" fmla="*/ 149 w 327"/>
                  <a:gd name="T105" fmla="*/ 23 h 263"/>
                  <a:gd name="T106" fmla="*/ 115 w 327"/>
                  <a:gd name="T107" fmla="*/ 11 h 263"/>
                  <a:gd name="T108" fmla="*/ 87 w 327"/>
                  <a:gd name="T109" fmla="*/ 6 h 2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327" h="263">
                    <a:moveTo>
                      <a:pt x="85" y="0"/>
                    </a:moveTo>
                    <a:cubicBezTo>
                      <a:pt x="79" y="0"/>
                      <a:pt x="77" y="7"/>
                      <a:pt x="75" y="7"/>
                    </a:cubicBezTo>
                    <a:cubicBezTo>
                      <a:pt x="75" y="7"/>
                      <a:pt x="75" y="7"/>
                      <a:pt x="74" y="7"/>
                    </a:cubicBezTo>
                    <a:cubicBezTo>
                      <a:pt x="74" y="7"/>
                      <a:pt x="74" y="7"/>
                      <a:pt x="74" y="7"/>
                    </a:cubicBezTo>
                    <a:cubicBezTo>
                      <a:pt x="74" y="7"/>
                      <a:pt x="74" y="7"/>
                      <a:pt x="74" y="7"/>
                    </a:cubicBezTo>
                    <a:cubicBezTo>
                      <a:pt x="74" y="7"/>
                      <a:pt x="74" y="7"/>
                      <a:pt x="74" y="7"/>
                    </a:cubicBezTo>
                    <a:cubicBezTo>
                      <a:pt x="74" y="7"/>
                      <a:pt x="74" y="7"/>
                      <a:pt x="74" y="7"/>
                    </a:cubicBezTo>
                    <a:cubicBezTo>
                      <a:pt x="74" y="7"/>
                      <a:pt x="74" y="7"/>
                      <a:pt x="74" y="7"/>
                    </a:cubicBezTo>
                    <a:cubicBezTo>
                      <a:pt x="74" y="7"/>
                      <a:pt x="73" y="7"/>
                      <a:pt x="73" y="7"/>
                    </a:cubicBezTo>
                    <a:cubicBezTo>
                      <a:pt x="73" y="7"/>
                      <a:pt x="73" y="7"/>
                      <a:pt x="73" y="7"/>
                    </a:cubicBezTo>
                    <a:cubicBezTo>
                      <a:pt x="73" y="7"/>
                      <a:pt x="73" y="7"/>
                      <a:pt x="73" y="7"/>
                    </a:cubicBezTo>
                    <a:cubicBezTo>
                      <a:pt x="73" y="7"/>
                      <a:pt x="73" y="7"/>
                      <a:pt x="73" y="7"/>
                    </a:cubicBezTo>
                    <a:cubicBezTo>
                      <a:pt x="73" y="7"/>
                      <a:pt x="73" y="7"/>
                      <a:pt x="73" y="7"/>
                    </a:cubicBezTo>
                    <a:cubicBezTo>
                      <a:pt x="71" y="11"/>
                      <a:pt x="66" y="14"/>
                      <a:pt x="61" y="14"/>
                    </a:cubicBezTo>
                    <a:cubicBezTo>
                      <a:pt x="59" y="14"/>
                      <a:pt x="58" y="11"/>
                      <a:pt x="56" y="11"/>
                    </a:cubicBezTo>
                    <a:cubicBezTo>
                      <a:pt x="55" y="11"/>
                      <a:pt x="55" y="11"/>
                      <a:pt x="54" y="11"/>
                    </a:cubicBezTo>
                    <a:cubicBezTo>
                      <a:pt x="53" y="11"/>
                      <a:pt x="51" y="12"/>
                      <a:pt x="50" y="12"/>
                    </a:cubicBezTo>
                    <a:cubicBezTo>
                      <a:pt x="50" y="12"/>
                      <a:pt x="50" y="12"/>
                      <a:pt x="50" y="12"/>
                    </a:cubicBezTo>
                    <a:cubicBezTo>
                      <a:pt x="50" y="12"/>
                      <a:pt x="50" y="12"/>
                      <a:pt x="50" y="12"/>
                    </a:cubicBezTo>
                    <a:cubicBezTo>
                      <a:pt x="50" y="12"/>
                      <a:pt x="50" y="12"/>
                      <a:pt x="50" y="12"/>
                    </a:cubicBezTo>
                    <a:cubicBezTo>
                      <a:pt x="50" y="12"/>
                      <a:pt x="50" y="12"/>
                      <a:pt x="50" y="12"/>
                    </a:cubicBezTo>
                    <a:cubicBezTo>
                      <a:pt x="48" y="12"/>
                      <a:pt x="47" y="11"/>
                      <a:pt x="47" y="10"/>
                    </a:cubicBezTo>
                    <a:cubicBezTo>
                      <a:pt x="47" y="10"/>
                      <a:pt x="47" y="10"/>
                      <a:pt x="47" y="10"/>
                    </a:cubicBezTo>
                    <a:cubicBezTo>
                      <a:pt x="47" y="10"/>
                      <a:pt x="47" y="10"/>
                      <a:pt x="47" y="10"/>
                    </a:cubicBezTo>
                    <a:cubicBezTo>
                      <a:pt x="47" y="10"/>
                      <a:pt x="47" y="10"/>
                      <a:pt x="47" y="10"/>
                    </a:cubicBezTo>
                    <a:cubicBezTo>
                      <a:pt x="47" y="10"/>
                      <a:pt x="47" y="10"/>
                      <a:pt x="47" y="10"/>
                    </a:cubicBezTo>
                    <a:cubicBezTo>
                      <a:pt x="44" y="10"/>
                      <a:pt x="45" y="9"/>
                      <a:pt x="42" y="9"/>
                    </a:cubicBezTo>
                    <a:cubicBezTo>
                      <a:pt x="35" y="9"/>
                      <a:pt x="35" y="16"/>
                      <a:pt x="30" y="21"/>
                    </a:cubicBezTo>
                    <a:cubicBezTo>
                      <a:pt x="27" y="23"/>
                      <a:pt x="24" y="23"/>
                      <a:pt x="22" y="25"/>
                    </a:cubicBezTo>
                    <a:cubicBezTo>
                      <a:pt x="20" y="27"/>
                      <a:pt x="19" y="30"/>
                      <a:pt x="15" y="30"/>
                    </a:cubicBezTo>
                    <a:cubicBezTo>
                      <a:pt x="12" y="30"/>
                      <a:pt x="11" y="28"/>
                      <a:pt x="8" y="28"/>
                    </a:cubicBezTo>
                    <a:cubicBezTo>
                      <a:pt x="7" y="28"/>
                      <a:pt x="7" y="29"/>
                      <a:pt x="7" y="29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5" y="30"/>
                      <a:pt x="0" y="41"/>
                      <a:pt x="0" y="41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0" y="42"/>
                      <a:pt x="1" y="43"/>
                      <a:pt x="1" y="43"/>
                    </a:cubicBezTo>
                    <a:cubicBezTo>
                      <a:pt x="1" y="44"/>
                      <a:pt x="1" y="44"/>
                      <a:pt x="0" y="44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1" y="45"/>
                      <a:pt x="1" y="46"/>
                      <a:pt x="1" y="47"/>
                    </a:cubicBezTo>
                    <a:cubicBezTo>
                      <a:pt x="1" y="56"/>
                      <a:pt x="1" y="56"/>
                      <a:pt x="1" y="56"/>
                    </a:cubicBezTo>
                    <a:cubicBezTo>
                      <a:pt x="3" y="59"/>
                      <a:pt x="2" y="60"/>
                      <a:pt x="3" y="63"/>
                    </a:cubicBezTo>
                    <a:cubicBezTo>
                      <a:pt x="4" y="66"/>
                      <a:pt x="10" y="63"/>
                      <a:pt x="10" y="68"/>
                    </a:cubicBezTo>
                    <a:cubicBezTo>
                      <a:pt x="10" y="68"/>
                      <a:pt x="10" y="68"/>
                      <a:pt x="10" y="68"/>
                    </a:cubicBezTo>
                    <a:cubicBezTo>
                      <a:pt x="10" y="74"/>
                      <a:pt x="3" y="73"/>
                      <a:pt x="3" y="78"/>
                    </a:cubicBezTo>
                    <a:cubicBezTo>
                      <a:pt x="3" y="78"/>
                      <a:pt x="3" y="78"/>
                      <a:pt x="3" y="78"/>
                    </a:cubicBezTo>
                    <a:cubicBezTo>
                      <a:pt x="3" y="81"/>
                      <a:pt x="6" y="81"/>
                      <a:pt x="7" y="83"/>
                    </a:cubicBezTo>
                    <a:cubicBezTo>
                      <a:pt x="11" y="92"/>
                      <a:pt x="21" y="94"/>
                      <a:pt x="21" y="106"/>
                    </a:cubicBezTo>
                    <a:cubicBezTo>
                      <a:pt x="21" y="106"/>
                      <a:pt x="21" y="106"/>
                      <a:pt x="21" y="106"/>
                    </a:cubicBezTo>
                    <a:cubicBezTo>
                      <a:pt x="14" y="107"/>
                      <a:pt x="9" y="109"/>
                      <a:pt x="9" y="117"/>
                    </a:cubicBezTo>
                    <a:cubicBezTo>
                      <a:pt x="9" y="117"/>
                      <a:pt x="9" y="117"/>
                      <a:pt x="9" y="117"/>
                    </a:cubicBezTo>
                    <a:cubicBezTo>
                      <a:pt x="9" y="119"/>
                      <a:pt x="10" y="120"/>
                      <a:pt x="10" y="122"/>
                    </a:cubicBezTo>
                    <a:cubicBezTo>
                      <a:pt x="20" y="121"/>
                      <a:pt x="20" y="121"/>
                      <a:pt x="20" y="121"/>
                    </a:cubicBezTo>
                    <a:cubicBezTo>
                      <a:pt x="21" y="120"/>
                      <a:pt x="21" y="120"/>
                      <a:pt x="23" y="119"/>
                    </a:cubicBezTo>
                    <a:cubicBezTo>
                      <a:pt x="30" y="121"/>
                      <a:pt x="30" y="121"/>
                      <a:pt x="30" y="121"/>
                    </a:cubicBezTo>
                    <a:cubicBezTo>
                      <a:pt x="33" y="121"/>
                      <a:pt x="34" y="119"/>
                      <a:pt x="37" y="119"/>
                    </a:cubicBezTo>
                    <a:cubicBezTo>
                      <a:pt x="39" y="119"/>
                      <a:pt x="40" y="119"/>
                      <a:pt x="42" y="119"/>
                    </a:cubicBezTo>
                    <a:cubicBezTo>
                      <a:pt x="43" y="119"/>
                      <a:pt x="44" y="119"/>
                      <a:pt x="46" y="119"/>
                    </a:cubicBezTo>
                    <a:cubicBezTo>
                      <a:pt x="49" y="120"/>
                      <a:pt x="51" y="127"/>
                      <a:pt x="53" y="130"/>
                    </a:cubicBezTo>
                    <a:cubicBezTo>
                      <a:pt x="56" y="135"/>
                      <a:pt x="64" y="140"/>
                      <a:pt x="70" y="140"/>
                    </a:cubicBezTo>
                    <a:cubicBezTo>
                      <a:pt x="72" y="140"/>
                      <a:pt x="74" y="140"/>
                      <a:pt x="76" y="141"/>
                    </a:cubicBezTo>
                    <a:cubicBezTo>
                      <a:pt x="75" y="142"/>
                      <a:pt x="75" y="144"/>
                      <a:pt x="72" y="145"/>
                    </a:cubicBezTo>
                    <a:cubicBezTo>
                      <a:pt x="72" y="145"/>
                      <a:pt x="71" y="145"/>
                      <a:pt x="70" y="145"/>
                    </a:cubicBezTo>
                    <a:cubicBezTo>
                      <a:pt x="70" y="145"/>
                      <a:pt x="70" y="145"/>
                      <a:pt x="69" y="145"/>
                    </a:cubicBezTo>
                    <a:cubicBezTo>
                      <a:pt x="69" y="145"/>
                      <a:pt x="69" y="145"/>
                      <a:pt x="68" y="145"/>
                    </a:cubicBezTo>
                    <a:cubicBezTo>
                      <a:pt x="67" y="145"/>
                      <a:pt x="66" y="145"/>
                      <a:pt x="65" y="146"/>
                    </a:cubicBezTo>
                    <a:cubicBezTo>
                      <a:pt x="70" y="150"/>
                      <a:pt x="73" y="159"/>
                      <a:pt x="82" y="159"/>
                    </a:cubicBezTo>
                    <a:cubicBezTo>
                      <a:pt x="89" y="159"/>
                      <a:pt x="89" y="150"/>
                      <a:pt x="93" y="146"/>
                    </a:cubicBezTo>
                    <a:cubicBezTo>
                      <a:pt x="95" y="146"/>
                      <a:pt x="95" y="146"/>
                      <a:pt x="95" y="146"/>
                    </a:cubicBezTo>
                    <a:cubicBezTo>
                      <a:pt x="95" y="147"/>
                      <a:pt x="94" y="149"/>
                      <a:pt x="94" y="150"/>
                    </a:cubicBezTo>
                    <a:cubicBezTo>
                      <a:pt x="94" y="153"/>
                      <a:pt x="96" y="157"/>
                      <a:pt x="96" y="161"/>
                    </a:cubicBezTo>
                    <a:cubicBezTo>
                      <a:pt x="96" y="165"/>
                      <a:pt x="95" y="166"/>
                      <a:pt x="95" y="169"/>
                    </a:cubicBezTo>
                    <a:cubicBezTo>
                      <a:pt x="95" y="169"/>
                      <a:pt x="95" y="169"/>
                      <a:pt x="95" y="169"/>
                    </a:cubicBezTo>
                    <a:cubicBezTo>
                      <a:pt x="95" y="170"/>
                      <a:pt x="95" y="172"/>
                      <a:pt x="95" y="173"/>
                    </a:cubicBezTo>
                    <a:cubicBezTo>
                      <a:pt x="95" y="179"/>
                      <a:pt x="98" y="184"/>
                      <a:pt x="100" y="190"/>
                    </a:cubicBezTo>
                    <a:cubicBezTo>
                      <a:pt x="102" y="196"/>
                      <a:pt x="107" y="205"/>
                      <a:pt x="109" y="209"/>
                    </a:cubicBezTo>
                    <a:cubicBezTo>
                      <a:pt x="110" y="213"/>
                      <a:pt x="110" y="215"/>
                      <a:pt x="112" y="219"/>
                    </a:cubicBezTo>
                    <a:cubicBezTo>
                      <a:pt x="114" y="222"/>
                      <a:pt x="113" y="226"/>
                      <a:pt x="115" y="230"/>
                    </a:cubicBezTo>
                    <a:cubicBezTo>
                      <a:pt x="116" y="232"/>
                      <a:pt x="120" y="235"/>
                      <a:pt x="121" y="239"/>
                    </a:cubicBezTo>
                    <a:cubicBezTo>
                      <a:pt x="123" y="245"/>
                      <a:pt x="126" y="251"/>
                      <a:pt x="129" y="258"/>
                    </a:cubicBezTo>
                    <a:cubicBezTo>
                      <a:pt x="129" y="258"/>
                      <a:pt x="130" y="260"/>
                      <a:pt x="131" y="260"/>
                    </a:cubicBezTo>
                    <a:cubicBezTo>
                      <a:pt x="131" y="262"/>
                      <a:pt x="133" y="263"/>
                      <a:pt x="135" y="263"/>
                    </a:cubicBezTo>
                    <a:cubicBezTo>
                      <a:pt x="135" y="263"/>
                      <a:pt x="135" y="263"/>
                      <a:pt x="135" y="263"/>
                    </a:cubicBezTo>
                    <a:cubicBezTo>
                      <a:pt x="138" y="263"/>
                      <a:pt x="138" y="260"/>
                      <a:pt x="139" y="258"/>
                    </a:cubicBezTo>
                    <a:cubicBezTo>
                      <a:pt x="141" y="255"/>
                      <a:pt x="141" y="256"/>
                      <a:pt x="144" y="254"/>
                    </a:cubicBezTo>
                    <a:cubicBezTo>
                      <a:pt x="147" y="253"/>
                      <a:pt x="146" y="246"/>
                      <a:pt x="150" y="245"/>
                    </a:cubicBezTo>
                    <a:cubicBezTo>
                      <a:pt x="151" y="244"/>
                      <a:pt x="153" y="244"/>
                      <a:pt x="153" y="243"/>
                    </a:cubicBezTo>
                    <a:cubicBezTo>
                      <a:pt x="154" y="243"/>
                      <a:pt x="154" y="243"/>
                      <a:pt x="154" y="243"/>
                    </a:cubicBezTo>
                    <a:cubicBezTo>
                      <a:pt x="153" y="236"/>
                      <a:pt x="153" y="236"/>
                      <a:pt x="153" y="236"/>
                    </a:cubicBezTo>
                    <a:cubicBezTo>
                      <a:pt x="153" y="230"/>
                      <a:pt x="156" y="226"/>
                      <a:pt x="156" y="219"/>
                    </a:cubicBezTo>
                    <a:cubicBezTo>
                      <a:pt x="156" y="214"/>
                      <a:pt x="154" y="211"/>
                      <a:pt x="154" y="206"/>
                    </a:cubicBezTo>
                    <a:cubicBezTo>
                      <a:pt x="154" y="200"/>
                      <a:pt x="160" y="200"/>
                      <a:pt x="165" y="198"/>
                    </a:cubicBezTo>
                    <a:cubicBezTo>
                      <a:pt x="167" y="197"/>
                      <a:pt x="170" y="194"/>
                      <a:pt x="172" y="192"/>
                    </a:cubicBezTo>
                    <a:cubicBezTo>
                      <a:pt x="178" y="186"/>
                      <a:pt x="183" y="181"/>
                      <a:pt x="189" y="175"/>
                    </a:cubicBezTo>
                    <a:cubicBezTo>
                      <a:pt x="193" y="170"/>
                      <a:pt x="201" y="169"/>
                      <a:pt x="206" y="164"/>
                    </a:cubicBezTo>
                    <a:cubicBezTo>
                      <a:pt x="209" y="161"/>
                      <a:pt x="209" y="158"/>
                      <a:pt x="210" y="154"/>
                    </a:cubicBezTo>
                    <a:cubicBezTo>
                      <a:pt x="211" y="152"/>
                      <a:pt x="217" y="151"/>
                      <a:pt x="219" y="147"/>
                    </a:cubicBezTo>
                    <a:cubicBezTo>
                      <a:pt x="221" y="149"/>
                      <a:pt x="221" y="150"/>
                      <a:pt x="225" y="150"/>
                    </a:cubicBezTo>
                    <a:cubicBezTo>
                      <a:pt x="233" y="150"/>
                      <a:pt x="241" y="148"/>
                      <a:pt x="241" y="140"/>
                    </a:cubicBezTo>
                    <a:cubicBezTo>
                      <a:pt x="245" y="141"/>
                      <a:pt x="250" y="142"/>
                      <a:pt x="251" y="146"/>
                    </a:cubicBezTo>
                    <a:cubicBezTo>
                      <a:pt x="252" y="150"/>
                      <a:pt x="251" y="154"/>
                      <a:pt x="254" y="158"/>
                    </a:cubicBezTo>
                    <a:cubicBezTo>
                      <a:pt x="256" y="161"/>
                      <a:pt x="259" y="164"/>
                      <a:pt x="263" y="167"/>
                    </a:cubicBezTo>
                    <a:cubicBezTo>
                      <a:pt x="266" y="171"/>
                      <a:pt x="269" y="176"/>
                      <a:pt x="271" y="182"/>
                    </a:cubicBezTo>
                    <a:cubicBezTo>
                      <a:pt x="271" y="183"/>
                      <a:pt x="273" y="184"/>
                      <a:pt x="273" y="185"/>
                    </a:cubicBezTo>
                    <a:cubicBezTo>
                      <a:pt x="273" y="189"/>
                      <a:pt x="271" y="190"/>
                      <a:pt x="271" y="194"/>
                    </a:cubicBezTo>
                    <a:cubicBezTo>
                      <a:pt x="271" y="198"/>
                      <a:pt x="272" y="201"/>
                      <a:pt x="276" y="201"/>
                    </a:cubicBezTo>
                    <a:cubicBezTo>
                      <a:pt x="284" y="201"/>
                      <a:pt x="286" y="193"/>
                      <a:pt x="291" y="188"/>
                    </a:cubicBezTo>
                    <a:cubicBezTo>
                      <a:pt x="292" y="190"/>
                      <a:pt x="292" y="191"/>
                      <a:pt x="293" y="192"/>
                    </a:cubicBezTo>
                    <a:cubicBezTo>
                      <a:pt x="294" y="193"/>
                      <a:pt x="296" y="192"/>
                      <a:pt x="297" y="194"/>
                    </a:cubicBezTo>
                    <a:cubicBezTo>
                      <a:pt x="300" y="198"/>
                      <a:pt x="295" y="207"/>
                      <a:pt x="299" y="207"/>
                    </a:cubicBezTo>
                    <a:cubicBezTo>
                      <a:pt x="299" y="216"/>
                      <a:pt x="306" y="223"/>
                      <a:pt x="306" y="235"/>
                    </a:cubicBezTo>
                    <a:cubicBezTo>
                      <a:pt x="306" y="239"/>
                      <a:pt x="304" y="245"/>
                      <a:pt x="306" y="246"/>
                    </a:cubicBezTo>
                    <a:cubicBezTo>
                      <a:pt x="306" y="246"/>
                      <a:pt x="306" y="246"/>
                      <a:pt x="306" y="246"/>
                    </a:cubicBezTo>
                    <a:cubicBezTo>
                      <a:pt x="308" y="241"/>
                      <a:pt x="309" y="238"/>
                      <a:pt x="312" y="233"/>
                    </a:cubicBezTo>
                    <a:cubicBezTo>
                      <a:pt x="312" y="232"/>
                      <a:pt x="314" y="231"/>
                      <a:pt x="314" y="230"/>
                    </a:cubicBezTo>
                    <a:cubicBezTo>
                      <a:pt x="314" y="228"/>
                      <a:pt x="310" y="214"/>
                      <a:pt x="308" y="212"/>
                    </a:cubicBezTo>
                    <a:cubicBezTo>
                      <a:pt x="306" y="210"/>
                      <a:pt x="303" y="209"/>
                      <a:pt x="303" y="206"/>
                    </a:cubicBezTo>
                    <a:cubicBezTo>
                      <a:pt x="303" y="206"/>
                      <a:pt x="303" y="206"/>
                      <a:pt x="303" y="206"/>
                    </a:cubicBezTo>
                    <a:cubicBezTo>
                      <a:pt x="303" y="206"/>
                      <a:pt x="303" y="206"/>
                      <a:pt x="303" y="206"/>
                    </a:cubicBezTo>
                    <a:cubicBezTo>
                      <a:pt x="303" y="205"/>
                      <a:pt x="303" y="204"/>
                      <a:pt x="303" y="203"/>
                    </a:cubicBezTo>
                    <a:cubicBezTo>
                      <a:pt x="303" y="204"/>
                      <a:pt x="303" y="204"/>
                      <a:pt x="303" y="204"/>
                    </a:cubicBezTo>
                    <a:cubicBezTo>
                      <a:pt x="304" y="203"/>
                      <a:pt x="306" y="200"/>
                      <a:pt x="306" y="198"/>
                    </a:cubicBezTo>
                    <a:cubicBezTo>
                      <a:pt x="306" y="194"/>
                      <a:pt x="306" y="188"/>
                      <a:pt x="304" y="185"/>
                    </a:cubicBezTo>
                    <a:cubicBezTo>
                      <a:pt x="302" y="183"/>
                      <a:pt x="298" y="183"/>
                      <a:pt x="298" y="178"/>
                    </a:cubicBezTo>
                    <a:cubicBezTo>
                      <a:pt x="298" y="178"/>
                      <a:pt x="298" y="178"/>
                      <a:pt x="298" y="178"/>
                    </a:cubicBezTo>
                    <a:cubicBezTo>
                      <a:pt x="298" y="178"/>
                      <a:pt x="298" y="178"/>
                      <a:pt x="298" y="178"/>
                    </a:cubicBezTo>
                    <a:cubicBezTo>
                      <a:pt x="298" y="172"/>
                      <a:pt x="300" y="168"/>
                      <a:pt x="303" y="166"/>
                    </a:cubicBezTo>
                    <a:cubicBezTo>
                      <a:pt x="304" y="164"/>
                      <a:pt x="308" y="165"/>
                      <a:pt x="310" y="163"/>
                    </a:cubicBezTo>
                    <a:cubicBezTo>
                      <a:pt x="317" y="159"/>
                      <a:pt x="321" y="157"/>
                      <a:pt x="327" y="148"/>
                    </a:cubicBezTo>
                    <a:cubicBezTo>
                      <a:pt x="325" y="148"/>
                      <a:pt x="324" y="149"/>
                      <a:pt x="322" y="149"/>
                    </a:cubicBezTo>
                    <a:cubicBezTo>
                      <a:pt x="316" y="149"/>
                      <a:pt x="313" y="142"/>
                      <a:pt x="313" y="137"/>
                    </a:cubicBezTo>
                    <a:cubicBezTo>
                      <a:pt x="310" y="136"/>
                      <a:pt x="309" y="128"/>
                      <a:pt x="307" y="128"/>
                    </a:cubicBezTo>
                    <a:cubicBezTo>
                      <a:pt x="305" y="128"/>
                      <a:pt x="303" y="130"/>
                      <a:pt x="301" y="130"/>
                    </a:cubicBezTo>
                    <a:cubicBezTo>
                      <a:pt x="300" y="130"/>
                      <a:pt x="300" y="128"/>
                      <a:pt x="300" y="127"/>
                    </a:cubicBezTo>
                    <a:cubicBezTo>
                      <a:pt x="300" y="127"/>
                      <a:pt x="300" y="127"/>
                      <a:pt x="300" y="127"/>
                    </a:cubicBezTo>
                    <a:cubicBezTo>
                      <a:pt x="300" y="127"/>
                      <a:pt x="300" y="127"/>
                      <a:pt x="300" y="127"/>
                    </a:cubicBezTo>
                    <a:cubicBezTo>
                      <a:pt x="300" y="116"/>
                      <a:pt x="307" y="116"/>
                      <a:pt x="307" y="105"/>
                    </a:cubicBezTo>
                    <a:cubicBezTo>
                      <a:pt x="307" y="99"/>
                      <a:pt x="303" y="97"/>
                      <a:pt x="301" y="93"/>
                    </a:cubicBezTo>
                    <a:cubicBezTo>
                      <a:pt x="294" y="89"/>
                      <a:pt x="288" y="90"/>
                      <a:pt x="286" y="81"/>
                    </a:cubicBezTo>
                    <a:cubicBezTo>
                      <a:pt x="284" y="81"/>
                      <a:pt x="284" y="81"/>
                      <a:pt x="284" y="81"/>
                    </a:cubicBezTo>
                    <a:cubicBezTo>
                      <a:pt x="281" y="83"/>
                      <a:pt x="281" y="83"/>
                      <a:pt x="281" y="83"/>
                    </a:cubicBezTo>
                    <a:cubicBezTo>
                      <a:pt x="281" y="83"/>
                      <a:pt x="281" y="83"/>
                      <a:pt x="281" y="83"/>
                    </a:cubicBezTo>
                    <a:cubicBezTo>
                      <a:pt x="281" y="83"/>
                      <a:pt x="281" y="83"/>
                      <a:pt x="281" y="83"/>
                    </a:cubicBezTo>
                    <a:cubicBezTo>
                      <a:pt x="281" y="83"/>
                      <a:pt x="281" y="83"/>
                      <a:pt x="281" y="83"/>
                    </a:cubicBezTo>
                    <a:cubicBezTo>
                      <a:pt x="281" y="83"/>
                      <a:pt x="281" y="83"/>
                      <a:pt x="281" y="83"/>
                    </a:cubicBezTo>
                    <a:cubicBezTo>
                      <a:pt x="281" y="83"/>
                      <a:pt x="281" y="83"/>
                      <a:pt x="281" y="83"/>
                    </a:cubicBezTo>
                    <a:cubicBezTo>
                      <a:pt x="281" y="83"/>
                      <a:pt x="281" y="83"/>
                      <a:pt x="281" y="83"/>
                    </a:cubicBezTo>
                    <a:cubicBezTo>
                      <a:pt x="281" y="83"/>
                      <a:pt x="281" y="83"/>
                      <a:pt x="281" y="83"/>
                    </a:cubicBezTo>
                    <a:cubicBezTo>
                      <a:pt x="281" y="84"/>
                      <a:pt x="280" y="84"/>
                      <a:pt x="280" y="84"/>
                    </a:cubicBezTo>
                    <a:cubicBezTo>
                      <a:pt x="280" y="84"/>
                      <a:pt x="280" y="84"/>
                      <a:pt x="280" y="84"/>
                    </a:cubicBezTo>
                    <a:cubicBezTo>
                      <a:pt x="280" y="84"/>
                      <a:pt x="280" y="84"/>
                      <a:pt x="280" y="84"/>
                    </a:cubicBezTo>
                    <a:cubicBezTo>
                      <a:pt x="280" y="84"/>
                      <a:pt x="280" y="84"/>
                      <a:pt x="280" y="84"/>
                    </a:cubicBezTo>
                    <a:cubicBezTo>
                      <a:pt x="280" y="84"/>
                      <a:pt x="280" y="84"/>
                      <a:pt x="280" y="84"/>
                    </a:cubicBezTo>
                    <a:cubicBezTo>
                      <a:pt x="279" y="84"/>
                      <a:pt x="278" y="83"/>
                      <a:pt x="277" y="83"/>
                    </a:cubicBezTo>
                    <a:cubicBezTo>
                      <a:pt x="277" y="83"/>
                      <a:pt x="277" y="83"/>
                      <a:pt x="277" y="83"/>
                    </a:cubicBezTo>
                    <a:cubicBezTo>
                      <a:pt x="277" y="83"/>
                      <a:pt x="277" y="83"/>
                      <a:pt x="277" y="83"/>
                    </a:cubicBezTo>
                    <a:cubicBezTo>
                      <a:pt x="277" y="83"/>
                      <a:pt x="277" y="83"/>
                      <a:pt x="277" y="83"/>
                    </a:cubicBezTo>
                    <a:cubicBezTo>
                      <a:pt x="277" y="83"/>
                      <a:pt x="277" y="83"/>
                      <a:pt x="277" y="83"/>
                    </a:cubicBezTo>
                    <a:cubicBezTo>
                      <a:pt x="276" y="83"/>
                      <a:pt x="275" y="83"/>
                      <a:pt x="274" y="83"/>
                    </a:cubicBezTo>
                    <a:cubicBezTo>
                      <a:pt x="274" y="83"/>
                      <a:pt x="274" y="83"/>
                      <a:pt x="274" y="83"/>
                    </a:cubicBezTo>
                    <a:cubicBezTo>
                      <a:pt x="274" y="83"/>
                      <a:pt x="274" y="83"/>
                      <a:pt x="274" y="83"/>
                    </a:cubicBezTo>
                    <a:cubicBezTo>
                      <a:pt x="273" y="83"/>
                      <a:pt x="273" y="83"/>
                      <a:pt x="272" y="84"/>
                    </a:cubicBezTo>
                    <a:cubicBezTo>
                      <a:pt x="272" y="84"/>
                      <a:pt x="272" y="84"/>
                      <a:pt x="272" y="84"/>
                    </a:cubicBezTo>
                    <a:cubicBezTo>
                      <a:pt x="272" y="84"/>
                      <a:pt x="272" y="84"/>
                      <a:pt x="272" y="84"/>
                    </a:cubicBezTo>
                    <a:cubicBezTo>
                      <a:pt x="272" y="84"/>
                      <a:pt x="272" y="84"/>
                      <a:pt x="272" y="84"/>
                    </a:cubicBezTo>
                    <a:cubicBezTo>
                      <a:pt x="271" y="85"/>
                      <a:pt x="270" y="86"/>
                      <a:pt x="269" y="87"/>
                    </a:cubicBezTo>
                    <a:cubicBezTo>
                      <a:pt x="267" y="88"/>
                      <a:pt x="257" y="96"/>
                      <a:pt x="253" y="96"/>
                    </a:cubicBezTo>
                    <a:cubicBezTo>
                      <a:pt x="249" y="96"/>
                      <a:pt x="246" y="93"/>
                      <a:pt x="239" y="93"/>
                    </a:cubicBezTo>
                    <a:cubicBezTo>
                      <a:pt x="232" y="93"/>
                      <a:pt x="231" y="98"/>
                      <a:pt x="227" y="100"/>
                    </a:cubicBezTo>
                    <a:cubicBezTo>
                      <a:pt x="227" y="98"/>
                      <a:pt x="226" y="94"/>
                      <a:pt x="225" y="94"/>
                    </a:cubicBezTo>
                    <a:cubicBezTo>
                      <a:pt x="223" y="94"/>
                      <a:pt x="222" y="95"/>
                      <a:pt x="219" y="95"/>
                    </a:cubicBezTo>
                    <a:cubicBezTo>
                      <a:pt x="215" y="95"/>
                      <a:pt x="211" y="95"/>
                      <a:pt x="208" y="95"/>
                    </a:cubicBezTo>
                    <a:cubicBezTo>
                      <a:pt x="201" y="95"/>
                      <a:pt x="198" y="91"/>
                      <a:pt x="194" y="88"/>
                    </a:cubicBezTo>
                    <a:cubicBezTo>
                      <a:pt x="194" y="88"/>
                      <a:pt x="194" y="88"/>
                      <a:pt x="194" y="88"/>
                    </a:cubicBezTo>
                    <a:cubicBezTo>
                      <a:pt x="194" y="88"/>
                      <a:pt x="194" y="88"/>
                      <a:pt x="194" y="88"/>
                    </a:cubicBezTo>
                    <a:cubicBezTo>
                      <a:pt x="194" y="88"/>
                      <a:pt x="194" y="88"/>
                      <a:pt x="194" y="88"/>
                    </a:cubicBezTo>
                    <a:cubicBezTo>
                      <a:pt x="194" y="88"/>
                      <a:pt x="194" y="88"/>
                      <a:pt x="194" y="88"/>
                    </a:cubicBezTo>
                    <a:cubicBezTo>
                      <a:pt x="194" y="88"/>
                      <a:pt x="194" y="88"/>
                      <a:pt x="193" y="88"/>
                    </a:cubicBezTo>
                    <a:cubicBezTo>
                      <a:pt x="193" y="88"/>
                      <a:pt x="193" y="88"/>
                      <a:pt x="193" y="88"/>
                    </a:cubicBezTo>
                    <a:cubicBezTo>
                      <a:pt x="193" y="88"/>
                      <a:pt x="193" y="88"/>
                      <a:pt x="193" y="88"/>
                    </a:cubicBezTo>
                    <a:cubicBezTo>
                      <a:pt x="193" y="88"/>
                      <a:pt x="193" y="88"/>
                      <a:pt x="192" y="88"/>
                    </a:cubicBezTo>
                    <a:cubicBezTo>
                      <a:pt x="192" y="88"/>
                      <a:pt x="192" y="88"/>
                      <a:pt x="192" y="88"/>
                    </a:cubicBezTo>
                    <a:cubicBezTo>
                      <a:pt x="192" y="88"/>
                      <a:pt x="192" y="88"/>
                      <a:pt x="192" y="88"/>
                    </a:cubicBezTo>
                    <a:cubicBezTo>
                      <a:pt x="192" y="88"/>
                      <a:pt x="192" y="88"/>
                      <a:pt x="192" y="88"/>
                    </a:cubicBezTo>
                    <a:cubicBezTo>
                      <a:pt x="192" y="88"/>
                      <a:pt x="192" y="88"/>
                      <a:pt x="192" y="88"/>
                    </a:cubicBezTo>
                    <a:cubicBezTo>
                      <a:pt x="192" y="88"/>
                      <a:pt x="192" y="88"/>
                      <a:pt x="192" y="88"/>
                    </a:cubicBezTo>
                    <a:cubicBezTo>
                      <a:pt x="192" y="88"/>
                      <a:pt x="192" y="88"/>
                      <a:pt x="192" y="88"/>
                    </a:cubicBezTo>
                    <a:cubicBezTo>
                      <a:pt x="192" y="88"/>
                      <a:pt x="191" y="88"/>
                      <a:pt x="191" y="88"/>
                    </a:cubicBezTo>
                    <a:cubicBezTo>
                      <a:pt x="191" y="88"/>
                      <a:pt x="191" y="88"/>
                      <a:pt x="191" y="88"/>
                    </a:cubicBezTo>
                    <a:cubicBezTo>
                      <a:pt x="191" y="88"/>
                      <a:pt x="191" y="88"/>
                      <a:pt x="191" y="88"/>
                    </a:cubicBezTo>
                    <a:cubicBezTo>
                      <a:pt x="191" y="88"/>
                      <a:pt x="191" y="88"/>
                      <a:pt x="191" y="88"/>
                    </a:cubicBezTo>
                    <a:cubicBezTo>
                      <a:pt x="191" y="88"/>
                      <a:pt x="191" y="88"/>
                      <a:pt x="191" y="88"/>
                    </a:cubicBezTo>
                    <a:cubicBezTo>
                      <a:pt x="190" y="88"/>
                      <a:pt x="190" y="88"/>
                      <a:pt x="190" y="87"/>
                    </a:cubicBezTo>
                    <a:cubicBezTo>
                      <a:pt x="190" y="87"/>
                      <a:pt x="190" y="87"/>
                      <a:pt x="190" y="87"/>
                    </a:cubicBezTo>
                    <a:cubicBezTo>
                      <a:pt x="190" y="87"/>
                      <a:pt x="190" y="87"/>
                      <a:pt x="190" y="87"/>
                    </a:cubicBezTo>
                    <a:cubicBezTo>
                      <a:pt x="189" y="85"/>
                      <a:pt x="189" y="83"/>
                      <a:pt x="186" y="82"/>
                    </a:cubicBezTo>
                    <a:cubicBezTo>
                      <a:pt x="182" y="80"/>
                      <a:pt x="179" y="81"/>
                      <a:pt x="176" y="78"/>
                    </a:cubicBezTo>
                    <a:cubicBezTo>
                      <a:pt x="172" y="74"/>
                      <a:pt x="169" y="76"/>
                      <a:pt x="163" y="75"/>
                    </a:cubicBezTo>
                    <a:cubicBezTo>
                      <a:pt x="158" y="73"/>
                      <a:pt x="157" y="70"/>
                      <a:pt x="152" y="68"/>
                    </a:cubicBezTo>
                    <a:cubicBezTo>
                      <a:pt x="150" y="68"/>
                      <a:pt x="148" y="68"/>
                      <a:pt x="147" y="66"/>
                    </a:cubicBezTo>
                    <a:cubicBezTo>
                      <a:pt x="146" y="63"/>
                      <a:pt x="146" y="61"/>
                      <a:pt x="145" y="57"/>
                    </a:cubicBezTo>
                    <a:cubicBezTo>
                      <a:pt x="145" y="55"/>
                      <a:pt x="145" y="55"/>
                      <a:pt x="145" y="55"/>
                    </a:cubicBezTo>
                    <a:cubicBezTo>
                      <a:pt x="145" y="55"/>
                      <a:pt x="145" y="55"/>
                      <a:pt x="145" y="55"/>
                    </a:cubicBezTo>
                    <a:cubicBezTo>
                      <a:pt x="146" y="55"/>
                      <a:pt x="146" y="55"/>
                      <a:pt x="147" y="55"/>
                    </a:cubicBezTo>
                    <a:cubicBezTo>
                      <a:pt x="147" y="55"/>
                      <a:pt x="147" y="55"/>
                      <a:pt x="148" y="55"/>
                    </a:cubicBezTo>
                    <a:cubicBezTo>
                      <a:pt x="148" y="55"/>
                      <a:pt x="148" y="55"/>
                      <a:pt x="148" y="55"/>
                    </a:cubicBezTo>
                    <a:cubicBezTo>
                      <a:pt x="148" y="55"/>
                      <a:pt x="148" y="55"/>
                      <a:pt x="148" y="55"/>
                    </a:cubicBezTo>
                    <a:cubicBezTo>
                      <a:pt x="150" y="55"/>
                      <a:pt x="152" y="54"/>
                      <a:pt x="152" y="52"/>
                    </a:cubicBezTo>
                    <a:cubicBezTo>
                      <a:pt x="152" y="49"/>
                      <a:pt x="148" y="48"/>
                      <a:pt x="148" y="45"/>
                    </a:cubicBezTo>
                    <a:cubicBezTo>
                      <a:pt x="148" y="45"/>
                      <a:pt x="148" y="45"/>
                      <a:pt x="148" y="45"/>
                    </a:cubicBezTo>
                    <a:cubicBezTo>
                      <a:pt x="148" y="45"/>
                      <a:pt x="148" y="45"/>
                      <a:pt x="148" y="45"/>
                    </a:cubicBezTo>
                    <a:cubicBezTo>
                      <a:pt x="148" y="37"/>
                      <a:pt x="158" y="38"/>
                      <a:pt x="158" y="31"/>
                    </a:cubicBezTo>
                    <a:cubicBezTo>
                      <a:pt x="158" y="28"/>
                      <a:pt x="152" y="23"/>
                      <a:pt x="149" y="23"/>
                    </a:cubicBezTo>
                    <a:cubicBezTo>
                      <a:pt x="144" y="23"/>
                      <a:pt x="142" y="27"/>
                      <a:pt x="137" y="28"/>
                    </a:cubicBezTo>
                    <a:cubicBezTo>
                      <a:pt x="132" y="26"/>
                      <a:pt x="129" y="26"/>
                      <a:pt x="125" y="22"/>
                    </a:cubicBezTo>
                    <a:cubicBezTo>
                      <a:pt x="123" y="20"/>
                      <a:pt x="124" y="17"/>
                      <a:pt x="121" y="16"/>
                    </a:cubicBezTo>
                    <a:cubicBezTo>
                      <a:pt x="117" y="14"/>
                      <a:pt x="115" y="16"/>
                      <a:pt x="115" y="11"/>
                    </a:cubicBezTo>
                    <a:cubicBezTo>
                      <a:pt x="111" y="10"/>
                      <a:pt x="109" y="10"/>
                      <a:pt x="105" y="10"/>
                    </a:cubicBezTo>
                    <a:cubicBezTo>
                      <a:pt x="99" y="10"/>
                      <a:pt x="97" y="15"/>
                      <a:pt x="90" y="15"/>
                    </a:cubicBezTo>
                    <a:cubicBezTo>
                      <a:pt x="88" y="15"/>
                      <a:pt x="87" y="12"/>
                      <a:pt x="87" y="8"/>
                    </a:cubicBezTo>
                    <a:cubicBezTo>
                      <a:pt x="87" y="8"/>
                      <a:pt x="87" y="7"/>
                      <a:pt x="87" y="6"/>
                    </a:cubicBezTo>
                    <a:cubicBezTo>
                      <a:pt x="87" y="3"/>
                      <a:pt x="87" y="0"/>
                      <a:pt x="85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14" name="Freeform 10"/>
              <p:cNvSpPr>
                <a:spLocks/>
              </p:cNvSpPr>
              <p:nvPr/>
            </p:nvSpPr>
            <p:spPr bwMode="auto">
              <a:xfrm>
                <a:off x="7189788" y="3592513"/>
                <a:ext cx="184150" cy="200025"/>
              </a:xfrm>
              <a:custGeom>
                <a:avLst/>
                <a:gdLst>
                  <a:gd name="T0" fmla="*/ 1 w 85"/>
                  <a:gd name="T1" fmla="*/ 0 h 92"/>
                  <a:gd name="T2" fmla="*/ 0 w 85"/>
                  <a:gd name="T3" fmla="*/ 0 h 92"/>
                  <a:gd name="T4" fmla="*/ 0 w 85"/>
                  <a:gd name="T5" fmla="*/ 2 h 92"/>
                  <a:gd name="T6" fmla="*/ 7 w 85"/>
                  <a:gd name="T7" fmla="*/ 14 h 92"/>
                  <a:gd name="T8" fmla="*/ 14 w 85"/>
                  <a:gd name="T9" fmla="*/ 16 h 92"/>
                  <a:gd name="T10" fmla="*/ 18 w 85"/>
                  <a:gd name="T11" fmla="*/ 25 h 92"/>
                  <a:gd name="T12" fmla="*/ 28 w 85"/>
                  <a:gd name="T13" fmla="*/ 34 h 92"/>
                  <a:gd name="T14" fmla="*/ 32 w 85"/>
                  <a:gd name="T15" fmla="*/ 44 h 92"/>
                  <a:gd name="T16" fmla="*/ 37 w 85"/>
                  <a:gd name="T17" fmla="*/ 45 h 92"/>
                  <a:gd name="T18" fmla="*/ 38 w 85"/>
                  <a:gd name="T19" fmla="*/ 48 h 92"/>
                  <a:gd name="T20" fmla="*/ 42 w 85"/>
                  <a:gd name="T21" fmla="*/ 55 h 92"/>
                  <a:gd name="T22" fmla="*/ 54 w 85"/>
                  <a:gd name="T23" fmla="*/ 72 h 92"/>
                  <a:gd name="T24" fmla="*/ 69 w 85"/>
                  <a:gd name="T25" fmla="*/ 85 h 92"/>
                  <a:gd name="T26" fmla="*/ 76 w 85"/>
                  <a:gd name="T27" fmla="*/ 92 h 92"/>
                  <a:gd name="T28" fmla="*/ 83 w 85"/>
                  <a:gd name="T29" fmla="*/ 88 h 92"/>
                  <a:gd name="T30" fmla="*/ 85 w 85"/>
                  <a:gd name="T31" fmla="*/ 81 h 92"/>
                  <a:gd name="T32" fmla="*/ 85 w 85"/>
                  <a:gd name="T33" fmla="*/ 68 h 92"/>
                  <a:gd name="T34" fmla="*/ 79 w 85"/>
                  <a:gd name="T35" fmla="*/ 63 h 92"/>
                  <a:gd name="T36" fmla="*/ 73 w 85"/>
                  <a:gd name="T37" fmla="*/ 52 h 92"/>
                  <a:gd name="T38" fmla="*/ 67 w 85"/>
                  <a:gd name="T39" fmla="*/ 48 h 92"/>
                  <a:gd name="T40" fmla="*/ 69 w 85"/>
                  <a:gd name="T41" fmla="*/ 45 h 92"/>
                  <a:gd name="T42" fmla="*/ 66 w 85"/>
                  <a:gd name="T43" fmla="*/ 42 h 92"/>
                  <a:gd name="T44" fmla="*/ 64 w 85"/>
                  <a:gd name="T45" fmla="*/ 42 h 92"/>
                  <a:gd name="T46" fmla="*/ 64 w 85"/>
                  <a:gd name="T47" fmla="*/ 41 h 92"/>
                  <a:gd name="T48" fmla="*/ 55 w 85"/>
                  <a:gd name="T49" fmla="*/ 34 h 92"/>
                  <a:gd name="T50" fmla="*/ 39 w 85"/>
                  <a:gd name="T51" fmla="*/ 22 h 92"/>
                  <a:gd name="T52" fmla="*/ 30 w 85"/>
                  <a:gd name="T53" fmla="*/ 15 h 92"/>
                  <a:gd name="T54" fmla="*/ 27 w 85"/>
                  <a:gd name="T55" fmla="*/ 13 h 92"/>
                  <a:gd name="T56" fmla="*/ 16 w 85"/>
                  <a:gd name="T57" fmla="*/ 3 h 92"/>
                  <a:gd name="T58" fmla="*/ 7 w 85"/>
                  <a:gd name="T59" fmla="*/ 3 h 92"/>
                  <a:gd name="T60" fmla="*/ 1 w 85"/>
                  <a:gd name="T61" fmla="*/ 0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85" h="92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5"/>
                      <a:pt x="5" y="13"/>
                      <a:pt x="7" y="14"/>
                    </a:cubicBezTo>
                    <a:cubicBezTo>
                      <a:pt x="10" y="14"/>
                      <a:pt x="13" y="14"/>
                      <a:pt x="14" y="16"/>
                    </a:cubicBezTo>
                    <a:cubicBezTo>
                      <a:pt x="15" y="19"/>
                      <a:pt x="16" y="21"/>
                      <a:pt x="18" y="25"/>
                    </a:cubicBezTo>
                    <a:cubicBezTo>
                      <a:pt x="20" y="29"/>
                      <a:pt x="26" y="27"/>
                      <a:pt x="28" y="34"/>
                    </a:cubicBezTo>
                    <a:cubicBezTo>
                      <a:pt x="29" y="36"/>
                      <a:pt x="31" y="43"/>
                      <a:pt x="32" y="44"/>
                    </a:cubicBezTo>
                    <a:cubicBezTo>
                      <a:pt x="33" y="44"/>
                      <a:pt x="37" y="45"/>
                      <a:pt x="37" y="45"/>
                    </a:cubicBezTo>
                    <a:cubicBezTo>
                      <a:pt x="37" y="46"/>
                      <a:pt x="37" y="48"/>
                      <a:pt x="38" y="48"/>
                    </a:cubicBezTo>
                    <a:cubicBezTo>
                      <a:pt x="39" y="48"/>
                      <a:pt x="42" y="53"/>
                      <a:pt x="42" y="55"/>
                    </a:cubicBezTo>
                    <a:cubicBezTo>
                      <a:pt x="46" y="61"/>
                      <a:pt x="48" y="66"/>
                      <a:pt x="54" y="72"/>
                    </a:cubicBezTo>
                    <a:cubicBezTo>
                      <a:pt x="59" y="77"/>
                      <a:pt x="64" y="79"/>
                      <a:pt x="69" y="85"/>
                    </a:cubicBezTo>
                    <a:cubicBezTo>
                      <a:pt x="69" y="85"/>
                      <a:pt x="74" y="92"/>
                      <a:pt x="76" y="92"/>
                    </a:cubicBezTo>
                    <a:cubicBezTo>
                      <a:pt x="78" y="92"/>
                      <a:pt x="83" y="92"/>
                      <a:pt x="83" y="88"/>
                    </a:cubicBezTo>
                    <a:cubicBezTo>
                      <a:pt x="83" y="86"/>
                      <a:pt x="82" y="82"/>
                      <a:pt x="85" y="81"/>
                    </a:cubicBezTo>
                    <a:cubicBezTo>
                      <a:pt x="85" y="74"/>
                      <a:pt x="85" y="72"/>
                      <a:pt x="85" y="68"/>
                    </a:cubicBezTo>
                    <a:cubicBezTo>
                      <a:pt x="85" y="66"/>
                      <a:pt x="81" y="65"/>
                      <a:pt x="79" y="63"/>
                    </a:cubicBezTo>
                    <a:cubicBezTo>
                      <a:pt x="76" y="60"/>
                      <a:pt x="73" y="58"/>
                      <a:pt x="73" y="52"/>
                    </a:cubicBezTo>
                    <a:cubicBezTo>
                      <a:pt x="70" y="52"/>
                      <a:pt x="67" y="51"/>
                      <a:pt x="67" y="48"/>
                    </a:cubicBezTo>
                    <a:cubicBezTo>
                      <a:pt x="69" y="45"/>
                      <a:pt x="69" y="45"/>
                      <a:pt x="69" y="45"/>
                    </a:cubicBezTo>
                    <a:cubicBezTo>
                      <a:pt x="68" y="44"/>
                      <a:pt x="67" y="42"/>
                      <a:pt x="66" y="42"/>
                    </a:cubicBezTo>
                    <a:cubicBezTo>
                      <a:pt x="65" y="42"/>
                      <a:pt x="65" y="42"/>
                      <a:pt x="64" y="42"/>
                    </a:cubicBezTo>
                    <a:cubicBezTo>
                      <a:pt x="64" y="41"/>
                      <a:pt x="64" y="41"/>
                      <a:pt x="64" y="41"/>
                    </a:cubicBezTo>
                    <a:cubicBezTo>
                      <a:pt x="64" y="37"/>
                      <a:pt x="59" y="35"/>
                      <a:pt x="55" y="34"/>
                    </a:cubicBezTo>
                    <a:cubicBezTo>
                      <a:pt x="47" y="31"/>
                      <a:pt x="44" y="28"/>
                      <a:pt x="39" y="22"/>
                    </a:cubicBezTo>
                    <a:cubicBezTo>
                      <a:pt x="36" y="19"/>
                      <a:pt x="34" y="16"/>
                      <a:pt x="30" y="15"/>
                    </a:cubicBezTo>
                    <a:cubicBezTo>
                      <a:pt x="29" y="14"/>
                      <a:pt x="27" y="15"/>
                      <a:pt x="27" y="13"/>
                    </a:cubicBezTo>
                    <a:cubicBezTo>
                      <a:pt x="24" y="9"/>
                      <a:pt x="22" y="4"/>
                      <a:pt x="16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5" y="1"/>
                      <a:pt x="4" y="0"/>
                      <a:pt x="1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15" name="Freeform 11"/>
              <p:cNvSpPr>
                <a:spLocks/>
              </p:cNvSpPr>
              <p:nvPr/>
            </p:nvSpPr>
            <p:spPr bwMode="auto">
              <a:xfrm>
                <a:off x="7429500" y="3567113"/>
                <a:ext cx="177800" cy="196850"/>
              </a:xfrm>
              <a:custGeom>
                <a:avLst/>
                <a:gdLst>
                  <a:gd name="T0" fmla="*/ 65 w 82"/>
                  <a:gd name="T1" fmla="*/ 0 h 91"/>
                  <a:gd name="T2" fmla="*/ 52 w 82"/>
                  <a:gd name="T3" fmla="*/ 16 h 91"/>
                  <a:gd name="T4" fmla="*/ 42 w 82"/>
                  <a:gd name="T5" fmla="*/ 19 h 91"/>
                  <a:gd name="T6" fmla="*/ 40 w 82"/>
                  <a:gd name="T7" fmla="*/ 21 h 91"/>
                  <a:gd name="T8" fmla="*/ 38 w 82"/>
                  <a:gd name="T9" fmla="*/ 23 h 91"/>
                  <a:gd name="T10" fmla="*/ 36 w 82"/>
                  <a:gd name="T11" fmla="*/ 27 h 91"/>
                  <a:gd name="T12" fmla="*/ 29 w 82"/>
                  <a:gd name="T13" fmla="*/ 33 h 91"/>
                  <a:gd name="T14" fmla="*/ 21 w 82"/>
                  <a:gd name="T15" fmla="*/ 35 h 91"/>
                  <a:gd name="T16" fmla="*/ 10 w 82"/>
                  <a:gd name="T17" fmla="*/ 48 h 91"/>
                  <a:gd name="T18" fmla="*/ 4 w 82"/>
                  <a:gd name="T19" fmla="*/ 47 h 91"/>
                  <a:gd name="T20" fmla="*/ 0 w 82"/>
                  <a:gd name="T21" fmla="*/ 51 h 91"/>
                  <a:gd name="T22" fmla="*/ 4 w 82"/>
                  <a:gd name="T23" fmla="*/ 63 h 91"/>
                  <a:gd name="T24" fmla="*/ 8 w 82"/>
                  <a:gd name="T25" fmla="*/ 64 h 91"/>
                  <a:gd name="T26" fmla="*/ 7 w 82"/>
                  <a:gd name="T27" fmla="*/ 66 h 91"/>
                  <a:gd name="T28" fmla="*/ 17 w 82"/>
                  <a:gd name="T29" fmla="*/ 81 h 91"/>
                  <a:gd name="T30" fmla="*/ 22 w 82"/>
                  <a:gd name="T31" fmla="*/ 80 h 91"/>
                  <a:gd name="T32" fmla="*/ 23 w 82"/>
                  <a:gd name="T33" fmla="*/ 80 h 91"/>
                  <a:gd name="T34" fmla="*/ 24 w 82"/>
                  <a:gd name="T35" fmla="*/ 84 h 91"/>
                  <a:gd name="T36" fmla="*/ 26 w 82"/>
                  <a:gd name="T37" fmla="*/ 85 h 91"/>
                  <a:gd name="T38" fmla="*/ 33 w 82"/>
                  <a:gd name="T39" fmla="*/ 82 h 91"/>
                  <a:gd name="T40" fmla="*/ 45 w 82"/>
                  <a:gd name="T41" fmla="*/ 87 h 91"/>
                  <a:gd name="T42" fmla="*/ 49 w 82"/>
                  <a:gd name="T43" fmla="*/ 91 h 91"/>
                  <a:gd name="T44" fmla="*/ 58 w 82"/>
                  <a:gd name="T45" fmla="*/ 86 h 91"/>
                  <a:gd name="T46" fmla="*/ 61 w 82"/>
                  <a:gd name="T47" fmla="*/ 77 h 91"/>
                  <a:gd name="T48" fmla="*/ 60 w 82"/>
                  <a:gd name="T49" fmla="*/ 73 h 91"/>
                  <a:gd name="T50" fmla="*/ 66 w 82"/>
                  <a:gd name="T51" fmla="*/ 66 h 91"/>
                  <a:gd name="T52" fmla="*/ 70 w 82"/>
                  <a:gd name="T53" fmla="*/ 54 h 91"/>
                  <a:gd name="T54" fmla="*/ 71 w 82"/>
                  <a:gd name="T55" fmla="*/ 51 h 91"/>
                  <a:gd name="T56" fmla="*/ 74 w 82"/>
                  <a:gd name="T57" fmla="*/ 50 h 91"/>
                  <a:gd name="T58" fmla="*/ 77 w 82"/>
                  <a:gd name="T59" fmla="*/ 50 h 91"/>
                  <a:gd name="T60" fmla="*/ 80 w 82"/>
                  <a:gd name="T61" fmla="*/ 47 h 91"/>
                  <a:gd name="T62" fmla="*/ 67 w 82"/>
                  <a:gd name="T63" fmla="*/ 29 h 91"/>
                  <a:gd name="T64" fmla="*/ 69 w 82"/>
                  <a:gd name="T65" fmla="*/ 27 h 91"/>
                  <a:gd name="T66" fmla="*/ 68 w 82"/>
                  <a:gd name="T67" fmla="*/ 24 h 91"/>
                  <a:gd name="T68" fmla="*/ 76 w 82"/>
                  <a:gd name="T69" fmla="*/ 20 h 91"/>
                  <a:gd name="T70" fmla="*/ 75 w 82"/>
                  <a:gd name="T71" fmla="*/ 19 h 91"/>
                  <a:gd name="T72" fmla="*/ 82 w 82"/>
                  <a:gd name="T73" fmla="*/ 16 h 91"/>
                  <a:gd name="T74" fmla="*/ 70 w 82"/>
                  <a:gd name="T75" fmla="*/ 7 h 91"/>
                  <a:gd name="T76" fmla="*/ 65 w 82"/>
                  <a:gd name="T77" fmla="*/ 0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2" h="91">
                    <a:moveTo>
                      <a:pt x="65" y="0"/>
                    </a:moveTo>
                    <a:cubicBezTo>
                      <a:pt x="61" y="0"/>
                      <a:pt x="55" y="11"/>
                      <a:pt x="52" y="16"/>
                    </a:cubicBezTo>
                    <a:cubicBezTo>
                      <a:pt x="51" y="18"/>
                      <a:pt x="45" y="16"/>
                      <a:pt x="42" y="19"/>
                    </a:cubicBezTo>
                    <a:cubicBezTo>
                      <a:pt x="42" y="20"/>
                      <a:pt x="41" y="21"/>
                      <a:pt x="40" y="21"/>
                    </a:cubicBezTo>
                    <a:cubicBezTo>
                      <a:pt x="39" y="22"/>
                      <a:pt x="39" y="22"/>
                      <a:pt x="38" y="23"/>
                    </a:cubicBezTo>
                    <a:cubicBezTo>
                      <a:pt x="38" y="23"/>
                      <a:pt x="35" y="26"/>
                      <a:pt x="36" y="27"/>
                    </a:cubicBezTo>
                    <a:cubicBezTo>
                      <a:pt x="33" y="29"/>
                      <a:pt x="33" y="32"/>
                      <a:pt x="29" y="33"/>
                    </a:cubicBezTo>
                    <a:cubicBezTo>
                      <a:pt x="26" y="33"/>
                      <a:pt x="23" y="33"/>
                      <a:pt x="21" y="35"/>
                    </a:cubicBezTo>
                    <a:cubicBezTo>
                      <a:pt x="17" y="39"/>
                      <a:pt x="18" y="48"/>
                      <a:pt x="10" y="48"/>
                    </a:cubicBezTo>
                    <a:cubicBezTo>
                      <a:pt x="8" y="48"/>
                      <a:pt x="6" y="47"/>
                      <a:pt x="4" y="47"/>
                    </a:cubicBezTo>
                    <a:cubicBezTo>
                      <a:pt x="2" y="47"/>
                      <a:pt x="0" y="48"/>
                      <a:pt x="0" y="51"/>
                    </a:cubicBezTo>
                    <a:cubicBezTo>
                      <a:pt x="0" y="52"/>
                      <a:pt x="3" y="62"/>
                      <a:pt x="4" y="63"/>
                    </a:cubicBezTo>
                    <a:cubicBezTo>
                      <a:pt x="5" y="63"/>
                      <a:pt x="7" y="63"/>
                      <a:pt x="8" y="64"/>
                    </a:cubicBezTo>
                    <a:cubicBezTo>
                      <a:pt x="7" y="66"/>
                      <a:pt x="7" y="66"/>
                      <a:pt x="7" y="66"/>
                    </a:cubicBezTo>
                    <a:cubicBezTo>
                      <a:pt x="11" y="71"/>
                      <a:pt x="7" y="81"/>
                      <a:pt x="17" y="81"/>
                    </a:cubicBezTo>
                    <a:cubicBezTo>
                      <a:pt x="19" y="81"/>
                      <a:pt x="20" y="80"/>
                      <a:pt x="22" y="80"/>
                    </a:cubicBezTo>
                    <a:cubicBezTo>
                      <a:pt x="23" y="80"/>
                      <a:pt x="23" y="80"/>
                      <a:pt x="23" y="80"/>
                    </a:cubicBezTo>
                    <a:cubicBezTo>
                      <a:pt x="23" y="81"/>
                      <a:pt x="23" y="84"/>
                      <a:pt x="24" y="84"/>
                    </a:cubicBezTo>
                    <a:cubicBezTo>
                      <a:pt x="24" y="84"/>
                      <a:pt x="25" y="85"/>
                      <a:pt x="26" y="85"/>
                    </a:cubicBezTo>
                    <a:cubicBezTo>
                      <a:pt x="29" y="85"/>
                      <a:pt x="31" y="82"/>
                      <a:pt x="33" y="82"/>
                    </a:cubicBezTo>
                    <a:cubicBezTo>
                      <a:pt x="38" y="82"/>
                      <a:pt x="41" y="86"/>
                      <a:pt x="45" y="87"/>
                    </a:cubicBezTo>
                    <a:cubicBezTo>
                      <a:pt x="45" y="89"/>
                      <a:pt x="46" y="91"/>
                      <a:pt x="49" y="91"/>
                    </a:cubicBezTo>
                    <a:cubicBezTo>
                      <a:pt x="53" y="91"/>
                      <a:pt x="53" y="87"/>
                      <a:pt x="58" y="86"/>
                    </a:cubicBezTo>
                    <a:cubicBezTo>
                      <a:pt x="58" y="83"/>
                      <a:pt x="61" y="79"/>
                      <a:pt x="61" y="77"/>
                    </a:cubicBezTo>
                    <a:cubicBezTo>
                      <a:pt x="61" y="75"/>
                      <a:pt x="60" y="75"/>
                      <a:pt x="60" y="73"/>
                    </a:cubicBezTo>
                    <a:cubicBezTo>
                      <a:pt x="60" y="71"/>
                      <a:pt x="63" y="67"/>
                      <a:pt x="66" y="66"/>
                    </a:cubicBezTo>
                    <a:cubicBezTo>
                      <a:pt x="66" y="61"/>
                      <a:pt x="68" y="60"/>
                      <a:pt x="70" y="54"/>
                    </a:cubicBezTo>
                    <a:cubicBezTo>
                      <a:pt x="71" y="51"/>
                      <a:pt x="71" y="51"/>
                      <a:pt x="71" y="51"/>
                    </a:cubicBezTo>
                    <a:cubicBezTo>
                      <a:pt x="72" y="50"/>
                      <a:pt x="73" y="50"/>
                      <a:pt x="74" y="50"/>
                    </a:cubicBezTo>
                    <a:cubicBezTo>
                      <a:pt x="75" y="50"/>
                      <a:pt x="76" y="50"/>
                      <a:pt x="77" y="50"/>
                    </a:cubicBezTo>
                    <a:cubicBezTo>
                      <a:pt x="79" y="50"/>
                      <a:pt x="80" y="50"/>
                      <a:pt x="80" y="47"/>
                    </a:cubicBezTo>
                    <a:cubicBezTo>
                      <a:pt x="75" y="47"/>
                      <a:pt x="67" y="33"/>
                      <a:pt x="67" y="29"/>
                    </a:cubicBezTo>
                    <a:cubicBezTo>
                      <a:pt x="67" y="28"/>
                      <a:pt x="68" y="27"/>
                      <a:pt x="69" y="27"/>
                    </a:cubicBezTo>
                    <a:cubicBezTo>
                      <a:pt x="69" y="26"/>
                      <a:pt x="68" y="25"/>
                      <a:pt x="68" y="24"/>
                    </a:cubicBezTo>
                    <a:cubicBezTo>
                      <a:pt x="68" y="24"/>
                      <a:pt x="76" y="21"/>
                      <a:pt x="76" y="20"/>
                    </a:cubicBezTo>
                    <a:cubicBezTo>
                      <a:pt x="76" y="20"/>
                      <a:pt x="75" y="20"/>
                      <a:pt x="75" y="19"/>
                    </a:cubicBezTo>
                    <a:cubicBezTo>
                      <a:pt x="75" y="16"/>
                      <a:pt x="82" y="18"/>
                      <a:pt x="82" y="16"/>
                    </a:cubicBezTo>
                    <a:cubicBezTo>
                      <a:pt x="82" y="10"/>
                      <a:pt x="70" y="13"/>
                      <a:pt x="70" y="7"/>
                    </a:cubicBezTo>
                    <a:cubicBezTo>
                      <a:pt x="70" y="3"/>
                      <a:pt x="70" y="0"/>
                      <a:pt x="65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16" name="Freeform 12"/>
              <p:cNvSpPr>
                <a:spLocks/>
              </p:cNvSpPr>
              <p:nvPr/>
            </p:nvSpPr>
            <p:spPr bwMode="auto">
              <a:xfrm>
                <a:off x="7600950" y="3662363"/>
                <a:ext cx="109537" cy="128588"/>
              </a:xfrm>
              <a:custGeom>
                <a:avLst/>
                <a:gdLst>
                  <a:gd name="T0" fmla="*/ 51 w 51"/>
                  <a:gd name="T1" fmla="*/ 0 h 59"/>
                  <a:gd name="T2" fmla="*/ 49 w 51"/>
                  <a:gd name="T3" fmla="*/ 0 h 59"/>
                  <a:gd name="T4" fmla="*/ 40 w 51"/>
                  <a:gd name="T5" fmla="*/ 6 h 59"/>
                  <a:gd name="T6" fmla="*/ 38 w 51"/>
                  <a:gd name="T7" fmla="*/ 6 h 59"/>
                  <a:gd name="T8" fmla="*/ 18 w 51"/>
                  <a:gd name="T9" fmla="*/ 3 h 59"/>
                  <a:gd name="T10" fmla="*/ 7 w 51"/>
                  <a:gd name="T11" fmla="*/ 19 h 59"/>
                  <a:gd name="T12" fmla="*/ 5 w 51"/>
                  <a:gd name="T13" fmla="*/ 23 h 59"/>
                  <a:gd name="T14" fmla="*/ 0 w 51"/>
                  <a:gd name="T15" fmla="*/ 38 h 59"/>
                  <a:gd name="T16" fmla="*/ 5 w 51"/>
                  <a:gd name="T17" fmla="*/ 42 h 59"/>
                  <a:gd name="T18" fmla="*/ 5 w 51"/>
                  <a:gd name="T19" fmla="*/ 56 h 59"/>
                  <a:gd name="T20" fmla="*/ 10 w 51"/>
                  <a:gd name="T21" fmla="*/ 59 h 59"/>
                  <a:gd name="T22" fmla="*/ 14 w 51"/>
                  <a:gd name="T23" fmla="*/ 48 h 59"/>
                  <a:gd name="T24" fmla="*/ 12 w 51"/>
                  <a:gd name="T25" fmla="*/ 39 h 59"/>
                  <a:gd name="T26" fmla="*/ 16 w 51"/>
                  <a:gd name="T27" fmla="*/ 35 h 59"/>
                  <a:gd name="T28" fmla="*/ 17 w 51"/>
                  <a:gd name="T29" fmla="*/ 35 h 59"/>
                  <a:gd name="T30" fmla="*/ 18 w 51"/>
                  <a:gd name="T31" fmla="*/ 35 h 59"/>
                  <a:gd name="T32" fmla="*/ 17 w 51"/>
                  <a:gd name="T33" fmla="*/ 41 h 59"/>
                  <a:gd name="T34" fmla="*/ 21 w 51"/>
                  <a:gd name="T35" fmla="*/ 50 h 59"/>
                  <a:gd name="T36" fmla="*/ 21 w 51"/>
                  <a:gd name="T37" fmla="*/ 53 h 59"/>
                  <a:gd name="T38" fmla="*/ 25 w 51"/>
                  <a:gd name="T39" fmla="*/ 53 h 59"/>
                  <a:gd name="T40" fmla="*/ 31 w 51"/>
                  <a:gd name="T41" fmla="*/ 47 h 59"/>
                  <a:gd name="T42" fmla="*/ 27 w 51"/>
                  <a:gd name="T43" fmla="*/ 41 h 59"/>
                  <a:gd name="T44" fmla="*/ 29 w 51"/>
                  <a:gd name="T45" fmla="*/ 40 h 59"/>
                  <a:gd name="T46" fmla="*/ 21 w 51"/>
                  <a:gd name="T47" fmla="*/ 28 h 59"/>
                  <a:gd name="T48" fmla="*/ 36 w 51"/>
                  <a:gd name="T49" fmla="*/ 20 h 59"/>
                  <a:gd name="T50" fmla="*/ 36 w 51"/>
                  <a:gd name="T51" fmla="*/ 17 h 59"/>
                  <a:gd name="T52" fmla="*/ 36 w 51"/>
                  <a:gd name="T53" fmla="*/ 17 h 59"/>
                  <a:gd name="T54" fmla="*/ 19 w 51"/>
                  <a:gd name="T55" fmla="*/ 23 h 59"/>
                  <a:gd name="T56" fmla="*/ 20 w 51"/>
                  <a:gd name="T57" fmla="*/ 21 h 59"/>
                  <a:gd name="T58" fmla="*/ 17 w 51"/>
                  <a:gd name="T59" fmla="*/ 24 h 59"/>
                  <a:gd name="T60" fmla="*/ 11 w 51"/>
                  <a:gd name="T61" fmla="*/ 15 h 59"/>
                  <a:gd name="T62" fmla="*/ 16 w 51"/>
                  <a:gd name="T63" fmla="*/ 10 h 59"/>
                  <a:gd name="T64" fmla="*/ 20 w 51"/>
                  <a:gd name="T65" fmla="*/ 10 h 59"/>
                  <a:gd name="T66" fmla="*/ 31 w 51"/>
                  <a:gd name="T67" fmla="*/ 9 h 59"/>
                  <a:gd name="T68" fmla="*/ 41 w 51"/>
                  <a:gd name="T69" fmla="*/ 11 h 59"/>
                  <a:gd name="T70" fmla="*/ 49 w 51"/>
                  <a:gd name="T71" fmla="*/ 2 h 59"/>
                  <a:gd name="T72" fmla="*/ 51 w 51"/>
                  <a:gd name="T73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1" h="59">
                    <a:moveTo>
                      <a:pt x="51" y="0"/>
                    </a:moveTo>
                    <a:cubicBezTo>
                      <a:pt x="49" y="0"/>
                      <a:pt x="49" y="0"/>
                      <a:pt x="49" y="0"/>
                    </a:cubicBezTo>
                    <a:cubicBezTo>
                      <a:pt x="46" y="2"/>
                      <a:pt x="42" y="4"/>
                      <a:pt x="40" y="6"/>
                    </a:cubicBezTo>
                    <a:cubicBezTo>
                      <a:pt x="38" y="6"/>
                      <a:pt x="38" y="6"/>
                      <a:pt x="38" y="6"/>
                    </a:cubicBezTo>
                    <a:cubicBezTo>
                      <a:pt x="18" y="3"/>
                      <a:pt x="18" y="3"/>
                      <a:pt x="18" y="3"/>
                    </a:cubicBezTo>
                    <a:cubicBezTo>
                      <a:pt x="11" y="3"/>
                      <a:pt x="7" y="12"/>
                      <a:pt x="7" y="19"/>
                    </a:cubicBezTo>
                    <a:cubicBezTo>
                      <a:pt x="7" y="21"/>
                      <a:pt x="5" y="22"/>
                      <a:pt x="5" y="23"/>
                    </a:cubicBezTo>
                    <a:cubicBezTo>
                      <a:pt x="3" y="30"/>
                      <a:pt x="0" y="32"/>
                      <a:pt x="0" y="38"/>
                    </a:cubicBezTo>
                    <a:cubicBezTo>
                      <a:pt x="0" y="42"/>
                      <a:pt x="4" y="42"/>
                      <a:pt x="5" y="42"/>
                    </a:cubicBezTo>
                    <a:cubicBezTo>
                      <a:pt x="5" y="47"/>
                      <a:pt x="5" y="53"/>
                      <a:pt x="5" y="56"/>
                    </a:cubicBezTo>
                    <a:cubicBezTo>
                      <a:pt x="5" y="57"/>
                      <a:pt x="8" y="59"/>
                      <a:pt x="10" y="59"/>
                    </a:cubicBezTo>
                    <a:cubicBezTo>
                      <a:pt x="13" y="59"/>
                      <a:pt x="14" y="49"/>
                      <a:pt x="14" y="48"/>
                    </a:cubicBezTo>
                    <a:cubicBezTo>
                      <a:pt x="14" y="44"/>
                      <a:pt x="12" y="42"/>
                      <a:pt x="12" y="39"/>
                    </a:cubicBezTo>
                    <a:cubicBezTo>
                      <a:pt x="12" y="37"/>
                      <a:pt x="14" y="35"/>
                      <a:pt x="16" y="35"/>
                    </a:cubicBezTo>
                    <a:cubicBezTo>
                      <a:pt x="16" y="35"/>
                      <a:pt x="17" y="35"/>
                      <a:pt x="17" y="35"/>
                    </a:cubicBezTo>
                    <a:cubicBezTo>
                      <a:pt x="18" y="35"/>
                      <a:pt x="18" y="35"/>
                      <a:pt x="18" y="35"/>
                    </a:cubicBezTo>
                    <a:cubicBezTo>
                      <a:pt x="17" y="41"/>
                      <a:pt x="17" y="41"/>
                      <a:pt x="17" y="41"/>
                    </a:cubicBezTo>
                    <a:cubicBezTo>
                      <a:pt x="17" y="45"/>
                      <a:pt x="21" y="46"/>
                      <a:pt x="21" y="50"/>
                    </a:cubicBezTo>
                    <a:cubicBezTo>
                      <a:pt x="21" y="51"/>
                      <a:pt x="22" y="52"/>
                      <a:pt x="21" y="53"/>
                    </a:cubicBezTo>
                    <a:cubicBezTo>
                      <a:pt x="25" y="53"/>
                      <a:pt x="25" y="53"/>
                      <a:pt x="25" y="53"/>
                    </a:cubicBezTo>
                    <a:cubicBezTo>
                      <a:pt x="25" y="49"/>
                      <a:pt x="31" y="50"/>
                      <a:pt x="31" y="47"/>
                    </a:cubicBezTo>
                    <a:cubicBezTo>
                      <a:pt x="30" y="46"/>
                      <a:pt x="27" y="43"/>
                      <a:pt x="27" y="41"/>
                    </a:cubicBezTo>
                    <a:cubicBezTo>
                      <a:pt x="27" y="41"/>
                      <a:pt x="28" y="40"/>
                      <a:pt x="29" y="40"/>
                    </a:cubicBezTo>
                    <a:cubicBezTo>
                      <a:pt x="27" y="39"/>
                      <a:pt x="21" y="29"/>
                      <a:pt x="21" y="28"/>
                    </a:cubicBezTo>
                    <a:cubicBezTo>
                      <a:pt x="29" y="28"/>
                      <a:pt x="30" y="22"/>
                      <a:pt x="36" y="20"/>
                    </a:cubicBezTo>
                    <a:cubicBezTo>
                      <a:pt x="36" y="17"/>
                      <a:pt x="36" y="17"/>
                      <a:pt x="36" y="17"/>
                    </a:cubicBezTo>
                    <a:cubicBezTo>
                      <a:pt x="36" y="17"/>
                      <a:pt x="36" y="17"/>
                      <a:pt x="36" y="17"/>
                    </a:cubicBezTo>
                    <a:cubicBezTo>
                      <a:pt x="34" y="17"/>
                      <a:pt x="20" y="22"/>
                      <a:pt x="19" y="23"/>
                    </a:cubicBezTo>
                    <a:cubicBezTo>
                      <a:pt x="20" y="21"/>
                      <a:pt x="20" y="21"/>
                      <a:pt x="20" y="21"/>
                    </a:cubicBezTo>
                    <a:cubicBezTo>
                      <a:pt x="19" y="23"/>
                      <a:pt x="19" y="24"/>
                      <a:pt x="17" y="24"/>
                    </a:cubicBezTo>
                    <a:cubicBezTo>
                      <a:pt x="13" y="24"/>
                      <a:pt x="11" y="19"/>
                      <a:pt x="11" y="15"/>
                    </a:cubicBezTo>
                    <a:cubicBezTo>
                      <a:pt x="11" y="11"/>
                      <a:pt x="13" y="10"/>
                      <a:pt x="16" y="10"/>
                    </a:cubicBezTo>
                    <a:cubicBezTo>
                      <a:pt x="18" y="10"/>
                      <a:pt x="19" y="10"/>
                      <a:pt x="20" y="10"/>
                    </a:cubicBezTo>
                    <a:cubicBezTo>
                      <a:pt x="25" y="10"/>
                      <a:pt x="27" y="9"/>
                      <a:pt x="31" y="9"/>
                    </a:cubicBezTo>
                    <a:cubicBezTo>
                      <a:pt x="35" y="9"/>
                      <a:pt x="37" y="11"/>
                      <a:pt x="41" y="11"/>
                    </a:cubicBezTo>
                    <a:cubicBezTo>
                      <a:pt x="47" y="11"/>
                      <a:pt x="49" y="6"/>
                      <a:pt x="49" y="2"/>
                    </a:cubicBezTo>
                    <a:cubicBezTo>
                      <a:pt x="50" y="2"/>
                      <a:pt x="51" y="0"/>
                      <a:pt x="51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17" name="Freeform 13"/>
              <p:cNvSpPr>
                <a:spLocks/>
              </p:cNvSpPr>
              <p:nvPr/>
            </p:nvSpPr>
            <p:spPr bwMode="auto">
              <a:xfrm>
                <a:off x="7367588" y="3792538"/>
                <a:ext cx="177800" cy="52388"/>
              </a:xfrm>
              <a:custGeom>
                <a:avLst/>
                <a:gdLst>
                  <a:gd name="T0" fmla="*/ 14 w 82"/>
                  <a:gd name="T1" fmla="*/ 0 h 24"/>
                  <a:gd name="T2" fmla="*/ 9 w 82"/>
                  <a:gd name="T3" fmla="*/ 2 h 24"/>
                  <a:gd name="T4" fmla="*/ 7 w 82"/>
                  <a:gd name="T5" fmla="*/ 1 h 24"/>
                  <a:gd name="T6" fmla="*/ 0 w 82"/>
                  <a:gd name="T7" fmla="*/ 7 h 24"/>
                  <a:gd name="T8" fmla="*/ 9 w 82"/>
                  <a:gd name="T9" fmla="*/ 13 h 24"/>
                  <a:gd name="T10" fmla="*/ 13 w 82"/>
                  <a:gd name="T11" fmla="*/ 14 h 24"/>
                  <a:gd name="T12" fmla="*/ 15 w 82"/>
                  <a:gd name="T13" fmla="*/ 14 h 24"/>
                  <a:gd name="T14" fmla="*/ 18 w 82"/>
                  <a:gd name="T15" fmla="*/ 14 h 24"/>
                  <a:gd name="T16" fmla="*/ 20 w 82"/>
                  <a:gd name="T17" fmla="*/ 15 h 24"/>
                  <a:gd name="T18" fmla="*/ 36 w 82"/>
                  <a:gd name="T19" fmla="*/ 17 h 24"/>
                  <a:gd name="T20" fmla="*/ 43 w 82"/>
                  <a:gd name="T21" fmla="*/ 20 h 24"/>
                  <a:gd name="T22" fmla="*/ 73 w 82"/>
                  <a:gd name="T23" fmla="*/ 24 h 24"/>
                  <a:gd name="T24" fmla="*/ 73 w 82"/>
                  <a:gd name="T25" fmla="*/ 22 h 24"/>
                  <a:gd name="T26" fmla="*/ 79 w 82"/>
                  <a:gd name="T27" fmla="*/ 24 h 24"/>
                  <a:gd name="T28" fmla="*/ 82 w 82"/>
                  <a:gd name="T29" fmla="*/ 20 h 24"/>
                  <a:gd name="T30" fmla="*/ 78 w 82"/>
                  <a:gd name="T31" fmla="*/ 18 h 24"/>
                  <a:gd name="T32" fmla="*/ 76 w 82"/>
                  <a:gd name="T33" fmla="*/ 18 h 24"/>
                  <a:gd name="T34" fmla="*/ 74 w 82"/>
                  <a:gd name="T35" fmla="*/ 18 h 24"/>
                  <a:gd name="T36" fmla="*/ 73 w 82"/>
                  <a:gd name="T37" fmla="*/ 18 h 24"/>
                  <a:gd name="T38" fmla="*/ 71 w 82"/>
                  <a:gd name="T39" fmla="*/ 17 h 24"/>
                  <a:gd name="T40" fmla="*/ 68 w 82"/>
                  <a:gd name="T41" fmla="*/ 15 h 24"/>
                  <a:gd name="T42" fmla="*/ 57 w 82"/>
                  <a:gd name="T43" fmla="*/ 11 h 24"/>
                  <a:gd name="T44" fmla="*/ 57 w 82"/>
                  <a:gd name="T45" fmla="*/ 11 h 24"/>
                  <a:gd name="T46" fmla="*/ 67 w 82"/>
                  <a:gd name="T47" fmla="*/ 9 h 24"/>
                  <a:gd name="T48" fmla="*/ 65 w 82"/>
                  <a:gd name="T49" fmla="*/ 9 h 24"/>
                  <a:gd name="T50" fmla="*/ 56 w 82"/>
                  <a:gd name="T51" fmla="*/ 10 h 24"/>
                  <a:gd name="T52" fmla="*/ 44 w 82"/>
                  <a:gd name="T53" fmla="*/ 5 h 24"/>
                  <a:gd name="T54" fmla="*/ 35 w 82"/>
                  <a:gd name="T55" fmla="*/ 9 h 24"/>
                  <a:gd name="T56" fmla="*/ 14 w 82"/>
                  <a:gd name="T57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82" h="24">
                    <a:moveTo>
                      <a:pt x="14" y="0"/>
                    </a:moveTo>
                    <a:cubicBezTo>
                      <a:pt x="12" y="0"/>
                      <a:pt x="11" y="2"/>
                      <a:pt x="9" y="2"/>
                    </a:cubicBezTo>
                    <a:cubicBezTo>
                      <a:pt x="8" y="2"/>
                      <a:pt x="8" y="1"/>
                      <a:pt x="7" y="1"/>
                    </a:cubicBezTo>
                    <a:cubicBezTo>
                      <a:pt x="5" y="1"/>
                      <a:pt x="0" y="6"/>
                      <a:pt x="0" y="7"/>
                    </a:cubicBezTo>
                    <a:cubicBezTo>
                      <a:pt x="4" y="7"/>
                      <a:pt x="6" y="10"/>
                      <a:pt x="9" y="13"/>
                    </a:cubicBezTo>
                    <a:cubicBezTo>
                      <a:pt x="10" y="14"/>
                      <a:pt x="11" y="14"/>
                      <a:pt x="13" y="14"/>
                    </a:cubicBezTo>
                    <a:cubicBezTo>
                      <a:pt x="14" y="14"/>
                      <a:pt x="14" y="14"/>
                      <a:pt x="15" y="14"/>
                    </a:cubicBezTo>
                    <a:cubicBezTo>
                      <a:pt x="16" y="14"/>
                      <a:pt x="17" y="14"/>
                      <a:pt x="18" y="14"/>
                    </a:cubicBezTo>
                    <a:cubicBezTo>
                      <a:pt x="18" y="14"/>
                      <a:pt x="19" y="14"/>
                      <a:pt x="20" y="15"/>
                    </a:cubicBezTo>
                    <a:cubicBezTo>
                      <a:pt x="26" y="16"/>
                      <a:pt x="31" y="17"/>
                      <a:pt x="36" y="17"/>
                    </a:cubicBezTo>
                    <a:cubicBezTo>
                      <a:pt x="39" y="17"/>
                      <a:pt x="40" y="20"/>
                      <a:pt x="43" y="20"/>
                    </a:cubicBezTo>
                    <a:cubicBezTo>
                      <a:pt x="54" y="20"/>
                      <a:pt x="64" y="21"/>
                      <a:pt x="73" y="24"/>
                    </a:cubicBezTo>
                    <a:cubicBezTo>
                      <a:pt x="73" y="24"/>
                      <a:pt x="72" y="22"/>
                      <a:pt x="73" y="22"/>
                    </a:cubicBezTo>
                    <a:cubicBezTo>
                      <a:pt x="76" y="22"/>
                      <a:pt x="76" y="24"/>
                      <a:pt x="79" y="24"/>
                    </a:cubicBezTo>
                    <a:cubicBezTo>
                      <a:pt x="80" y="24"/>
                      <a:pt x="82" y="22"/>
                      <a:pt x="82" y="20"/>
                    </a:cubicBezTo>
                    <a:cubicBezTo>
                      <a:pt x="80" y="20"/>
                      <a:pt x="80" y="19"/>
                      <a:pt x="78" y="18"/>
                    </a:cubicBezTo>
                    <a:cubicBezTo>
                      <a:pt x="77" y="18"/>
                      <a:pt x="77" y="18"/>
                      <a:pt x="76" y="18"/>
                    </a:cubicBezTo>
                    <a:cubicBezTo>
                      <a:pt x="76" y="18"/>
                      <a:pt x="75" y="18"/>
                      <a:pt x="74" y="18"/>
                    </a:cubicBezTo>
                    <a:cubicBezTo>
                      <a:pt x="74" y="18"/>
                      <a:pt x="73" y="18"/>
                      <a:pt x="73" y="18"/>
                    </a:cubicBezTo>
                    <a:cubicBezTo>
                      <a:pt x="72" y="18"/>
                      <a:pt x="71" y="18"/>
                      <a:pt x="71" y="17"/>
                    </a:cubicBezTo>
                    <a:cubicBezTo>
                      <a:pt x="70" y="17"/>
                      <a:pt x="70" y="15"/>
                      <a:pt x="68" y="15"/>
                    </a:cubicBezTo>
                    <a:cubicBezTo>
                      <a:pt x="63" y="15"/>
                      <a:pt x="60" y="14"/>
                      <a:pt x="57" y="11"/>
                    </a:cubicBezTo>
                    <a:cubicBezTo>
                      <a:pt x="57" y="11"/>
                      <a:pt x="57" y="11"/>
                      <a:pt x="57" y="11"/>
                    </a:cubicBezTo>
                    <a:cubicBezTo>
                      <a:pt x="59" y="11"/>
                      <a:pt x="67" y="10"/>
                      <a:pt x="67" y="9"/>
                    </a:cubicBezTo>
                    <a:cubicBezTo>
                      <a:pt x="65" y="9"/>
                      <a:pt x="65" y="9"/>
                      <a:pt x="65" y="9"/>
                    </a:cubicBezTo>
                    <a:cubicBezTo>
                      <a:pt x="56" y="10"/>
                      <a:pt x="56" y="10"/>
                      <a:pt x="56" y="10"/>
                    </a:cubicBezTo>
                    <a:cubicBezTo>
                      <a:pt x="51" y="10"/>
                      <a:pt x="49" y="5"/>
                      <a:pt x="44" y="5"/>
                    </a:cubicBezTo>
                    <a:cubicBezTo>
                      <a:pt x="40" y="5"/>
                      <a:pt x="39" y="9"/>
                      <a:pt x="35" y="9"/>
                    </a:cubicBezTo>
                    <a:cubicBezTo>
                      <a:pt x="26" y="9"/>
                      <a:pt x="22" y="0"/>
                      <a:pt x="14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18" name="Freeform 14"/>
              <p:cNvSpPr>
                <a:spLocks/>
              </p:cNvSpPr>
              <p:nvPr/>
            </p:nvSpPr>
            <p:spPr bwMode="auto">
              <a:xfrm>
                <a:off x="7620000" y="3836988"/>
                <a:ext cx="53975" cy="9525"/>
              </a:xfrm>
              <a:custGeom>
                <a:avLst/>
                <a:gdLst>
                  <a:gd name="T0" fmla="*/ 25 w 25"/>
                  <a:gd name="T1" fmla="*/ 0 h 5"/>
                  <a:gd name="T2" fmla="*/ 16 w 25"/>
                  <a:gd name="T3" fmla="*/ 2 h 5"/>
                  <a:gd name="T4" fmla="*/ 5 w 25"/>
                  <a:gd name="T5" fmla="*/ 0 h 5"/>
                  <a:gd name="T6" fmla="*/ 4 w 25"/>
                  <a:gd name="T7" fmla="*/ 0 h 5"/>
                  <a:gd name="T8" fmla="*/ 0 w 25"/>
                  <a:gd name="T9" fmla="*/ 2 h 5"/>
                  <a:gd name="T10" fmla="*/ 5 w 25"/>
                  <a:gd name="T11" fmla="*/ 5 h 5"/>
                  <a:gd name="T12" fmla="*/ 6 w 25"/>
                  <a:gd name="T13" fmla="*/ 5 h 5"/>
                  <a:gd name="T14" fmla="*/ 16 w 25"/>
                  <a:gd name="T15" fmla="*/ 5 h 5"/>
                  <a:gd name="T16" fmla="*/ 25 w 25"/>
                  <a:gd name="T1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" h="5">
                    <a:moveTo>
                      <a:pt x="25" y="0"/>
                    </a:moveTo>
                    <a:cubicBezTo>
                      <a:pt x="22" y="1"/>
                      <a:pt x="21" y="2"/>
                      <a:pt x="16" y="2"/>
                    </a:cubicBezTo>
                    <a:cubicBezTo>
                      <a:pt x="12" y="2"/>
                      <a:pt x="10" y="0"/>
                      <a:pt x="5" y="0"/>
                    </a:cubicBezTo>
                    <a:cubicBezTo>
                      <a:pt x="5" y="0"/>
                      <a:pt x="4" y="0"/>
                      <a:pt x="4" y="0"/>
                    </a:cubicBezTo>
                    <a:cubicBezTo>
                      <a:pt x="2" y="0"/>
                      <a:pt x="0" y="1"/>
                      <a:pt x="0" y="2"/>
                    </a:cubicBezTo>
                    <a:cubicBezTo>
                      <a:pt x="0" y="5"/>
                      <a:pt x="3" y="5"/>
                      <a:pt x="5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8" y="5"/>
                      <a:pt x="12" y="5"/>
                      <a:pt x="16" y="5"/>
                    </a:cubicBezTo>
                    <a:cubicBezTo>
                      <a:pt x="20" y="4"/>
                      <a:pt x="23" y="3"/>
                      <a:pt x="25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19" name="Freeform 15"/>
              <p:cNvSpPr>
                <a:spLocks/>
              </p:cNvSpPr>
              <p:nvPr/>
            </p:nvSpPr>
            <p:spPr bwMode="auto">
              <a:xfrm>
                <a:off x="7566025" y="3838575"/>
                <a:ext cx="38100" cy="12700"/>
              </a:xfrm>
              <a:custGeom>
                <a:avLst/>
                <a:gdLst>
                  <a:gd name="T0" fmla="*/ 18 w 18"/>
                  <a:gd name="T1" fmla="*/ 0 h 6"/>
                  <a:gd name="T2" fmla="*/ 11 w 18"/>
                  <a:gd name="T3" fmla="*/ 0 h 6"/>
                  <a:gd name="T4" fmla="*/ 11 w 18"/>
                  <a:gd name="T5" fmla="*/ 2 h 6"/>
                  <a:gd name="T6" fmla="*/ 5 w 18"/>
                  <a:gd name="T7" fmla="*/ 1 h 6"/>
                  <a:gd name="T8" fmla="*/ 4 w 18"/>
                  <a:gd name="T9" fmla="*/ 1 h 6"/>
                  <a:gd name="T10" fmla="*/ 0 w 18"/>
                  <a:gd name="T11" fmla="*/ 4 h 6"/>
                  <a:gd name="T12" fmla="*/ 6 w 18"/>
                  <a:gd name="T13" fmla="*/ 6 h 6"/>
                  <a:gd name="T14" fmla="*/ 13 w 18"/>
                  <a:gd name="T15" fmla="*/ 3 h 6"/>
                  <a:gd name="T16" fmla="*/ 15 w 18"/>
                  <a:gd name="T17" fmla="*/ 4 h 6"/>
                  <a:gd name="T18" fmla="*/ 18 w 18"/>
                  <a:gd name="T19" fmla="*/ 4 h 6"/>
                  <a:gd name="T20" fmla="*/ 18 w 18"/>
                  <a:gd name="T21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" h="6">
                    <a:moveTo>
                      <a:pt x="18" y="0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11" y="1"/>
                      <a:pt x="11" y="1"/>
                      <a:pt x="11" y="2"/>
                    </a:cubicBezTo>
                    <a:cubicBezTo>
                      <a:pt x="9" y="1"/>
                      <a:pt x="8" y="1"/>
                      <a:pt x="5" y="1"/>
                    </a:cubicBezTo>
                    <a:cubicBezTo>
                      <a:pt x="5" y="1"/>
                      <a:pt x="4" y="1"/>
                      <a:pt x="4" y="1"/>
                    </a:cubicBezTo>
                    <a:cubicBezTo>
                      <a:pt x="2" y="1"/>
                      <a:pt x="0" y="1"/>
                      <a:pt x="0" y="4"/>
                    </a:cubicBezTo>
                    <a:cubicBezTo>
                      <a:pt x="0" y="5"/>
                      <a:pt x="4" y="6"/>
                      <a:pt x="6" y="6"/>
                    </a:cubicBezTo>
                    <a:cubicBezTo>
                      <a:pt x="9" y="6"/>
                      <a:pt x="10" y="4"/>
                      <a:pt x="13" y="3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7" y="3"/>
                      <a:pt x="18" y="2"/>
                      <a:pt x="18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20" name="Freeform 16"/>
              <p:cNvSpPr>
                <a:spLocks/>
              </p:cNvSpPr>
              <p:nvPr/>
            </p:nvSpPr>
            <p:spPr bwMode="auto">
              <a:xfrm>
                <a:off x="7607300" y="3856038"/>
                <a:ext cx="25400" cy="17463"/>
              </a:xfrm>
              <a:custGeom>
                <a:avLst/>
                <a:gdLst>
                  <a:gd name="T0" fmla="*/ 3 w 12"/>
                  <a:gd name="T1" fmla="*/ 0 h 8"/>
                  <a:gd name="T2" fmla="*/ 0 w 12"/>
                  <a:gd name="T3" fmla="*/ 1 h 8"/>
                  <a:gd name="T4" fmla="*/ 7 w 12"/>
                  <a:gd name="T5" fmla="*/ 5 h 8"/>
                  <a:gd name="T6" fmla="*/ 9 w 12"/>
                  <a:gd name="T7" fmla="*/ 8 h 8"/>
                  <a:gd name="T8" fmla="*/ 10 w 12"/>
                  <a:gd name="T9" fmla="*/ 8 h 8"/>
                  <a:gd name="T10" fmla="*/ 12 w 12"/>
                  <a:gd name="T11" fmla="*/ 6 h 8"/>
                  <a:gd name="T12" fmla="*/ 8 w 12"/>
                  <a:gd name="T13" fmla="*/ 0 h 8"/>
                  <a:gd name="T14" fmla="*/ 5 w 12"/>
                  <a:gd name="T15" fmla="*/ 0 h 8"/>
                  <a:gd name="T16" fmla="*/ 3 w 12"/>
                  <a:gd name="T1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" h="8">
                    <a:moveTo>
                      <a:pt x="3" y="0"/>
                    </a:moveTo>
                    <a:cubicBezTo>
                      <a:pt x="1" y="0"/>
                      <a:pt x="0" y="0"/>
                      <a:pt x="0" y="1"/>
                    </a:cubicBezTo>
                    <a:cubicBezTo>
                      <a:pt x="0" y="4"/>
                      <a:pt x="4" y="5"/>
                      <a:pt x="7" y="5"/>
                    </a:cubicBezTo>
                    <a:cubicBezTo>
                      <a:pt x="7" y="5"/>
                      <a:pt x="7" y="8"/>
                      <a:pt x="9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1" y="8"/>
                      <a:pt x="12" y="7"/>
                      <a:pt x="12" y="6"/>
                    </a:cubicBezTo>
                    <a:cubicBezTo>
                      <a:pt x="12" y="3"/>
                      <a:pt x="8" y="4"/>
                      <a:pt x="8" y="0"/>
                    </a:cubicBezTo>
                    <a:cubicBezTo>
                      <a:pt x="7" y="0"/>
                      <a:pt x="6" y="0"/>
                      <a:pt x="5" y="0"/>
                    </a:cubicBezTo>
                    <a:cubicBezTo>
                      <a:pt x="5" y="0"/>
                      <a:pt x="4" y="0"/>
                      <a:pt x="3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21" name="Freeform 17"/>
              <p:cNvSpPr>
                <a:spLocks/>
              </p:cNvSpPr>
              <p:nvPr/>
            </p:nvSpPr>
            <p:spPr bwMode="auto">
              <a:xfrm>
                <a:off x="7553325" y="3836988"/>
                <a:ext cx="9525" cy="9525"/>
              </a:xfrm>
              <a:custGeom>
                <a:avLst/>
                <a:gdLst>
                  <a:gd name="T0" fmla="*/ 2 w 5"/>
                  <a:gd name="T1" fmla="*/ 0 h 5"/>
                  <a:gd name="T2" fmla="*/ 0 w 5"/>
                  <a:gd name="T3" fmla="*/ 0 h 5"/>
                  <a:gd name="T4" fmla="*/ 0 w 5"/>
                  <a:gd name="T5" fmla="*/ 3 h 5"/>
                  <a:gd name="T6" fmla="*/ 2 w 5"/>
                  <a:gd name="T7" fmla="*/ 5 h 5"/>
                  <a:gd name="T8" fmla="*/ 5 w 5"/>
                  <a:gd name="T9" fmla="*/ 2 h 5"/>
                  <a:gd name="T10" fmla="*/ 2 w 5"/>
                  <a:gd name="T11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5">
                    <a:moveTo>
                      <a:pt x="2" y="0"/>
                    </a:moveTo>
                    <a:cubicBezTo>
                      <a:pt x="2" y="0"/>
                      <a:pt x="1" y="0"/>
                      <a:pt x="0" y="0"/>
                    </a:cubicBezTo>
                    <a:cubicBezTo>
                      <a:pt x="0" y="1"/>
                      <a:pt x="0" y="2"/>
                      <a:pt x="0" y="3"/>
                    </a:cubicBezTo>
                    <a:cubicBezTo>
                      <a:pt x="0" y="4"/>
                      <a:pt x="1" y="5"/>
                      <a:pt x="2" y="5"/>
                    </a:cubicBezTo>
                    <a:cubicBezTo>
                      <a:pt x="4" y="5"/>
                      <a:pt x="5" y="4"/>
                      <a:pt x="5" y="2"/>
                    </a:cubicBezTo>
                    <a:cubicBezTo>
                      <a:pt x="4" y="2"/>
                      <a:pt x="4" y="0"/>
                      <a:pt x="2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22" name="Freeform 18"/>
              <p:cNvSpPr>
                <a:spLocks/>
              </p:cNvSpPr>
              <p:nvPr/>
            </p:nvSpPr>
            <p:spPr bwMode="auto">
              <a:xfrm>
                <a:off x="7683500" y="3840163"/>
                <a:ext cx="61912" cy="34925"/>
              </a:xfrm>
              <a:custGeom>
                <a:avLst/>
                <a:gdLst>
                  <a:gd name="T0" fmla="*/ 24 w 29"/>
                  <a:gd name="T1" fmla="*/ 0 h 16"/>
                  <a:gd name="T2" fmla="*/ 11 w 29"/>
                  <a:gd name="T3" fmla="*/ 3 h 16"/>
                  <a:gd name="T4" fmla="*/ 10 w 29"/>
                  <a:gd name="T5" fmla="*/ 6 h 16"/>
                  <a:gd name="T6" fmla="*/ 0 w 29"/>
                  <a:gd name="T7" fmla="*/ 13 h 16"/>
                  <a:gd name="T8" fmla="*/ 2 w 29"/>
                  <a:gd name="T9" fmla="*/ 16 h 16"/>
                  <a:gd name="T10" fmla="*/ 11 w 29"/>
                  <a:gd name="T11" fmla="*/ 11 h 16"/>
                  <a:gd name="T12" fmla="*/ 12 w 29"/>
                  <a:gd name="T13" fmla="*/ 7 h 16"/>
                  <a:gd name="T14" fmla="*/ 29 w 29"/>
                  <a:gd name="T15" fmla="*/ 1 h 16"/>
                  <a:gd name="T16" fmla="*/ 24 w 29"/>
                  <a:gd name="T17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6">
                    <a:moveTo>
                      <a:pt x="24" y="0"/>
                    </a:moveTo>
                    <a:cubicBezTo>
                      <a:pt x="19" y="0"/>
                      <a:pt x="13" y="1"/>
                      <a:pt x="11" y="3"/>
                    </a:cubicBezTo>
                    <a:cubicBezTo>
                      <a:pt x="11" y="4"/>
                      <a:pt x="11" y="5"/>
                      <a:pt x="10" y="6"/>
                    </a:cubicBezTo>
                    <a:cubicBezTo>
                      <a:pt x="5" y="7"/>
                      <a:pt x="0" y="7"/>
                      <a:pt x="0" y="13"/>
                    </a:cubicBezTo>
                    <a:cubicBezTo>
                      <a:pt x="0" y="14"/>
                      <a:pt x="1" y="16"/>
                      <a:pt x="2" y="16"/>
                    </a:cubicBezTo>
                    <a:cubicBezTo>
                      <a:pt x="5" y="16"/>
                      <a:pt x="10" y="12"/>
                      <a:pt x="11" y="11"/>
                    </a:cubicBezTo>
                    <a:cubicBezTo>
                      <a:pt x="12" y="10"/>
                      <a:pt x="11" y="7"/>
                      <a:pt x="12" y="7"/>
                    </a:cubicBezTo>
                    <a:cubicBezTo>
                      <a:pt x="17" y="7"/>
                      <a:pt x="26" y="5"/>
                      <a:pt x="29" y="1"/>
                    </a:cubicBezTo>
                    <a:cubicBezTo>
                      <a:pt x="28" y="0"/>
                      <a:pt x="26" y="0"/>
                      <a:pt x="24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23" name="Freeform 20"/>
              <p:cNvSpPr>
                <a:spLocks/>
              </p:cNvSpPr>
              <p:nvPr/>
            </p:nvSpPr>
            <p:spPr bwMode="auto">
              <a:xfrm>
                <a:off x="7726363" y="3744913"/>
                <a:ext cx="17462" cy="15875"/>
              </a:xfrm>
              <a:custGeom>
                <a:avLst/>
                <a:gdLst>
                  <a:gd name="T0" fmla="*/ 3 w 8"/>
                  <a:gd name="T1" fmla="*/ 0 h 7"/>
                  <a:gd name="T2" fmla="*/ 0 w 8"/>
                  <a:gd name="T3" fmla="*/ 2 h 7"/>
                  <a:gd name="T4" fmla="*/ 6 w 8"/>
                  <a:gd name="T5" fmla="*/ 7 h 7"/>
                  <a:gd name="T6" fmla="*/ 8 w 8"/>
                  <a:gd name="T7" fmla="*/ 3 h 7"/>
                  <a:gd name="T8" fmla="*/ 3 w 8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7">
                    <a:moveTo>
                      <a:pt x="3" y="0"/>
                    </a:moveTo>
                    <a:cubicBezTo>
                      <a:pt x="2" y="0"/>
                      <a:pt x="0" y="0"/>
                      <a:pt x="0" y="2"/>
                    </a:cubicBezTo>
                    <a:cubicBezTo>
                      <a:pt x="0" y="4"/>
                      <a:pt x="4" y="7"/>
                      <a:pt x="6" y="7"/>
                    </a:cubicBezTo>
                    <a:cubicBezTo>
                      <a:pt x="6" y="7"/>
                      <a:pt x="8" y="4"/>
                      <a:pt x="8" y="3"/>
                    </a:cubicBezTo>
                    <a:cubicBezTo>
                      <a:pt x="8" y="1"/>
                      <a:pt x="5" y="0"/>
                      <a:pt x="3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24" name="Freeform 21"/>
              <p:cNvSpPr>
                <a:spLocks/>
              </p:cNvSpPr>
              <p:nvPr/>
            </p:nvSpPr>
            <p:spPr bwMode="auto">
              <a:xfrm>
                <a:off x="7758113" y="3743325"/>
                <a:ext cx="50800" cy="12700"/>
              </a:xfrm>
              <a:custGeom>
                <a:avLst/>
                <a:gdLst>
                  <a:gd name="T0" fmla="*/ 15 w 23"/>
                  <a:gd name="T1" fmla="*/ 0 h 6"/>
                  <a:gd name="T2" fmla="*/ 2 w 23"/>
                  <a:gd name="T3" fmla="*/ 0 h 6"/>
                  <a:gd name="T4" fmla="*/ 0 w 23"/>
                  <a:gd name="T5" fmla="*/ 3 h 6"/>
                  <a:gd name="T6" fmla="*/ 5 w 23"/>
                  <a:gd name="T7" fmla="*/ 4 h 6"/>
                  <a:gd name="T8" fmla="*/ 12 w 23"/>
                  <a:gd name="T9" fmla="*/ 4 h 6"/>
                  <a:gd name="T10" fmla="*/ 22 w 23"/>
                  <a:gd name="T11" fmla="*/ 6 h 6"/>
                  <a:gd name="T12" fmla="*/ 23 w 23"/>
                  <a:gd name="T13" fmla="*/ 6 h 6"/>
                  <a:gd name="T14" fmla="*/ 20 w 23"/>
                  <a:gd name="T15" fmla="*/ 1 h 6"/>
                  <a:gd name="T16" fmla="*/ 19 w 23"/>
                  <a:gd name="T17" fmla="*/ 1 h 6"/>
                  <a:gd name="T18" fmla="*/ 17 w 23"/>
                  <a:gd name="T19" fmla="*/ 1 h 6"/>
                  <a:gd name="T20" fmla="*/ 15 w 23"/>
                  <a:gd name="T21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6">
                    <a:moveTo>
                      <a:pt x="15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0" y="1"/>
                      <a:pt x="0" y="3"/>
                    </a:cubicBezTo>
                    <a:cubicBezTo>
                      <a:pt x="0" y="3"/>
                      <a:pt x="4" y="4"/>
                      <a:pt x="5" y="4"/>
                    </a:cubicBezTo>
                    <a:cubicBezTo>
                      <a:pt x="8" y="4"/>
                      <a:pt x="9" y="4"/>
                      <a:pt x="12" y="4"/>
                    </a:cubicBezTo>
                    <a:cubicBezTo>
                      <a:pt x="16" y="4"/>
                      <a:pt x="18" y="6"/>
                      <a:pt x="22" y="6"/>
                    </a:cubicBezTo>
                    <a:cubicBezTo>
                      <a:pt x="22" y="6"/>
                      <a:pt x="23" y="6"/>
                      <a:pt x="23" y="6"/>
                    </a:cubicBezTo>
                    <a:cubicBezTo>
                      <a:pt x="23" y="4"/>
                      <a:pt x="20" y="3"/>
                      <a:pt x="20" y="1"/>
                    </a:cubicBezTo>
                    <a:cubicBezTo>
                      <a:pt x="19" y="1"/>
                      <a:pt x="19" y="1"/>
                      <a:pt x="19" y="1"/>
                    </a:cubicBezTo>
                    <a:cubicBezTo>
                      <a:pt x="18" y="1"/>
                      <a:pt x="17" y="1"/>
                      <a:pt x="17" y="1"/>
                    </a:cubicBezTo>
                    <a:cubicBezTo>
                      <a:pt x="16" y="1"/>
                      <a:pt x="15" y="1"/>
                      <a:pt x="15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25" name="Freeform 22"/>
              <p:cNvSpPr>
                <a:spLocks/>
              </p:cNvSpPr>
              <p:nvPr/>
            </p:nvSpPr>
            <p:spPr bwMode="auto">
              <a:xfrm>
                <a:off x="7751763" y="3651250"/>
                <a:ext cx="20637" cy="47625"/>
              </a:xfrm>
              <a:custGeom>
                <a:avLst/>
                <a:gdLst>
                  <a:gd name="T0" fmla="*/ 2 w 9"/>
                  <a:gd name="T1" fmla="*/ 0 h 22"/>
                  <a:gd name="T2" fmla="*/ 0 w 9"/>
                  <a:gd name="T3" fmla="*/ 5 h 22"/>
                  <a:gd name="T4" fmla="*/ 2 w 9"/>
                  <a:gd name="T5" fmla="*/ 13 h 22"/>
                  <a:gd name="T6" fmla="*/ 2 w 9"/>
                  <a:gd name="T7" fmla="*/ 17 h 22"/>
                  <a:gd name="T8" fmla="*/ 5 w 9"/>
                  <a:gd name="T9" fmla="*/ 22 h 22"/>
                  <a:gd name="T10" fmla="*/ 2 w 9"/>
                  <a:gd name="T11" fmla="*/ 17 h 22"/>
                  <a:gd name="T12" fmla="*/ 2 w 9"/>
                  <a:gd name="T13" fmla="*/ 15 h 22"/>
                  <a:gd name="T14" fmla="*/ 9 w 9"/>
                  <a:gd name="T15" fmla="*/ 15 h 22"/>
                  <a:gd name="T16" fmla="*/ 7 w 9"/>
                  <a:gd name="T17" fmla="*/ 11 h 22"/>
                  <a:gd name="T18" fmla="*/ 9 w 9"/>
                  <a:gd name="T19" fmla="*/ 7 h 22"/>
                  <a:gd name="T20" fmla="*/ 2 w 9"/>
                  <a:gd name="T21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" h="22">
                    <a:moveTo>
                      <a:pt x="2" y="0"/>
                    </a:moveTo>
                    <a:cubicBezTo>
                      <a:pt x="0" y="1"/>
                      <a:pt x="0" y="3"/>
                      <a:pt x="0" y="5"/>
                    </a:cubicBezTo>
                    <a:cubicBezTo>
                      <a:pt x="0" y="9"/>
                      <a:pt x="2" y="10"/>
                      <a:pt x="2" y="13"/>
                    </a:cubicBezTo>
                    <a:cubicBezTo>
                      <a:pt x="2" y="16"/>
                      <a:pt x="2" y="15"/>
                      <a:pt x="2" y="17"/>
                    </a:cubicBezTo>
                    <a:cubicBezTo>
                      <a:pt x="2" y="18"/>
                      <a:pt x="3" y="22"/>
                      <a:pt x="5" y="22"/>
                    </a:cubicBezTo>
                    <a:cubicBezTo>
                      <a:pt x="4" y="20"/>
                      <a:pt x="3" y="19"/>
                      <a:pt x="2" y="17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5" y="15"/>
                      <a:pt x="8" y="15"/>
                      <a:pt x="9" y="15"/>
                    </a:cubicBezTo>
                    <a:cubicBezTo>
                      <a:pt x="9" y="13"/>
                      <a:pt x="7" y="12"/>
                      <a:pt x="7" y="11"/>
                    </a:cubicBezTo>
                    <a:cubicBezTo>
                      <a:pt x="7" y="9"/>
                      <a:pt x="9" y="9"/>
                      <a:pt x="9" y="7"/>
                    </a:cubicBezTo>
                    <a:cubicBezTo>
                      <a:pt x="5" y="6"/>
                      <a:pt x="3" y="4"/>
                      <a:pt x="2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26" name="Freeform 41"/>
              <p:cNvSpPr>
                <a:spLocks/>
              </p:cNvSpPr>
              <p:nvPr/>
            </p:nvSpPr>
            <p:spPr bwMode="auto">
              <a:xfrm>
                <a:off x="7659688" y="3519488"/>
                <a:ext cx="79375" cy="73025"/>
              </a:xfrm>
              <a:custGeom>
                <a:avLst/>
                <a:gdLst>
                  <a:gd name="T0" fmla="*/ 27 w 37"/>
                  <a:gd name="T1" fmla="*/ 0 h 34"/>
                  <a:gd name="T2" fmla="*/ 26 w 37"/>
                  <a:gd name="T3" fmla="*/ 5 h 34"/>
                  <a:gd name="T4" fmla="*/ 20 w 37"/>
                  <a:gd name="T5" fmla="*/ 9 h 34"/>
                  <a:gd name="T6" fmla="*/ 18 w 37"/>
                  <a:gd name="T7" fmla="*/ 12 h 34"/>
                  <a:gd name="T8" fmla="*/ 16 w 37"/>
                  <a:gd name="T9" fmla="*/ 12 h 34"/>
                  <a:gd name="T10" fmla="*/ 12 w 37"/>
                  <a:gd name="T11" fmla="*/ 8 h 34"/>
                  <a:gd name="T12" fmla="*/ 12 w 37"/>
                  <a:gd name="T13" fmla="*/ 8 h 34"/>
                  <a:gd name="T14" fmla="*/ 8 w 37"/>
                  <a:gd name="T15" fmla="*/ 11 h 34"/>
                  <a:gd name="T16" fmla="*/ 3 w 37"/>
                  <a:gd name="T17" fmla="*/ 14 h 34"/>
                  <a:gd name="T18" fmla="*/ 3 w 37"/>
                  <a:gd name="T19" fmla="*/ 14 h 34"/>
                  <a:gd name="T20" fmla="*/ 1 w 37"/>
                  <a:gd name="T21" fmla="*/ 20 h 34"/>
                  <a:gd name="T22" fmla="*/ 2 w 37"/>
                  <a:gd name="T23" fmla="*/ 23 h 34"/>
                  <a:gd name="T24" fmla="*/ 2 w 37"/>
                  <a:gd name="T25" fmla="*/ 28 h 34"/>
                  <a:gd name="T26" fmla="*/ 2 w 37"/>
                  <a:gd name="T27" fmla="*/ 28 h 34"/>
                  <a:gd name="T28" fmla="*/ 7 w 37"/>
                  <a:gd name="T29" fmla="*/ 18 h 34"/>
                  <a:gd name="T30" fmla="*/ 10 w 37"/>
                  <a:gd name="T31" fmla="*/ 20 h 34"/>
                  <a:gd name="T32" fmla="*/ 11 w 37"/>
                  <a:gd name="T33" fmla="*/ 19 h 34"/>
                  <a:gd name="T34" fmla="*/ 13 w 37"/>
                  <a:gd name="T35" fmla="*/ 20 h 34"/>
                  <a:gd name="T36" fmla="*/ 13 w 37"/>
                  <a:gd name="T37" fmla="*/ 18 h 34"/>
                  <a:gd name="T38" fmla="*/ 17 w 37"/>
                  <a:gd name="T39" fmla="*/ 18 h 34"/>
                  <a:gd name="T40" fmla="*/ 18 w 37"/>
                  <a:gd name="T41" fmla="*/ 20 h 34"/>
                  <a:gd name="T42" fmla="*/ 16 w 37"/>
                  <a:gd name="T43" fmla="*/ 23 h 34"/>
                  <a:gd name="T44" fmla="*/ 23 w 37"/>
                  <a:gd name="T45" fmla="*/ 32 h 34"/>
                  <a:gd name="T46" fmla="*/ 24 w 37"/>
                  <a:gd name="T47" fmla="*/ 32 h 34"/>
                  <a:gd name="T48" fmla="*/ 26 w 37"/>
                  <a:gd name="T49" fmla="*/ 32 h 34"/>
                  <a:gd name="T50" fmla="*/ 27 w 37"/>
                  <a:gd name="T51" fmla="*/ 34 h 34"/>
                  <a:gd name="T52" fmla="*/ 27 w 37"/>
                  <a:gd name="T53" fmla="*/ 34 h 34"/>
                  <a:gd name="T54" fmla="*/ 30 w 37"/>
                  <a:gd name="T55" fmla="*/ 30 h 34"/>
                  <a:gd name="T56" fmla="*/ 27 w 37"/>
                  <a:gd name="T57" fmla="*/ 25 h 34"/>
                  <a:gd name="T58" fmla="*/ 29 w 37"/>
                  <a:gd name="T59" fmla="*/ 22 h 34"/>
                  <a:gd name="T60" fmla="*/ 31 w 37"/>
                  <a:gd name="T61" fmla="*/ 24 h 34"/>
                  <a:gd name="T62" fmla="*/ 31 w 37"/>
                  <a:gd name="T63" fmla="*/ 23 h 34"/>
                  <a:gd name="T64" fmla="*/ 34 w 37"/>
                  <a:gd name="T65" fmla="*/ 29 h 34"/>
                  <a:gd name="T66" fmla="*/ 37 w 37"/>
                  <a:gd name="T67" fmla="*/ 21 h 34"/>
                  <a:gd name="T68" fmla="*/ 31 w 37"/>
                  <a:gd name="T69" fmla="*/ 2 h 34"/>
                  <a:gd name="T70" fmla="*/ 27 w 37"/>
                  <a:gd name="T71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7" h="34">
                    <a:moveTo>
                      <a:pt x="27" y="0"/>
                    </a:moveTo>
                    <a:cubicBezTo>
                      <a:pt x="26" y="0"/>
                      <a:pt x="27" y="4"/>
                      <a:pt x="26" y="5"/>
                    </a:cubicBezTo>
                    <a:cubicBezTo>
                      <a:pt x="25" y="7"/>
                      <a:pt x="20" y="6"/>
                      <a:pt x="20" y="9"/>
                    </a:cubicBezTo>
                    <a:cubicBezTo>
                      <a:pt x="19" y="10"/>
                      <a:pt x="18" y="11"/>
                      <a:pt x="18" y="12"/>
                    </a:cubicBezTo>
                    <a:cubicBezTo>
                      <a:pt x="17" y="12"/>
                      <a:pt x="17" y="12"/>
                      <a:pt x="16" y="12"/>
                    </a:cubicBezTo>
                    <a:cubicBezTo>
                      <a:pt x="15" y="12"/>
                      <a:pt x="15" y="8"/>
                      <a:pt x="12" y="8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9" y="8"/>
                      <a:pt x="9" y="10"/>
                      <a:pt x="8" y="11"/>
                    </a:cubicBezTo>
                    <a:cubicBezTo>
                      <a:pt x="7" y="12"/>
                      <a:pt x="6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2" y="16"/>
                      <a:pt x="1" y="18"/>
                      <a:pt x="1" y="20"/>
                    </a:cubicBezTo>
                    <a:cubicBezTo>
                      <a:pt x="1" y="21"/>
                      <a:pt x="2" y="22"/>
                      <a:pt x="2" y="23"/>
                    </a:cubicBezTo>
                    <a:cubicBezTo>
                      <a:pt x="2" y="24"/>
                      <a:pt x="0" y="28"/>
                      <a:pt x="2" y="28"/>
                    </a:cubicBezTo>
                    <a:cubicBezTo>
                      <a:pt x="2" y="28"/>
                      <a:pt x="2" y="28"/>
                      <a:pt x="2" y="28"/>
                    </a:cubicBezTo>
                    <a:cubicBezTo>
                      <a:pt x="5" y="28"/>
                      <a:pt x="5" y="20"/>
                      <a:pt x="7" y="18"/>
                    </a:cubicBezTo>
                    <a:cubicBezTo>
                      <a:pt x="7" y="18"/>
                      <a:pt x="9" y="20"/>
                      <a:pt x="10" y="20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1" y="19"/>
                      <a:pt x="12" y="20"/>
                      <a:pt x="13" y="20"/>
                    </a:cubicBezTo>
                    <a:cubicBezTo>
                      <a:pt x="13" y="19"/>
                      <a:pt x="13" y="19"/>
                      <a:pt x="13" y="18"/>
                    </a:cubicBezTo>
                    <a:cubicBezTo>
                      <a:pt x="17" y="18"/>
                      <a:pt x="17" y="18"/>
                      <a:pt x="17" y="18"/>
                    </a:cubicBezTo>
                    <a:cubicBezTo>
                      <a:pt x="17" y="19"/>
                      <a:pt x="18" y="20"/>
                      <a:pt x="18" y="20"/>
                    </a:cubicBezTo>
                    <a:cubicBezTo>
                      <a:pt x="17" y="21"/>
                      <a:pt x="17" y="22"/>
                      <a:pt x="16" y="23"/>
                    </a:cubicBezTo>
                    <a:cubicBezTo>
                      <a:pt x="16" y="28"/>
                      <a:pt x="19" y="32"/>
                      <a:pt x="23" y="32"/>
                    </a:cubicBezTo>
                    <a:cubicBezTo>
                      <a:pt x="23" y="32"/>
                      <a:pt x="24" y="32"/>
                      <a:pt x="24" y="32"/>
                    </a:cubicBezTo>
                    <a:cubicBezTo>
                      <a:pt x="25" y="32"/>
                      <a:pt x="25" y="32"/>
                      <a:pt x="26" y="32"/>
                    </a:cubicBezTo>
                    <a:cubicBezTo>
                      <a:pt x="26" y="33"/>
                      <a:pt x="26" y="34"/>
                      <a:pt x="27" y="34"/>
                    </a:cubicBezTo>
                    <a:cubicBezTo>
                      <a:pt x="27" y="34"/>
                      <a:pt x="27" y="34"/>
                      <a:pt x="27" y="34"/>
                    </a:cubicBezTo>
                    <a:cubicBezTo>
                      <a:pt x="29" y="34"/>
                      <a:pt x="30" y="32"/>
                      <a:pt x="30" y="30"/>
                    </a:cubicBezTo>
                    <a:cubicBezTo>
                      <a:pt x="30" y="28"/>
                      <a:pt x="27" y="27"/>
                      <a:pt x="27" y="25"/>
                    </a:cubicBezTo>
                    <a:cubicBezTo>
                      <a:pt x="27" y="24"/>
                      <a:pt x="28" y="23"/>
                      <a:pt x="29" y="22"/>
                    </a:cubicBezTo>
                    <a:cubicBezTo>
                      <a:pt x="30" y="23"/>
                      <a:pt x="30" y="23"/>
                      <a:pt x="31" y="24"/>
                    </a:cubicBezTo>
                    <a:cubicBezTo>
                      <a:pt x="31" y="23"/>
                      <a:pt x="31" y="23"/>
                      <a:pt x="31" y="23"/>
                    </a:cubicBezTo>
                    <a:cubicBezTo>
                      <a:pt x="31" y="25"/>
                      <a:pt x="33" y="29"/>
                      <a:pt x="34" y="29"/>
                    </a:cubicBezTo>
                    <a:cubicBezTo>
                      <a:pt x="34" y="25"/>
                      <a:pt x="37" y="23"/>
                      <a:pt x="37" y="21"/>
                    </a:cubicBezTo>
                    <a:cubicBezTo>
                      <a:pt x="37" y="18"/>
                      <a:pt x="33" y="4"/>
                      <a:pt x="31" y="2"/>
                    </a:cubicBezTo>
                    <a:cubicBezTo>
                      <a:pt x="30" y="1"/>
                      <a:pt x="28" y="0"/>
                      <a:pt x="27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27" name="Freeform 42"/>
              <p:cNvSpPr>
                <a:spLocks/>
              </p:cNvSpPr>
              <p:nvPr/>
            </p:nvSpPr>
            <p:spPr bwMode="auto">
              <a:xfrm>
                <a:off x="7585075" y="3498850"/>
                <a:ext cx="39687" cy="39688"/>
              </a:xfrm>
              <a:custGeom>
                <a:avLst/>
                <a:gdLst>
                  <a:gd name="T0" fmla="*/ 16 w 18"/>
                  <a:gd name="T1" fmla="*/ 0 h 18"/>
                  <a:gd name="T2" fmla="*/ 15 w 18"/>
                  <a:gd name="T3" fmla="*/ 3 h 18"/>
                  <a:gd name="T4" fmla="*/ 0 w 18"/>
                  <a:gd name="T5" fmla="*/ 18 h 18"/>
                  <a:gd name="T6" fmla="*/ 2 w 18"/>
                  <a:gd name="T7" fmla="*/ 18 h 18"/>
                  <a:gd name="T8" fmla="*/ 11 w 18"/>
                  <a:gd name="T9" fmla="*/ 8 h 18"/>
                  <a:gd name="T10" fmla="*/ 12 w 18"/>
                  <a:gd name="T11" fmla="*/ 8 h 18"/>
                  <a:gd name="T12" fmla="*/ 16 w 18"/>
                  <a:gd name="T13" fmla="*/ 5 h 18"/>
                  <a:gd name="T14" fmla="*/ 16 w 18"/>
                  <a:gd name="T15" fmla="*/ 5 h 18"/>
                  <a:gd name="T16" fmla="*/ 18 w 18"/>
                  <a:gd name="T17" fmla="*/ 4 h 18"/>
                  <a:gd name="T18" fmla="*/ 16 w 18"/>
                  <a:gd name="T1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8" h="18">
                    <a:moveTo>
                      <a:pt x="16" y="0"/>
                    </a:moveTo>
                    <a:cubicBezTo>
                      <a:pt x="15" y="0"/>
                      <a:pt x="15" y="2"/>
                      <a:pt x="15" y="3"/>
                    </a:cubicBezTo>
                    <a:cubicBezTo>
                      <a:pt x="12" y="8"/>
                      <a:pt x="3" y="11"/>
                      <a:pt x="0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5" y="16"/>
                      <a:pt x="10" y="13"/>
                      <a:pt x="11" y="8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4" y="8"/>
                      <a:pt x="15" y="7"/>
                      <a:pt x="16" y="5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7" y="5"/>
                      <a:pt x="17" y="4"/>
                      <a:pt x="18" y="4"/>
                    </a:cubicBezTo>
                    <a:cubicBezTo>
                      <a:pt x="17" y="3"/>
                      <a:pt x="16" y="2"/>
                      <a:pt x="16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28" name="Freeform 43"/>
              <p:cNvSpPr>
                <a:spLocks/>
              </p:cNvSpPr>
              <p:nvPr/>
            </p:nvSpPr>
            <p:spPr bwMode="auto">
              <a:xfrm>
                <a:off x="7615238" y="3365500"/>
                <a:ext cx="76200" cy="106363"/>
              </a:xfrm>
              <a:custGeom>
                <a:avLst/>
                <a:gdLst>
                  <a:gd name="T0" fmla="*/ 6 w 35"/>
                  <a:gd name="T1" fmla="*/ 0 h 49"/>
                  <a:gd name="T2" fmla="*/ 3 w 35"/>
                  <a:gd name="T3" fmla="*/ 5 h 49"/>
                  <a:gd name="T4" fmla="*/ 4 w 35"/>
                  <a:gd name="T5" fmla="*/ 13 h 49"/>
                  <a:gd name="T6" fmla="*/ 2 w 35"/>
                  <a:gd name="T7" fmla="*/ 20 h 49"/>
                  <a:gd name="T8" fmla="*/ 2 w 35"/>
                  <a:gd name="T9" fmla="*/ 20 h 49"/>
                  <a:gd name="T10" fmla="*/ 1 w 35"/>
                  <a:gd name="T11" fmla="*/ 28 h 49"/>
                  <a:gd name="T12" fmla="*/ 6 w 35"/>
                  <a:gd name="T13" fmla="*/ 33 h 49"/>
                  <a:gd name="T14" fmla="*/ 6 w 35"/>
                  <a:gd name="T15" fmla="*/ 33 h 49"/>
                  <a:gd name="T16" fmla="*/ 8 w 35"/>
                  <a:gd name="T17" fmla="*/ 31 h 49"/>
                  <a:gd name="T18" fmla="*/ 10 w 35"/>
                  <a:gd name="T19" fmla="*/ 31 h 49"/>
                  <a:gd name="T20" fmla="*/ 10 w 35"/>
                  <a:gd name="T21" fmla="*/ 34 h 49"/>
                  <a:gd name="T22" fmla="*/ 8 w 35"/>
                  <a:gd name="T23" fmla="*/ 36 h 49"/>
                  <a:gd name="T24" fmla="*/ 12 w 35"/>
                  <a:gd name="T25" fmla="*/ 40 h 49"/>
                  <a:gd name="T26" fmla="*/ 12 w 35"/>
                  <a:gd name="T27" fmla="*/ 40 h 49"/>
                  <a:gd name="T28" fmla="*/ 14 w 35"/>
                  <a:gd name="T29" fmla="*/ 39 h 49"/>
                  <a:gd name="T30" fmla="*/ 16 w 35"/>
                  <a:gd name="T31" fmla="*/ 39 h 49"/>
                  <a:gd name="T32" fmla="*/ 16 w 35"/>
                  <a:gd name="T33" fmla="*/ 39 h 49"/>
                  <a:gd name="T34" fmla="*/ 23 w 35"/>
                  <a:gd name="T35" fmla="*/ 44 h 49"/>
                  <a:gd name="T36" fmla="*/ 23 w 35"/>
                  <a:gd name="T37" fmla="*/ 39 h 49"/>
                  <a:gd name="T38" fmla="*/ 32 w 35"/>
                  <a:gd name="T39" fmla="*/ 47 h 49"/>
                  <a:gd name="T40" fmla="*/ 34 w 35"/>
                  <a:gd name="T41" fmla="*/ 49 h 49"/>
                  <a:gd name="T42" fmla="*/ 34 w 35"/>
                  <a:gd name="T43" fmla="*/ 49 h 49"/>
                  <a:gd name="T44" fmla="*/ 35 w 35"/>
                  <a:gd name="T45" fmla="*/ 48 h 49"/>
                  <a:gd name="T46" fmla="*/ 35 w 35"/>
                  <a:gd name="T47" fmla="*/ 46 h 49"/>
                  <a:gd name="T48" fmla="*/ 31 w 35"/>
                  <a:gd name="T49" fmla="*/ 43 h 49"/>
                  <a:gd name="T50" fmla="*/ 30 w 35"/>
                  <a:gd name="T51" fmla="*/ 43 h 49"/>
                  <a:gd name="T52" fmla="*/ 30 w 35"/>
                  <a:gd name="T53" fmla="*/ 42 h 49"/>
                  <a:gd name="T54" fmla="*/ 31 w 35"/>
                  <a:gd name="T55" fmla="*/ 40 h 49"/>
                  <a:gd name="T56" fmla="*/ 30 w 35"/>
                  <a:gd name="T57" fmla="*/ 39 h 49"/>
                  <a:gd name="T58" fmla="*/ 30 w 35"/>
                  <a:gd name="T59" fmla="*/ 39 h 49"/>
                  <a:gd name="T60" fmla="*/ 29 w 35"/>
                  <a:gd name="T61" fmla="*/ 40 h 49"/>
                  <a:gd name="T62" fmla="*/ 27 w 35"/>
                  <a:gd name="T63" fmla="*/ 41 h 49"/>
                  <a:gd name="T64" fmla="*/ 27 w 35"/>
                  <a:gd name="T65" fmla="*/ 41 h 49"/>
                  <a:gd name="T66" fmla="*/ 22 w 35"/>
                  <a:gd name="T67" fmla="*/ 35 h 49"/>
                  <a:gd name="T68" fmla="*/ 22 w 35"/>
                  <a:gd name="T69" fmla="*/ 35 h 49"/>
                  <a:gd name="T70" fmla="*/ 19 w 35"/>
                  <a:gd name="T71" fmla="*/ 37 h 49"/>
                  <a:gd name="T72" fmla="*/ 19 w 35"/>
                  <a:gd name="T73" fmla="*/ 38 h 49"/>
                  <a:gd name="T74" fmla="*/ 13 w 35"/>
                  <a:gd name="T75" fmla="*/ 27 h 49"/>
                  <a:gd name="T76" fmla="*/ 18 w 35"/>
                  <a:gd name="T77" fmla="*/ 16 h 49"/>
                  <a:gd name="T78" fmla="*/ 15 w 35"/>
                  <a:gd name="T79" fmla="*/ 5 h 49"/>
                  <a:gd name="T80" fmla="*/ 14 w 35"/>
                  <a:gd name="T81" fmla="*/ 3 h 49"/>
                  <a:gd name="T82" fmla="*/ 14 w 35"/>
                  <a:gd name="T83" fmla="*/ 2 h 49"/>
                  <a:gd name="T84" fmla="*/ 10 w 35"/>
                  <a:gd name="T85" fmla="*/ 4 h 49"/>
                  <a:gd name="T86" fmla="*/ 10 w 35"/>
                  <a:gd name="T87" fmla="*/ 4 h 49"/>
                  <a:gd name="T88" fmla="*/ 6 w 35"/>
                  <a:gd name="T89" fmla="*/ 0 h 49"/>
                  <a:gd name="T90" fmla="*/ 6 w 35"/>
                  <a:gd name="T91" fmla="*/ 0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35" h="49">
                    <a:moveTo>
                      <a:pt x="6" y="0"/>
                    </a:moveTo>
                    <a:cubicBezTo>
                      <a:pt x="4" y="0"/>
                      <a:pt x="3" y="2"/>
                      <a:pt x="3" y="5"/>
                    </a:cubicBezTo>
                    <a:cubicBezTo>
                      <a:pt x="3" y="8"/>
                      <a:pt x="4" y="10"/>
                      <a:pt x="4" y="13"/>
                    </a:cubicBezTo>
                    <a:cubicBezTo>
                      <a:pt x="4" y="15"/>
                      <a:pt x="3" y="18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0" y="20"/>
                      <a:pt x="1" y="25"/>
                      <a:pt x="1" y="28"/>
                    </a:cubicBezTo>
                    <a:cubicBezTo>
                      <a:pt x="1" y="30"/>
                      <a:pt x="5" y="33"/>
                      <a:pt x="6" y="33"/>
                    </a:cubicBezTo>
                    <a:cubicBezTo>
                      <a:pt x="6" y="33"/>
                      <a:pt x="6" y="33"/>
                      <a:pt x="6" y="33"/>
                    </a:cubicBezTo>
                    <a:cubicBezTo>
                      <a:pt x="7" y="33"/>
                      <a:pt x="8" y="32"/>
                      <a:pt x="8" y="31"/>
                    </a:cubicBezTo>
                    <a:cubicBezTo>
                      <a:pt x="10" y="31"/>
                      <a:pt x="10" y="31"/>
                      <a:pt x="10" y="31"/>
                    </a:cubicBezTo>
                    <a:cubicBezTo>
                      <a:pt x="10" y="34"/>
                      <a:pt x="10" y="34"/>
                      <a:pt x="10" y="34"/>
                    </a:cubicBezTo>
                    <a:cubicBezTo>
                      <a:pt x="9" y="34"/>
                      <a:pt x="8" y="35"/>
                      <a:pt x="8" y="36"/>
                    </a:cubicBezTo>
                    <a:cubicBezTo>
                      <a:pt x="8" y="38"/>
                      <a:pt x="10" y="40"/>
                      <a:pt x="12" y="40"/>
                    </a:cubicBezTo>
                    <a:cubicBezTo>
                      <a:pt x="12" y="40"/>
                      <a:pt x="12" y="40"/>
                      <a:pt x="12" y="40"/>
                    </a:cubicBezTo>
                    <a:cubicBezTo>
                      <a:pt x="13" y="40"/>
                      <a:pt x="13" y="40"/>
                      <a:pt x="14" y="39"/>
                    </a:cubicBezTo>
                    <a:cubicBezTo>
                      <a:pt x="15" y="39"/>
                      <a:pt x="15" y="39"/>
                      <a:pt x="16" y="39"/>
                    </a:cubicBezTo>
                    <a:cubicBezTo>
                      <a:pt x="16" y="39"/>
                      <a:pt x="16" y="39"/>
                      <a:pt x="16" y="39"/>
                    </a:cubicBezTo>
                    <a:cubicBezTo>
                      <a:pt x="20" y="39"/>
                      <a:pt x="20" y="44"/>
                      <a:pt x="23" y="44"/>
                    </a:cubicBezTo>
                    <a:cubicBezTo>
                      <a:pt x="23" y="42"/>
                      <a:pt x="22" y="41"/>
                      <a:pt x="23" y="39"/>
                    </a:cubicBezTo>
                    <a:cubicBezTo>
                      <a:pt x="25" y="42"/>
                      <a:pt x="31" y="44"/>
                      <a:pt x="32" y="47"/>
                    </a:cubicBezTo>
                    <a:cubicBezTo>
                      <a:pt x="33" y="48"/>
                      <a:pt x="33" y="49"/>
                      <a:pt x="34" y="49"/>
                    </a:cubicBezTo>
                    <a:cubicBezTo>
                      <a:pt x="34" y="49"/>
                      <a:pt x="34" y="49"/>
                      <a:pt x="34" y="49"/>
                    </a:cubicBezTo>
                    <a:cubicBezTo>
                      <a:pt x="34" y="49"/>
                      <a:pt x="35" y="48"/>
                      <a:pt x="35" y="48"/>
                    </a:cubicBezTo>
                    <a:cubicBezTo>
                      <a:pt x="35" y="47"/>
                      <a:pt x="35" y="46"/>
                      <a:pt x="35" y="46"/>
                    </a:cubicBezTo>
                    <a:cubicBezTo>
                      <a:pt x="33" y="46"/>
                      <a:pt x="31" y="44"/>
                      <a:pt x="31" y="43"/>
                    </a:cubicBezTo>
                    <a:cubicBezTo>
                      <a:pt x="31" y="43"/>
                      <a:pt x="31" y="43"/>
                      <a:pt x="30" y="43"/>
                    </a:cubicBezTo>
                    <a:cubicBezTo>
                      <a:pt x="30" y="43"/>
                      <a:pt x="30" y="43"/>
                      <a:pt x="30" y="42"/>
                    </a:cubicBezTo>
                    <a:cubicBezTo>
                      <a:pt x="30" y="41"/>
                      <a:pt x="31" y="41"/>
                      <a:pt x="31" y="40"/>
                    </a:cubicBezTo>
                    <a:cubicBezTo>
                      <a:pt x="31" y="40"/>
                      <a:pt x="30" y="39"/>
                      <a:pt x="30" y="39"/>
                    </a:cubicBezTo>
                    <a:cubicBezTo>
                      <a:pt x="30" y="39"/>
                      <a:pt x="30" y="39"/>
                      <a:pt x="30" y="39"/>
                    </a:cubicBezTo>
                    <a:cubicBezTo>
                      <a:pt x="29" y="39"/>
                      <a:pt x="29" y="39"/>
                      <a:pt x="29" y="40"/>
                    </a:cubicBezTo>
                    <a:cubicBezTo>
                      <a:pt x="28" y="40"/>
                      <a:pt x="28" y="41"/>
                      <a:pt x="27" y="41"/>
                    </a:cubicBezTo>
                    <a:cubicBezTo>
                      <a:pt x="27" y="41"/>
                      <a:pt x="27" y="41"/>
                      <a:pt x="27" y="41"/>
                    </a:cubicBezTo>
                    <a:cubicBezTo>
                      <a:pt x="26" y="41"/>
                      <a:pt x="25" y="35"/>
                      <a:pt x="22" y="35"/>
                    </a:cubicBezTo>
                    <a:cubicBezTo>
                      <a:pt x="22" y="35"/>
                      <a:pt x="22" y="35"/>
                      <a:pt x="22" y="35"/>
                    </a:cubicBezTo>
                    <a:cubicBezTo>
                      <a:pt x="20" y="35"/>
                      <a:pt x="19" y="36"/>
                      <a:pt x="19" y="37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16" y="37"/>
                      <a:pt x="13" y="31"/>
                      <a:pt x="13" y="27"/>
                    </a:cubicBezTo>
                    <a:cubicBezTo>
                      <a:pt x="13" y="22"/>
                      <a:pt x="18" y="21"/>
                      <a:pt x="18" y="16"/>
                    </a:cubicBezTo>
                    <a:cubicBezTo>
                      <a:pt x="18" y="12"/>
                      <a:pt x="15" y="8"/>
                      <a:pt x="15" y="5"/>
                    </a:cubicBezTo>
                    <a:cubicBezTo>
                      <a:pt x="15" y="4"/>
                      <a:pt x="14" y="4"/>
                      <a:pt x="14" y="3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3" y="2"/>
                      <a:pt x="12" y="4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8" y="4"/>
                      <a:pt x="8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29" name="Freeform 44"/>
              <p:cNvSpPr>
                <a:spLocks/>
              </p:cNvSpPr>
              <p:nvPr/>
            </p:nvSpPr>
            <p:spPr bwMode="auto">
              <a:xfrm>
                <a:off x="7693025" y="3473450"/>
                <a:ext cx="23812" cy="41275"/>
              </a:xfrm>
              <a:custGeom>
                <a:avLst/>
                <a:gdLst>
                  <a:gd name="T0" fmla="*/ 2 w 11"/>
                  <a:gd name="T1" fmla="*/ 0 h 19"/>
                  <a:gd name="T2" fmla="*/ 0 w 11"/>
                  <a:gd name="T3" fmla="*/ 0 h 19"/>
                  <a:gd name="T4" fmla="*/ 6 w 11"/>
                  <a:gd name="T5" fmla="*/ 8 h 19"/>
                  <a:gd name="T6" fmla="*/ 5 w 11"/>
                  <a:gd name="T7" fmla="*/ 9 h 19"/>
                  <a:gd name="T8" fmla="*/ 1 w 11"/>
                  <a:gd name="T9" fmla="*/ 9 h 19"/>
                  <a:gd name="T10" fmla="*/ 1 w 11"/>
                  <a:gd name="T11" fmla="*/ 11 h 19"/>
                  <a:gd name="T12" fmla="*/ 5 w 11"/>
                  <a:gd name="T13" fmla="*/ 14 h 19"/>
                  <a:gd name="T14" fmla="*/ 5 w 11"/>
                  <a:gd name="T15" fmla="*/ 15 h 19"/>
                  <a:gd name="T16" fmla="*/ 6 w 11"/>
                  <a:gd name="T17" fmla="*/ 19 h 19"/>
                  <a:gd name="T18" fmla="*/ 9 w 11"/>
                  <a:gd name="T19" fmla="*/ 19 h 19"/>
                  <a:gd name="T20" fmla="*/ 9 w 11"/>
                  <a:gd name="T21" fmla="*/ 17 h 19"/>
                  <a:gd name="T22" fmla="*/ 6 w 11"/>
                  <a:gd name="T23" fmla="*/ 12 h 19"/>
                  <a:gd name="T24" fmla="*/ 10 w 11"/>
                  <a:gd name="T25" fmla="*/ 12 h 19"/>
                  <a:gd name="T26" fmla="*/ 11 w 11"/>
                  <a:gd name="T27" fmla="*/ 9 h 19"/>
                  <a:gd name="T28" fmla="*/ 9 w 11"/>
                  <a:gd name="T29" fmla="*/ 7 h 19"/>
                  <a:gd name="T30" fmla="*/ 9 w 11"/>
                  <a:gd name="T31" fmla="*/ 3 h 19"/>
                  <a:gd name="T32" fmla="*/ 8 w 11"/>
                  <a:gd name="T33" fmla="*/ 3 h 19"/>
                  <a:gd name="T34" fmla="*/ 8 w 11"/>
                  <a:gd name="T35" fmla="*/ 1 h 19"/>
                  <a:gd name="T36" fmla="*/ 2 w 11"/>
                  <a:gd name="T37" fmla="*/ 0 h 19"/>
                  <a:gd name="T38" fmla="*/ 2 w 11"/>
                  <a:gd name="T3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1" h="19">
                    <a:moveTo>
                      <a:pt x="2" y="0"/>
                    </a:moveTo>
                    <a:cubicBezTo>
                      <a:pt x="2" y="0"/>
                      <a:pt x="1" y="0"/>
                      <a:pt x="0" y="0"/>
                    </a:cubicBezTo>
                    <a:cubicBezTo>
                      <a:pt x="0" y="2"/>
                      <a:pt x="6" y="4"/>
                      <a:pt x="6" y="8"/>
                    </a:cubicBezTo>
                    <a:cubicBezTo>
                      <a:pt x="6" y="8"/>
                      <a:pt x="5" y="9"/>
                      <a:pt x="5" y="9"/>
                    </a:cubicBezTo>
                    <a:cubicBezTo>
                      <a:pt x="4" y="9"/>
                      <a:pt x="3" y="9"/>
                      <a:pt x="1" y="9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2" y="11"/>
                      <a:pt x="3" y="14"/>
                      <a:pt x="5" y="14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4" y="17"/>
                      <a:pt x="5" y="19"/>
                      <a:pt x="6" y="19"/>
                    </a:cubicBezTo>
                    <a:cubicBezTo>
                      <a:pt x="7" y="19"/>
                      <a:pt x="8" y="19"/>
                      <a:pt x="9" y="19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7" y="14"/>
                      <a:pt x="6" y="12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11" y="11"/>
                      <a:pt x="11" y="11"/>
                      <a:pt x="11" y="9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7"/>
                      <a:pt x="10" y="5"/>
                      <a:pt x="9" y="3"/>
                    </a:cubicBezTo>
                    <a:cubicBezTo>
                      <a:pt x="9" y="3"/>
                      <a:pt x="8" y="3"/>
                      <a:pt x="8" y="3"/>
                    </a:cubicBezTo>
                    <a:cubicBezTo>
                      <a:pt x="8" y="2"/>
                      <a:pt x="8" y="1"/>
                      <a:pt x="8" y="1"/>
                    </a:cubicBezTo>
                    <a:cubicBezTo>
                      <a:pt x="6" y="1"/>
                      <a:pt x="4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30" name="Freeform 45"/>
              <p:cNvSpPr>
                <a:spLocks noEditPoints="1"/>
              </p:cNvSpPr>
              <p:nvPr/>
            </p:nvSpPr>
            <p:spPr bwMode="auto">
              <a:xfrm>
                <a:off x="7656513" y="3484563"/>
                <a:ext cx="19050" cy="25400"/>
              </a:xfrm>
              <a:custGeom>
                <a:avLst/>
                <a:gdLst>
                  <a:gd name="T0" fmla="*/ 2 w 9"/>
                  <a:gd name="T1" fmla="*/ 0 h 12"/>
                  <a:gd name="T2" fmla="*/ 2 w 9"/>
                  <a:gd name="T3" fmla="*/ 0 h 12"/>
                  <a:gd name="T4" fmla="*/ 2 w 9"/>
                  <a:gd name="T5" fmla="*/ 0 h 12"/>
                  <a:gd name="T6" fmla="*/ 2 w 9"/>
                  <a:gd name="T7" fmla="*/ 0 h 12"/>
                  <a:gd name="T8" fmla="*/ 0 w 9"/>
                  <a:gd name="T9" fmla="*/ 1 h 12"/>
                  <a:gd name="T10" fmla="*/ 1 w 9"/>
                  <a:gd name="T11" fmla="*/ 12 h 12"/>
                  <a:gd name="T12" fmla="*/ 9 w 9"/>
                  <a:gd name="T13" fmla="*/ 4 h 12"/>
                  <a:gd name="T14" fmla="*/ 3 w 9"/>
                  <a:gd name="T15" fmla="*/ 0 h 12"/>
                  <a:gd name="T16" fmla="*/ 2 w 9"/>
                  <a:gd name="T1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" h="12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moveTo>
                      <a:pt x="2" y="0"/>
                    </a:moveTo>
                    <a:cubicBezTo>
                      <a:pt x="1" y="0"/>
                      <a:pt x="0" y="0"/>
                      <a:pt x="0" y="1"/>
                    </a:cubicBezTo>
                    <a:cubicBezTo>
                      <a:pt x="0" y="3"/>
                      <a:pt x="1" y="8"/>
                      <a:pt x="1" y="12"/>
                    </a:cubicBezTo>
                    <a:cubicBezTo>
                      <a:pt x="3" y="10"/>
                      <a:pt x="9" y="8"/>
                      <a:pt x="9" y="4"/>
                    </a:cubicBezTo>
                    <a:cubicBezTo>
                      <a:pt x="9" y="2"/>
                      <a:pt x="5" y="1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31" name="Freeform 46"/>
              <p:cNvSpPr>
                <a:spLocks/>
              </p:cNvSpPr>
              <p:nvPr/>
            </p:nvSpPr>
            <p:spPr bwMode="auto">
              <a:xfrm>
                <a:off x="7667625" y="3502025"/>
                <a:ext cx="19050" cy="31750"/>
              </a:xfrm>
              <a:custGeom>
                <a:avLst/>
                <a:gdLst>
                  <a:gd name="T0" fmla="*/ 7 w 9"/>
                  <a:gd name="T1" fmla="*/ 0 h 15"/>
                  <a:gd name="T2" fmla="*/ 6 w 9"/>
                  <a:gd name="T3" fmla="*/ 0 h 15"/>
                  <a:gd name="T4" fmla="*/ 3 w 9"/>
                  <a:gd name="T5" fmla="*/ 7 h 15"/>
                  <a:gd name="T6" fmla="*/ 3 w 9"/>
                  <a:gd name="T7" fmla="*/ 7 h 15"/>
                  <a:gd name="T8" fmla="*/ 1 w 9"/>
                  <a:gd name="T9" fmla="*/ 8 h 15"/>
                  <a:gd name="T10" fmla="*/ 6 w 9"/>
                  <a:gd name="T11" fmla="*/ 15 h 15"/>
                  <a:gd name="T12" fmla="*/ 8 w 9"/>
                  <a:gd name="T13" fmla="*/ 13 h 15"/>
                  <a:gd name="T14" fmla="*/ 6 w 9"/>
                  <a:gd name="T15" fmla="*/ 10 h 15"/>
                  <a:gd name="T16" fmla="*/ 9 w 9"/>
                  <a:gd name="T17" fmla="*/ 2 h 15"/>
                  <a:gd name="T18" fmla="*/ 7 w 9"/>
                  <a:gd name="T1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" h="15">
                    <a:moveTo>
                      <a:pt x="7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4" y="0"/>
                      <a:pt x="3" y="6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7"/>
                      <a:pt x="1" y="7"/>
                      <a:pt x="1" y="8"/>
                    </a:cubicBezTo>
                    <a:cubicBezTo>
                      <a:pt x="0" y="10"/>
                      <a:pt x="5" y="15"/>
                      <a:pt x="6" y="15"/>
                    </a:cubicBezTo>
                    <a:cubicBezTo>
                      <a:pt x="7" y="15"/>
                      <a:pt x="8" y="14"/>
                      <a:pt x="8" y="13"/>
                    </a:cubicBezTo>
                    <a:cubicBezTo>
                      <a:pt x="8" y="12"/>
                      <a:pt x="6" y="12"/>
                      <a:pt x="6" y="10"/>
                    </a:cubicBezTo>
                    <a:cubicBezTo>
                      <a:pt x="6" y="7"/>
                      <a:pt x="9" y="5"/>
                      <a:pt x="9" y="2"/>
                    </a:cubicBezTo>
                    <a:cubicBezTo>
                      <a:pt x="9" y="1"/>
                      <a:pt x="8" y="0"/>
                      <a:pt x="7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32" name="Freeform 47"/>
              <p:cNvSpPr>
                <a:spLocks/>
              </p:cNvSpPr>
              <p:nvPr/>
            </p:nvSpPr>
            <p:spPr bwMode="auto">
              <a:xfrm>
                <a:off x="7685088" y="3502025"/>
                <a:ext cx="11112" cy="19050"/>
              </a:xfrm>
              <a:custGeom>
                <a:avLst/>
                <a:gdLst>
                  <a:gd name="T0" fmla="*/ 2 w 5"/>
                  <a:gd name="T1" fmla="*/ 0 h 9"/>
                  <a:gd name="T2" fmla="*/ 0 w 5"/>
                  <a:gd name="T3" fmla="*/ 9 h 9"/>
                  <a:gd name="T4" fmla="*/ 1 w 5"/>
                  <a:gd name="T5" fmla="*/ 9 h 9"/>
                  <a:gd name="T6" fmla="*/ 5 w 5"/>
                  <a:gd name="T7" fmla="*/ 0 h 9"/>
                  <a:gd name="T8" fmla="*/ 2 w 5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9">
                    <a:moveTo>
                      <a:pt x="2" y="0"/>
                    </a:moveTo>
                    <a:cubicBezTo>
                      <a:pt x="2" y="4"/>
                      <a:pt x="1" y="6"/>
                      <a:pt x="0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6"/>
                      <a:pt x="5" y="4"/>
                      <a:pt x="5" y="0"/>
                    </a:cubicBezTo>
                    <a:cubicBezTo>
                      <a:pt x="4" y="0"/>
                      <a:pt x="3" y="0"/>
                      <a:pt x="2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33" name="Freeform 48"/>
              <p:cNvSpPr>
                <a:spLocks/>
              </p:cNvSpPr>
              <p:nvPr/>
            </p:nvSpPr>
            <p:spPr bwMode="auto">
              <a:xfrm>
                <a:off x="7689850" y="3514725"/>
                <a:ext cx="12700" cy="11113"/>
              </a:xfrm>
              <a:custGeom>
                <a:avLst/>
                <a:gdLst>
                  <a:gd name="T0" fmla="*/ 3 w 6"/>
                  <a:gd name="T1" fmla="*/ 0 h 5"/>
                  <a:gd name="T2" fmla="*/ 0 w 6"/>
                  <a:gd name="T3" fmla="*/ 4 h 5"/>
                  <a:gd name="T4" fmla="*/ 2 w 6"/>
                  <a:gd name="T5" fmla="*/ 5 h 5"/>
                  <a:gd name="T6" fmla="*/ 2 w 6"/>
                  <a:gd name="T7" fmla="*/ 5 h 5"/>
                  <a:gd name="T8" fmla="*/ 6 w 6"/>
                  <a:gd name="T9" fmla="*/ 0 h 5"/>
                  <a:gd name="T10" fmla="*/ 5 w 6"/>
                  <a:gd name="T11" fmla="*/ 1 h 5"/>
                  <a:gd name="T12" fmla="*/ 3 w 6"/>
                  <a:gd name="T1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5">
                    <a:moveTo>
                      <a:pt x="3" y="0"/>
                    </a:moveTo>
                    <a:cubicBezTo>
                      <a:pt x="2" y="2"/>
                      <a:pt x="0" y="2"/>
                      <a:pt x="0" y="4"/>
                    </a:cubicBezTo>
                    <a:cubicBezTo>
                      <a:pt x="0" y="4"/>
                      <a:pt x="1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4" y="5"/>
                      <a:pt x="6" y="3"/>
                      <a:pt x="6" y="0"/>
                    </a:cubicBezTo>
                    <a:cubicBezTo>
                      <a:pt x="6" y="1"/>
                      <a:pt x="5" y="1"/>
                      <a:pt x="5" y="1"/>
                    </a:cubicBezTo>
                    <a:cubicBezTo>
                      <a:pt x="4" y="1"/>
                      <a:pt x="3" y="0"/>
                      <a:pt x="3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34" name="Freeform 49"/>
              <p:cNvSpPr>
                <a:spLocks/>
              </p:cNvSpPr>
              <p:nvPr/>
            </p:nvSpPr>
            <p:spPr bwMode="auto">
              <a:xfrm>
                <a:off x="7675563" y="3471863"/>
                <a:ext cx="15875" cy="14288"/>
              </a:xfrm>
              <a:custGeom>
                <a:avLst/>
                <a:gdLst>
                  <a:gd name="T0" fmla="*/ 0 w 7"/>
                  <a:gd name="T1" fmla="*/ 0 h 7"/>
                  <a:gd name="T2" fmla="*/ 0 w 7"/>
                  <a:gd name="T3" fmla="*/ 4 h 7"/>
                  <a:gd name="T4" fmla="*/ 0 w 7"/>
                  <a:gd name="T5" fmla="*/ 4 h 7"/>
                  <a:gd name="T6" fmla="*/ 1 w 7"/>
                  <a:gd name="T7" fmla="*/ 4 h 7"/>
                  <a:gd name="T8" fmla="*/ 2 w 7"/>
                  <a:gd name="T9" fmla="*/ 4 h 7"/>
                  <a:gd name="T10" fmla="*/ 4 w 7"/>
                  <a:gd name="T11" fmla="*/ 4 h 7"/>
                  <a:gd name="T12" fmla="*/ 6 w 7"/>
                  <a:gd name="T13" fmla="*/ 7 h 7"/>
                  <a:gd name="T14" fmla="*/ 7 w 7"/>
                  <a:gd name="T15" fmla="*/ 7 h 7"/>
                  <a:gd name="T16" fmla="*/ 3 w 7"/>
                  <a:gd name="T17" fmla="*/ 0 h 7"/>
                  <a:gd name="T18" fmla="*/ 0 w 7"/>
                  <a:gd name="T1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cubicBezTo>
                      <a:pt x="0" y="1"/>
                      <a:pt x="0" y="2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3" y="4"/>
                      <a:pt x="4" y="4"/>
                    </a:cubicBezTo>
                    <a:cubicBezTo>
                      <a:pt x="4" y="5"/>
                      <a:pt x="6" y="7"/>
                      <a:pt x="6" y="7"/>
                    </a:cubicBezTo>
                    <a:cubicBezTo>
                      <a:pt x="6" y="7"/>
                      <a:pt x="7" y="7"/>
                      <a:pt x="7" y="7"/>
                    </a:cubicBezTo>
                    <a:cubicBezTo>
                      <a:pt x="7" y="3"/>
                      <a:pt x="3" y="3"/>
                      <a:pt x="3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35" name="Freeform 50"/>
              <p:cNvSpPr>
                <a:spLocks/>
              </p:cNvSpPr>
              <p:nvPr/>
            </p:nvSpPr>
            <p:spPr bwMode="auto">
              <a:xfrm>
                <a:off x="7631113" y="3455988"/>
                <a:ext cx="19050" cy="19050"/>
              </a:xfrm>
              <a:custGeom>
                <a:avLst/>
                <a:gdLst>
                  <a:gd name="T0" fmla="*/ 0 w 9"/>
                  <a:gd name="T1" fmla="*/ 0 h 9"/>
                  <a:gd name="T2" fmla="*/ 7 w 9"/>
                  <a:gd name="T3" fmla="*/ 9 h 9"/>
                  <a:gd name="T4" fmla="*/ 9 w 9"/>
                  <a:gd name="T5" fmla="*/ 4 h 9"/>
                  <a:gd name="T6" fmla="*/ 2 w 9"/>
                  <a:gd name="T7" fmla="*/ 0 h 9"/>
                  <a:gd name="T8" fmla="*/ 0 w 9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9">
                    <a:moveTo>
                      <a:pt x="0" y="0"/>
                    </a:moveTo>
                    <a:cubicBezTo>
                      <a:pt x="0" y="0"/>
                      <a:pt x="5" y="9"/>
                      <a:pt x="7" y="9"/>
                    </a:cubicBezTo>
                    <a:cubicBezTo>
                      <a:pt x="8" y="9"/>
                      <a:pt x="9" y="6"/>
                      <a:pt x="9" y="4"/>
                    </a:cubicBezTo>
                    <a:cubicBezTo>
                      <a:pt x="8" y="1"/>
                      <a:pt x="5" y="2"/>
                      <a:pt x="2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36" name="Freeform 51"/>
              <p:cNvSpPr>
                <a:spLocks/>
              </p:cNvSpPr>
              <p:nvPr/>
            </p:nvSpPr>
            <p:spPr bwMode="auto">
              <a:xfrm>
                <a:off x="7651750" y="3457575"/>
                <a:ext cx="4762" cy="3175"/>
              </a:xfrm>
              <a:custGeom>
                <a:avLst/>
                <a:gdLst>
                  <a:gd name="T0" fmla="*/ 1 w 2"/>
                  <a:gd name="T1" fmla="*/ 0 h 1"/>
                  <a:gd name="T2" fmla="*/ 0 w 2"/>
                  <a:gd name="T3" fmla="*/ 0 h 1"/>
                  <a:gd name="T4" fmla="*/ 1 w 2"/>
                  <a:gd name="T5" fmla="*/ 1 h 1"/>
                  <a:gd name="T6" fmla="*/ 2 w 2"/>
                  <a:gd name="T7" fmla="*/ 0 h 1"/>
                  <a:gd name="T8" fmla="*/ 1 w 2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ubicBezTo>
                      <a:pt x="1" y="1"/>
                      <a:pt x="2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37" name="Freeform 52"/>
              <p:cNvSpPr>
                <a:spLocks/>
              </p:cNvSpPr>
              <p:nvPr/>
            </p:nvSpPr>
            <p:spPr bwMode="auto">
              <a:xfrm>
                <a:off x="7620000" y="3236913"/>
                <a:ext cx="39687" cy="53975"/>
              </a:xfrm>
              <a:custGeom>
                <a:avLst/>
                <a:gdLst>
                  <a:gd name="T0" fmla="*/ 11 w 18"/>
                  <a:gd name="T1" fmla="*/ 0 h 25"/>
                  <a:gd name="T2" fmla="*/ 1 w 18"/>
                  <a:gd name="T3" fmla="*/ 17 h 25"/>
                  <a:gd name="T4" fmla="*/ 5 w 18"/>
                  <a:gd name="T5" fmla="*/ 25 h 25"/>
                  <a:gd name="T6" fmla="*/ 11 w 18"/>
                  <a:gd name="T7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25">
                    <a:moveTo>
                      <a:pt x="11" y="0"/>
                    </a:moveTo>
                    <a:cubicBezTo>
                      <a:pt x="7" y="0"/>
                      <a:pt x="1" y="11"/>
                      <a:pt x="1" y="17"/>
                    </a:cubicBezTo>
                    <a:cubicBezTo>
                      <a:pt x="1" y="21"/>
                      <a:pt x="0" y="25"/>
                      <a:pt x="5" y="25"/>
                    </a:cubicBezTo>
                    <a:cubicBezTo>
                      <a:pt x="12" y="25"/>
                      <a:pt x="18" y="0"/>
                      <a:pt x="11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38" name="Freeform 53"/>
              <p:cNvSpPr>
                <a:spLocks/>
              </p:cNvSpPr>
              <p:nvPr/>
            </p:nvSpPr>
            <p:spPr bwMode="auto">
              <a:xfrm>
                <a:off x="7418388" y="3332163"/>
                <a:ext cx="44450" cy="36513"/>
              </a:xfrm>
              <a:custGeom>
                <a:avLst/>
                <a:gdLst>
                  <a:gd name="T0" fmla="*/ 17 w 21"/>
                  <a:gd name="T1" fmla="*/ 0 h 17"/>
                  <a:gd name="T2" fmla="*/ 2 w 21"/>
                  <a:gd name="T3" fmla="*/ 7 h 17"/>
                  <a:gd name="T4" fmla="*/ 2 w 21"/>
                  <a:gd name="T5" fmla="*/ 11 h 17"/>
                  <a:gd name="T6" fmla="*/ 8 w 21"/>
                  <a:gd name="T7" fmla="*/ 17 h 17"/>
                  <a:gd name="T8" fmla="*/ 21 w 21"/>
                  <a:gd name="T9" fmla="*/ 4 h 17"/>
                  <a:gd name="T10" fmla="*/ 17 w 21"/>
                  <a:gd name="T11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" h="17">
                    <a:moveTo>
                      <a:pt x="17" y="0"/>
                    </a:moveTo>
                    <a:cubicBezTo>
                      <a:pt x="14" y="0"/>
                      <a:pt x="4" y="7"/>
                      <a:pt x="2" y="7"/>
                    </a:cubicBezTo>
                    <a:cubicBezTo>
                      <a:pt x="0" y="7"/>
                      <a:pt x="2" y="9"/>
                      <a:pt x="2" y="11"/>
                    </a:cubicBezTo>
                    <a:cubicBezTo>
                      <a:pt x="2" y="15"/>
                      <a:pt x="4" y="17"/>
                      <a:pt x="8" y="17"/>
                    </a:cubicBezTo>
                    <a:cubicBezTo>
                      <a:pt x="12" y="17"/>
                      <a:pt x="21" y="8"/>
                      <a:pt x="21" y="4"/>
                    </a:cubicBezTo>
                    <a:cubicBezTo>
                      <a:pt x="21" y="2"/>
                      <a:pt x="19" y="0"/>
                      <a:pt x="17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39" name="Freeform 54"/>
              <p:cNvSpPr>
                <a:spLocks/>
              </p:cNvSpPr>
              <p:nvPr/>
            </p:nvSpPr>
            <p:spPr bwMode="auto">
              <a:xfrm>
                <a:off x="7231063" y="3273425"/>
                <a:ext cx="204787" cy="393700"/>
              </a:xfrm>
              <a:custGeom>
                <a:avLst/>
                <a:gdLst>
                  <a:gd name="T0" fmla="*/ 52 w 94"/>
                  <a:gd name="T1" fmla="*/ 4 h 181"/>
                  <a:gd name="T2" fmla="*/ 41 w 94"/>
                  <a:gd name="T3" fmla="*/ 4 h 181"/>
                  <a:gd name="T4" fmla="*/ 33 w 94"/>
                  <a:gd name="T5" fmla="*/ 5 h 181"/>
                  <a:gd name="T6" fmla="*/ 33 w 94"/>
                  <a:gd name="T7" fmla="*/ 13 h 181"/>
                  <a:gd name="T8" fmla="*/ 32 w 94"/>
                  <a:gd name="T9" fmla="*/ 15 h 181"/>
                  <a:gd name="T10" fmla="*/ 29 w 94"/>
                  <a:gd name="T11" fmla="*/ 12 h 181"/>
                  <a:gd name="T12" fmla="*/ 12 w 94"/>
                  <a:gd name="T13" fmla="*/ 27 h 181"/>
                  <a:gd name="T14" fmla="*/ 0 w 94"/>
                  <a:gd name="T15" fmla="*/ 42 h 181"/>
                  <a:gd name="T16" fmla="*/ 6 w 94"/>
                  <a:gd name="T17" fmla="*/ 49 h 181"/>
                  <a:gd name="T18" fmla="*/ 8 w 94"/>
                  <a:gd name="T19" fmla="*/ 62 h 181"/>
                  <a:gd name="T20" fmla="*/ 5 w 94"/>
                  <a:gd name="T21" fmla="*/ 67 h 181"/>
                  <a:gd name="T22" fmla="*/ 5 w 94"/>
                  <a:gd name="T23" fmla="*/ 70 h 181"/>
                  <a:gd name="T24" fmla="*/ 16 w 94"/>
                  <a:gd name="T25" fmla="*/ 94 h 181"/>
                  <a:gd name="T26" fmla="*/ 14 w 94"/>
                  <a:gd name="T27" fmla="*/ 97 h 181"/>
                  <a:gd name="T28" fmla="*/ 8 w 94"/>
                  <a:gd name="T29" fmla="*/ 110 h 181"/>
                  <a:gd name="T30" fmla="*/ 7 w 94"/>
                  <a:gd name="T31" fmla="*/ 110 h 181"/>
                  <a:gd name="T32" fmla="*/ 5 w 94"/>
                  <a:gd name="T33" fmla="*/ 123 h 181"/>
                  <a:gd name="T34" fmla="*/ 9 w 94"/>
                  <a:gd name="T35" fmla="*/ 123 h 181"/>
                  <a:gd name="T36" fmla="*/ 23 w 94"/>
                  <a:gd name="T37" fmla="*/ 157 h 181"/>
                  <a:gd name="T38" fmla="*/ 48 w 94"/>
                  <a:gd name="T39" fmla="*/ 181 h 181"/>
                  <a:gd name="T40" fmla="*/ 54 w 94"/>
                  <a:gd name="T41" fmla="*/ 179 h 181"/>
                  <a:gd name="T42" fmla="*/ 46 w 94"/>
                  <a:gd name="T43" fmla="*/ 161 h 181"/>
                  <a:gd name="T44" fmla="*/ 23 w 94"/>
                  <a:gd name="T45" fmla="*/ 132 h 181"/>
                  <a:gd name="T46" fmla="*/ 20 w 94"/>
                  <a:gd name="T47" fmla="*/ 123 h 181"/>
                  <a:gd name="T48" fmla="*/ 18 w 94"/>
                  <a:gd name="T49" fmla="*/ 91 h 181"/>
                  <a:gd name="T50" fmla="*/ 19 w 94"/>
                  <a:gd name="T51" fmla="*/ 83 h 181"/>
                  <a:gd name="T52" fmla="*/ 28 w 94"/>
                  <a:gd name="T53" fmla="*/ 90 h 181"/>
                  <a:gd name="T54" fmla="*/ 47 w 94"/>
                  <a:gd name="T55" fmla="*/ 103 h 181"/>
                  <a:gd name="T56" fmla="*/ 59 w 94"/>
                  <a:gd name="T57" fmla="*/ 113 h 181"/>
                  <a:gd name="T58" fmla="*/ 60 w 94"/>
                  <a:gd name="T59" fmla="*/ 123 h 181"/>
                  <a:gd name="T60" fmla="*/ 66 w 94"/>
                  <a:gd name="T61" fmla="*/ 113 h 181"/>
                  <a:gd name="T62" fmla="*/ 74 w 94"/>
                  <a:gd name="T63" fmla="*/ 109 h 181"/>
                  <a:gd name="T64" fmla="*/ 94 w 94"/>
                  <a:gd name="T65" fmla="*/ 86 h 181"/>
                  <a:gd name="T66" fmla="*/ 66 w 94"/>
                  <a:gd name="T67" fmla="*/ 41 h 181"/>
                  <a:gd name="T68" fmla="*/ 83 w 94"/>
                  <a:gd name="T69" fmla="*/ 14 h 181"/>
                  <a:gd name="T70" fmla="*/ 61 w 94"/>
                  <a:gd name="T71" fmla="*/ 0 h 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94" h="181">
                    <a:moveTo>
                      <a:pt x="61" y="0"/>
                    </a:moveTo>
                    <a:cubicBezTo>
                      <a:pt x="58" y="0"/>
                      <a:pt x="55" y="4"/>
                      <a:pt x="52" y="4"/>
                    </a:cubicBezTo>
                    <a:cubicBezTo>
                      <a:pt x="51" y="4"/>
                      <a:pt x="51" y="4"/>
                      <a:pt x="50" y="4"/>
                    </a:cubicBezTo>
                    <a:cubicBezTo>
                      <a:pt x="41" y="4"/>
                      <a:pt x="41" y="4"/>
                      <a:pt x="41" y="4"/>
                    </a:cubicBezTo>
                    <a:cubicBezTo>
                      <a:pt x="41" y="4"/>
                      <a:pt x="41" y="4"/>
                      <a:pt x="41" y="4"/>
                    </a:cubicBezTo>
                    <a:cubicBezTo>
                      <a:pt x="39" y="4"/>
                      <a:pt x="33" y="5"/>
                      <a:pt x="33" y="5"/>
                    </a:cubicBezTo>
                    <a:cubicBezTo>
                      <a:pt x="33" y="8"/>
                      <a:pt x="33" y="10"/>
                      <a:pt x="33" y="13"/>
                    </a:cubicBezTo>
                    <a:cubicBezTo>
                      <a:pt x="33" y="13"/>
                      <a:pt x="33" y="13"/>
                      <a:pt x="33" y="13"/>
                    </a:cubicBezTo>
                    <a:cubicBezTo>
                      <a:pt x="33" y="13"/>
                      <a:pt x="33" y="13"/>
                      <a:pt x="33" y="13"/>
                    </a:cubicBezTo>
                    <a:cubicBezTo>
                      <a:pt x="33" y="14"/>
                      <a:pt x="33" y="15"/>
                      <a:pt x="32" y="15"/>
                    </a:cubicBezTo>
                    <a:cubicBezTo>
                      <a:pt x="31" y="15"/>
                      <a:pt x="30" y="14"/>
                      <a:pt x="30" y="12"/>
                    </a:cubicBezTo>
                    <a:cubicBezTo>
                      <a:pt x="29" y="12"/>
                      <a:pt x="29" y="12"/>
                      <a:pt x="29" y="12"/>
                    </a:cubicBezTo>
                    <a:cubicBezTo>
                      <a:pt x="29" y="12"/>
                      <a:pt x="29" y="12"/>
                      <a:pt x="29" y="12"/>
                    </a:cubicBezTo>
                    <a:cubicBezTo>
                      <a:pt x="23" y="21"/>
                      <a:pt x="19" y="23"/>
                      <a:pt x="12" y="27"/>
                    </a:cubicBezTo>
                    <a:cubicBezTo>
                      <a:pt x="10" y="29"/>
                      <a:pt x="6" y="28"/>
                      <a:pt x="5" y="30"/>
                    </a:cubicBezTo>
                    <a:cubicBezTo>
                      <a:pt x="2" y="32"/>
                      <a:pt x="0" y="36"/>
                      <a:pt x="0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7"/>
                      <a:pt x="4" y="47"/>
                      <a:pt x="6" y="49"/>
                    </a:cubicBezTo>
                    <a:cubicBezTo>
                      <a:pt x="8" y="52"/>
                      <a:pt x="8" y="58"/>
                      <a:pt x="8" y="62"/>
                    </a:cubicBezTo>
                    <a:cubicBezTo>
                      <a:pt x="8" y="62"/>
                      <a:pt x="8" y="62"/>
                      <a:pt x="8" y="62"/>
                    </a:cubicBezTo>
                    <a:cubicBezTo>
                      <a:pt x="8" y="64"/>
                      <a:pt x="6" y="67"/>
                      <a:pt x="5" y="68"/>
                    </a:cubicBezTo>
                    <a:cubicBezTo>
                      <a:pt x="5" y="67"/>
                      <a:pt x="5" y="67"/>
                      <a:pt x="5" y="67"/>
                    </a:cubicBezTo>
                    <a:cubicBezTo>
                      <a:pt x="5" y="68"/>
                      <a:pt x="5" y="69"/>
                      <a:pt x="5" y="70"/>
                    </a:cubicBezTo>
                    <a:cubicBezTo>
                      <a:pt x="5" y="70"/>
                      <a:pt x="5" y="70"/>
                      <a:pt x="5" y="70"/>
                    </a:cubicBezTo>
                    <a:cubicBezTo>
                      <a:pt x="5" y="73"/>
                      <a:pt x="8" y="74"/>
                      <a:pt x="10" y="76"/>
                    </a:cubicBezTo>
                    <a:cubicBezTo>
                      <a:pt x="12" y="78"/>
                      <a:pt x="16" y="92"/>
                      <a:pt x="16" y="94"/>
                    </a:cubicBezTo>
                    <a:cubicBezTo>
                      <a:pt x="16" y="94"/>
                      <a:pt x="16" y="94"/>
                      <a:pt x="16" y="94"/>
                    </a:cubicBezTo>
                    <a:cubicBezTo>
                      <a:pt x="16" y="95"/>
                      <a:pt x="14" y="96"/>
                      <a:pt x="14" y="97"/>
                    </a:cubicBezTo>
                    <a:cubicBezTo>
                      <a:pt x="11" y="102"/>
                      <a:pt x="10" y="105"/>
                      <a:pt x="8" y="110"/>
                    </a:cubicBezTo>
                    <a:cubicBezTo>
                      <a:pt x="8" y="110"/>
                      <a:pt x="8" y="110"/>
                      <a:pt x="8" y="110"/>
                    </a:cubicBezTo>
                    <a:cubicBezTo>
                      <a:pt x="7" y="110"/>
                      <a:pt x="7" y="110"/>
                      <a:pt x="7" y="110"/>
                    </a:cubicBezTo>
                    <a:cubicBezTo>
                      <a:pt x="7" y="110"/>
                      <a:pt x="7" y="110"/>
                      <a:pt x="7" y="110"/>
                    </a:cubicBezTo>
                    <a:cubicBezTo>
                      <a:pt x="6" y="114"/>
                      <a:pt x="5" y="117"/>
                      <a:pt x="5" y="121"/>
                    </a:cubicBezTo>
                    <a:cubicBezTo>
                      <a:pt x="5" y="122"/>
                      <a:pt x="5" y="123"/>
                      <a:pt x="5" y="123"/>
                    </a:cubicBezTo>
                    <a:cubicBezTo>
                      <a:pt x="6" y="123"/>
                      <a:pt x="6" y="123"/>
                      <a:pt x="7" y="123"/>
                    </a:cubicBezTo>
                    <a:cubicBezTo>
                      <a:pt x="7" y="123"/>
                      <a:pt x="7" y="123"/>
                      <a:pt x="9" y="123"/>
                    </a:cubicBezTo>
                    <a:cubicBezTo>
                      <a:pt x="13" y="123"/>
                      <a:pt x="15" y="133"/>
                      <a:pt x="17" y="137"/>
                    </a:cubicBezTo>
                    <a:cubicBezTo>
                      <a:pt x="20" y="143"/>
                      <a:pt x="21" y="149"/>
                      <a:pt x="23" y="157"/>
                    </a:cubicBezTo>
                    <a:cubicBezTo>
                      <a:pt x="27" y="167"/>
                      <a:pt x="35" y="175"/>
                      <a:pt x="43" y="178"/>
                    </a:cubicBezTo>
                    <a:cubicBezTo>
                      <a:pt x="45" y="179"/>
                      <a:pt x="45" y="181"/>
                      <a:pt x="48" y="181"/>
                    </a:cubicBezTo>
                    <a:cubicBezTo>
                      <a:pt x="49" y="181"/>
                      <a:pt x="49" y="179"/>
                      <a:pt x="50" y="179"/>
                    </a:cubicBezTo>
                    <a:cubicBezTo>
                      <a:pt x="51" y="179"/>
                      <a:pt x="51" y="179"/>
                      <a:pt x="54" y="179"/>
                    </a:cubicBezTo>
                    <a:cubicBezTo>
                      <a:pt x="52" y="176"/>
                      <a:pt x="52" y="175"/>
                      <a:pt x="51" y="171"/>
                    </a:cubicBezTo>
                    <a:cubicBezTo>
                      <a:pt x="50" y="168"/>
                      <a:pt x="46" y="166"/>
                      <a:pt x="46" y="161"/>
                    </a:cubicBezTo>
                    <a:cubicBezTo>
                      <a:pt x="46" y="158"/>
                      <a:pt x="47" y="158"/>
                      <a:pt x="47" y="155"/>
                    </a:cubicBezTo>
                    <a:cubicBezTo>
                      <a:pt x="47" y="141"/>
                      <a:pt x="30" y="140"/>
                      <a:pt x="23" y="132"/>
                    </a:cubicBezTo>
                    <a:cubicBezTo>
                      <a:pt x="21" y="130"/>
                      <a:pt x="20" y="125"/>
                      <a:pt x="19" y="123"/>
                    </a:cubicBezTo>
                    <a:cubicBezTo>
                      <a:pt x="20" y="123"/>
                      <a:pt x="20" y="123"/>
                      <a:pt x="20" y="123"/>
                    </a:cubicBezTo>
                    <a:cubicBezTo>
                      <a:pt x="20" y="115"/>
                      <a:pt x="10" y="118"/>
                      <a:pt x="10" y="109"/>
                    </a:cubicBezTo>
                    <a:cubicBezTo>
                      <a:pt x="10" y="102"/>
                      <a:pt x="18" y="99"/>
                      <a:pt x="18" y="91"/>
                    </a:cubicBezTo>
                    <a:cubicBezTo>
                      <a:pt x="18" y="89"/>
                      <a:pt x="17" y="88"/>
                      <a:pt x="17" y="86"/>
                    </a:cubicBezTo>
                    <a:cubicBezTo>
                      <a:pt x="17" y="84"/>
                      <a:pt x="17" y="83"/>
                      <a:pt x="19" y="83"/>
                    </a:cubicBezTo>
                    <a:cubicBezTo>
                      <a:pt x="22" y="83"/>
                      <a:pt x="25" y="83"/>
                      <a:pt x="26" y="86"/>
                    </a:cubicBezTo>
                    <a:cubicBezTo>
                      <a:pt x="26" y="86"/>
                      <a:pt x="27" y="90"/>
                      <a:pt x="28" y="90"/>
                    </a:cubicBezTo>
                    <a:cubicBezTo>
                      <a:pt x="32" y="91"/>
                      <a:pt x="36" y="92"/>
                      <a:pt x="40" y="96"/>
                    </a:cubicBezTo>
                    <a:cubicBezTo>
                      <a:pt x="44" y="99"/>
                      <a:pt x="40" y="103"/>
                      <a:pt x="47" y="103"/>
                    </a:cubicBezTo>
                    <a:cubicBezTo>
                      <a:pt x="47" y="107"/>
                      <a:pt x="52" y="109"/>
                      <a:pt x="57" y="109"/>
                    </a:cubicBezTo>
                    <a:cubicBezTo>
                      <a:pt x="57" y="110"/>
                      <a:pt x="57" y="112"/>
                      <a:pt x="59" y="113"/>
                    </a:cubicBezTo>
                    <a:cubicBezTo>
                      <a:pt x="57" y="114"/>
                      <a:pt x="57" y="115"/>
                      <a:pt x="57" y="117"/>
                    </a:cubicBezTo>
                    <a:cubicBezTo>
                      <a:pt x="57" y="119"/>
                      <a:pt x="59" y="123"/>
                      <a:pt x="60" y="123"/>
                    </a:cubicBezTo>
                    <a:cubicBezTo>
                      <a:pt x="61" y="123"/>
                      <a:pt x="66" y="118"/>
                      <a:pt x="66" y="116"/>
                    </a:cubicBezTo>
                    <a:cubicBezTo>
                      <a:pt x="66" y="115"/>
                      <a:pt x="66" y="114"/>
                      <a:pt x="66" y="113"/>
                    </a:cubicBezTo>
                    <a:cubicBezTo>
                      <a:pt x="66" y="113"/>
                      <a:pt x="66" y="115"/>
                      <a:pt x="67" y="115"/>
                    </a:cubicBezTo>
                    <a:cubicBezTo>
                      <a:pt x="71" y="115"/>
                      <a:pt x="70" y="111"/>
                      <a:pt x="74" y="109"/>
                    </a:cubicBezTo>
                    <a:cubicBezTo>
                      <a:pt x="81" y="105"/>
                      <a:pt x="82" y="102"/>
                      <a:pt x="91" y="100"/>
                    </a:cubicBezTo>
                    <a:cubicBezTo>
                      <a:pt x="91" y="95"/>
                      <a:pt x="94" y="92"/>
                      <a:pt x="94" y="86"/>
                    </a:cubicBezTo>
                    <a:cubicBezTo>
                      <a:pt x="94" y="76"/>
                      <a:pt x="90" y="64"/>
                      <a:pt x="83" y="59"/>
                    </a:cubicBezTo>
                    <a:cubicBezTo>
                      <a:pt x="76" y="55"/>
                      <a:pt x="73" y="47"/>
                      <a:pt x="66" y="41"/>
                    </a:cubicBezTo>
                    <a:cubicBezTo>
                      <a:pt x="65" y="40"/>
                      <a:pt x="64" y="39"/>
                      <a:pt x="64" y="37"/>
                    </a:cubicBezTo>
                    <a:cubicBezTo>
                      <a:pt x="64" y="25"/>
                      <a:pt x="78" y="23"/>
                      <a:pt x="83" y="14"/>
                    </a:cubicBezTo>
                    <a:cubicBezTo>
                      <a:pt x="79" y="12"/>
                      <a:pt x="74" y="10"/>
                      <a:pt x="74" y="3"/>
                    </a:cubicBezTo>
                    <a:cubicBezTo>
                      <a:pt x="69" y="3"/>
                      <a:pt x="66" y="0"/>
                      <a:pt x="61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40" name="Freeform 55"/>
              <p:cNvSpPr>
                <a:spLocks/>
              </p:cNvSpPr>
              <p:nvPr/>
            </p:nvSpPr>
            <p:spPr bwMode="auto">
              <a:xfrm>
                <a:off x="7364413" y="3716338"/>
                <a:ext cx="26987" cy="26988"/>
              </a:xfrm>
              <a:custGeom>
                <a:avLst/>
                <a:gdLst>
                  <a:gd name="T0" fmla="*/ 6 w 13"/>
                  <a:gd name="T1" fmla="*/ 0 h 12"/>
                  <a:gd name="T2" fmla="*/ 0 w 13"/>
                  <a:gd name="T3" fmla="*/ 3 h 12"/>
                  <a:gd name="T4" fmla="*/ 5 w 13"/>
                  <a:gd name="T5" fmla="*/ 6 h 12"/>
                  <a:gd name="T6" fmla="*/ 7 w 13"/>
                  <a:gd name="T7" fmla="*/ 10 h 12"/>
                  <a:gd name="T8" fmla="*/ 11 w 13"/>
                  <a:gd name="T9" fmla="*/ 12 h 12"/>
                  <a:gd name="T10" fmla="*/ 13 w 13"/>
                  <a:gd name="T11" fmla="*/ 12 h 12"/>
                  <a:gd name="T12" fmla="*/ 13 w 13"/>
                  <a:gd name="T13" fmla="*/ 9 h 12"/>
                  <a:gd name="T14" fmla="*/ 6 w 13"/>
                  <a:gd name="T1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3" h="12">
                    <a:moveTo>
                      <a:pt x="6" y="0"/>
                    </a:moveTo>
                    <a:cubicBezTo>
                      <a:pt x="4" y="0"/>
                      <a:pt x="0" y="2"/>
                      <a:pt x="0" y="3"/>
                    </a:cubicBezTo>
                    <a:cubicBezTo>
                      <a:pt x="0" y="5"/>
                      <a:pt x="4" y="4"/>
                      <a:pt x="5" y="6"/>
                    </a:cubicBezTo>
                    <a:cubicBezTo>
                      <a:pt x="6" y="7"/>
                      <a:pt x="7" y="10"/>
                      <a:pt x="7" y="10"/>
                    </a:cubicBezTo>
                    <a:cubicBezTo>
                      <a:pt x="9" y="10"/>
                      <a:pt x="9" y="12"/>
                      <a:pt x="11" y="12"/>
                    </a:cubicBezTo>
                    <a:cubicBezTo>
                      <a:pt x="12" y="12"/>
                      <a:pt x="13" y="12"/>
                      <a:pt x="13" y="12"/>
                    </a:cubicBezTo>
                    <a:cubicBezTo>
                      <a:pt x="13" y="11"/>
                      <a:pt x="13" y="10"/>
                      <a:pt x="13" y="9"/>
                    </a:cubicBezTo>
                    <a:cubicBezTo>
                      <a:pt x="9" y="9"/>
                      <a:pt x="7" y="4"/>
                      <a:pt x="6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41" name="Freeform 56"/>
              <p:cNvSpPr>
                <a:spLocks/>
              </p:cNvSpPr>
              <p:nvPr/>
            </p:nvSpPr>
            <p:spPr bwMode="auto">
              <a:xfrm>
                <a:off x="7407275" y="3736975"/>
                <a:ext cx="12700" cy="9525"/>
              </a:xfrm>
              <a:custGeom>
                <a:avLst/>
                <a:gdLst>
                  <a:gd name="T0" fmla="*/ 3 w 6"/>
                  <a:gd name="T1" fmla="*/ 0 h 5"/>
                  <a:gd name="T2" fmla="*/ 0 w 6"/>
                  <a:gd name="T3" fmla="*/ 0 h 5"/>
                  <a:gd name="T4" fmla="*/ 0 w 6"/>
                  <a:gd name="T5" fmla="*/ 1 h 5"/>
                  <a:gd name="T6" fmla="*/ 2 w 6"/>
                  <a:gd name="T7" fmla="*/ 5 h 5"/>
                  <a:gd name="T8" fmla="*/ 6 w 6"/>
                  <a:gd name="T9" fmla="*/ 1 h 5"/>
                  <a:gd name="T10" fmla="*/ 3 w 6"/>
                  <a:gd name="T11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5">
                    <a:moveTo>
                      <a:pt x="3" y="0"/>
                    </a:moveTo>
                    <a:cubicBezTo>
                      <a:pt x="2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3"/>
                      <a:pt x="1" y="5"/>
                      <a:pt x="2" y="5"/>
                    </a:cubicBezTo>
                    <a:cubicBezTo>
                      <a:pt x="4" y="5"/>
                      <a:pt x="5" y="3"/>
                      <a:pt x="6" y="1"/>
                    </a:cubicBezTo>
                    <a:cubicBezTo>
                      <a:pt x="5" y="1"/>
                      <a:pt x="4" y="0"/>
                      <a:pt x="3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42" name="Freeform 57"/>
              <p:cNvSpPr>
                <a:spLocks/>
              </p:cNvSpPr>
              <p:nvPr/>
            </p:nvSpPr>
            <p:spPr bwMode="auto">
              <a:xfrm>
                <a:off x="7250113" y="3708400"/>
                <a:ext cx="14287" cy="17463"/>
              </a:xfrm>
              <a:custGeom>
                <a:avLst/>
                <a:gdLst>
                  <a:gd name="T0" fmla="*/ 3 w 6"/>
                  <a:gd name="T1" fmla="*/ 0 h 8"/>
                  <a:gd name="T2" fmla="*/ 1 w 6"/>
                  <a:gd name="T3" fmla="*/ 0 h 8"/>
                  <a:gd name="T4" fmla="*/ 1 w 6"/>
                  <a:gd name="T5" fmla="*/ 0 h 8"/>
                  <a:gd name="T6" fmla="*/ 0 w 6"/>
                  <a:gd name="T7" fmla="*/ 0 h 8"/>
                  <a:gd name="T8" fmla="*/ 0 w 6"/>
                  <a:gd name="T9" fmla="*/ 2 h 8"/>
                  <a:gd name="T10" fmla="*/ 5 w 6"/>
                  <a:gd name="T11" fmla="*/ 8 h 8"/>
                  <a:gd name="T12" fmla="*/ 3 w 6"/>
                  <a:gd name="T13" fmla="*/ 2 h 8"/>
                  <a:gd name="T14" fmla="*/ 3 w 6"/>
                  <a:gd name="T1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" h="8">
                    <a:moveTo>
                      <a:pt x="3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4" y="8"/>
                      <a:pt x="5" y="8"/>
                    </a:cubicBezTo>
                    <a:cubicBezTo>
                      <a:pt x="6" y="6"/>
                      <a:pt x="4" y="4"/>
                      <a:pt x="3" y="2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43" name="Freeform 58"/>
              <p:cNvSpPr>
                <a:spLocks/>
              </p:cNvSpPr>
              <p:nvPr/>
            </p:nvSpPr>
            <p:spPr bwMode="auto">
              <a:xfrm>
                <a:off x="7229475" y="3671888"/>
                <a:ext cx="17462" cy="14288"/>
              </a:xfrm>
              <a:custGeom>
                <a:avLst/>
                <a:gdLst>
                  <a:gd name="T0" fmla="*/ 2 w 8"/>
                  <a:gd name="T1" fmla="*/ 0 h 7"/>
                  <a:gd name="T2" fmla="*/ 0 w 8"/>
                  <a:gd name="T3" fmla="*/ 1 h 7"/>
                  <a:gd name="T4" fmla="*/ 0 w 8"/>
                  <a:gd name="T5" fmla="*/ 1 h 7"/>
                  <a:gd name="T6" fmla="*/ 6 w 8"/>
                  <a:gd name="T7" fmla="*/ 7 h 7"/>
                  <a:gd name="T8" fmla="*/ 2 w 8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7">
                    <a:moveTo>
                      <a:pt x="2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2"/>
                      <a:pt x="4" y="7"/>
                      <a:pt x="6" y="7"/>
                    </a:cubicBezTo>
                    <a:cubicBezTo>
                      <a:pt x="8" y="7"/>
                      <a:pt x="3" y="1"/>
                      <a:pt x="2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44" name="Freeform 59"/>
              <p:cNvSpPr>
                <a:spLocks/>
              </p:cNvSpPr>
              <p:nvPr/>
            </p:nvSpPr>
            <p:spPr bwMode="auto">
              <a:xfrm>
                <a:off x="7789863" y="3071813"/>
                <a:ext cx="41275" cy="52388"/>
              </a:xfrm>
              <a:custGeom>
                <a:avLst/>
                <a:gdLst>
                  <a:gd name="T0" fmla="*/ 9 w 19"/>
                  <a:gd name="T1" fmla="*/ 0 h 24"/>
                  <a:gd name="T2" fmla="*/ 0 w 19"/>
                  <a:gd name="T3" fmla="*/ 7 h 24"/>
                  <a:gd name="T4" fmla="*/ 3 w 19"/>
                  <a:gd name="T5" fmla="*/ 10 h 24"/>
                  <a:gd name="T6" fmla="*/ 7 w 19"/>
                  <a:gd name="T7" fmla="*/ 9 h 24"/>
                  <a:gd name="T8" fmla="*/ 7 w 19"/>
                  <a:gd name="T9" fmla="*/ 7 h 24"/>
                  <a:gd name="T10" fmla="*/ 9 w 19"/>
                  <a:gd name="T11" fmla="*/ 10 h 24"/>
                  <a:gd name="T12" fmla="*/ 8 w 19"/>
                  <a:gd name="T13" fmla="*/ 14 h 24"/>
                  <a:gd name="T14" fmla="*/ 5 w 19"/>
                  <a:gd name="T15" fmla="*/ 19 h 24"/>
                  <a:gd name="T16" fmla="*/ 9 w 19"/>
                  <a:gd name="T17" fmla="*/ 23 h 24"/>
                  <a:gd name="T18" fmla="*/ 9 w 19"/>
                  <a:gd name="T19" fmla="*/ 22 h 24"/>
                  <a:gd name="T20" fmla="*/ 10 w 19"/>
                  <a:gd name="T21" fmla="*/ 24 h 24"/>
                  <a:gd name="T22" fmla="*/ 17 w 19"/>
                  <a:gd name="T23" fmla="*/ 10 h 24"/>
                  <a:gd name="T24" fmla="*/ 18 w 19"/>
                  <a:gd name="T25" fmla="*/ 11 h 24"/>
                  <a:gd name="T26" fmla="*/ 19 w 19"/>
                  <a:gd name="T27" fmla="*/ 10 h 24"/>
                  <a:gd name="T28" fmla="*/ 19 w 19"/>
                  <a:gd name="T29" fmla="*/ 8 h 24"/>
                  <a:gd name="T30" fmla="*/ 17 w 19"/>
                  <a:gd name="T31" fmla="*/ 5 h 24"/>
                  <a:gd name="T32" fmla="*/ 16 w 19"/>
                  <a:gd name="T33" fmla="*/ 2 h 24"/>
                  <a:gd name="T34" fmla="*/ 9 w 19"/>
                  <a:gd name="T35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" h="24">
                    <a:moveTo>
                      <a:pt x="9" y="0"/>
                    </a:moveTo>
                    <a:cubicBezTo>
                      <a:pt x="8" y="0"/>
                      <a:pt x="0" y="6"/>
                      <a:pt x="0" y="7"/>
                    </a:cubicBezTo>
                    <a:cubicBezTo>
                      <a:pt x="0" y="9"/>
                      <a:pt x="2" y="10"/>
                      <a:pt x="3" y="10"/>
                    </a:cubicBezTo>
                    <a:cubicBezTo>
                      <a:pt x="4" y="10"/>
                      <a:pt x="5" y="9"/>
                      <a:pt x="7" y="9"/>
                    </a:cubicBezTo>
                    <a:cubicBezTo>
                      <a:pt x="6" y="8"/>
                      <a:pt x="7" y="8"/>
                      <a:pt x="7" y="7"/>
                    </a:cubicBezTo>
                    <a:cubicBezTo>
                      <a:pt x="7" y="8"/>
                      <a:pt x="7" y="10"/>
                      <a:pt x="9" y="10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8" y="14"/>
                      <a:pt x="5" y="18"/>
                      <a:pt x="5" y="19"/>
                    </a:cubicBezTo>
                    <a:cubicBezTo>
                      <a:pt x="5" y="20"/>
                      <a:pt x="7" y="23"/>
                      <a:pt x="9" y="23"/>
                    </a:cubicBezTo>
                    <a:cubicBezTo>
                      <a:pt x="9" y="22"/>
                      <a:pt x="9" y="22"/>
                      <a:pt x="9" y="22"/>
                    </a:cubicBezTo>
                    <a:cubicBezTo>
                      <a:pt x="9" y="23"/>
                      <a:pt x="9" y="24"/>
                      <a:pt x="10" y="24"/>
                    </a:cubicBezTo>
                    <a:cubicBezTo>
                      <a:pt x="14" y="24"/>
                      <a:pt x="16" y="15"/>
                      <a:pt x="17" y="10"/>
                    </a:cubicBezTo>
                    <a:cubicBezTo>
                      <a:pt x="17" y="11"/>
                      <a:pt x="17" y="11"/>
                      <a:pt x="18" y="11"/>
                    </a:cubicBezTo>
                    <a:cubicBezTo>
                      <a:pt x="18" y="11"/>
                      <a:pt x="19" y="10"/>
                      <a:pt x="19" y="10"/>
                    </a:cubicBezTo>
                    <a:cubicBezTo>
                      <a:pt x="19" y="10"/>
                      <a:pt x="19" y="8"/>
                      <a:pt x="19" y="8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16" y="5"/>
                      <a:pt x="16" y="3"/>
                      <a:pt x="16" y="2"/>
                    </a:cubicBezTo>
                    <a:cubicBezTo>
                      <a:pt x="13" y="2"/>
                      <a:pt x="11" y="0"/>
                      <a:pt x="9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45" name="Freeform 60"/>
              <p:cNvSpPr>
                <a:spLocks/>
              </p:cNvSpPr>
              <p:nvPr/>
            </p:nvSpPr>
            <p:spPr bwMode="auto">
              <a:xfrm>
                <a:off x="7837488" y="3060700"/>
                <a:ext cx="47625" cy="31750"/>
              </a:xfrm>
              <a:custGeom>
                <a:avLst/>
                <a:gdLst>
                  <a:gd name="T0" fmla="*/ 15 w 22"/>
                  <a:gd name="T1" fmla="*/ 0 h 15"/>
                  <a:gd name="T2" fmla="*/ 7 w 22"/>
                  <a:gd name="T3" fmla="*/ 3 h 15"/>
                  <a:gd name="T4" fmla="*/ 6 w 22"/>
                  <a:gd name="T5" fmla="*/ 3 h 15"/>
                  <a:gd name="T6" fmla="*/ 0 w 22"/>
                  <a:gd name="T7" fmla="*/ 7 h 15"/>
                  <a:gd name="T8" fmla="*/ 3 w 22"/>
                  <a:gd name="T9" fmla="*/ 10 h 15"/>
                  <a:gd name="T10" fmla="*/ 4 w 22"/>
                  <a:gd name="T11" fmla="*/ 15 h 15"/>
                  <a:gd name="T12" fmla="*/ 11 w 22"/>
                  <a:gd name="T13" fmla="*/ 7 h 15"/>
                  <a:gd name="T14" fmla="*/ 15 w 22"/>
                  <a:gd name="T15" fmla="*/ 9 h 15"/>
                  <a:gd name="T16" fmla="*/ 15 w 22"/>
                  <a:gd name="T17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2" h="15">
                    <a:moveTo>
                      <a:pt x="15" y="0"/>
                    </a:moveTo>
                    <a:cubicBezTo>
                      <a:pt x="12" y="0"/>
                      <a:pt x="11" y="3"/>
                      <a:pt x="7" y="3"/>
                    </a:cubicBezTo>
                    <a:cubicBezTo>
                      <a:pt x="7" y="3"/>
                      <a:pt x="6" y="3"/>
                      <a:pt x="6" y="3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9"/>
                      <a:pt x="1" y="9"/>
                      <a:pt x="3" y="10"/>
                    </a:cubicBezTo>
                    <a:cubicBezTo>
                      <a:pt x="2" y="12"/>
                      <a:pt x="3" y="15"/>
                      <a:pt x="4" y="15"/>
                    </a:cubicBezTo>
                    <a:cubicBezTo>
                      <a:pt x="8" y="15"/>
                      <a:pt x="9" y="10"/>
                      <a:pt x="11" y="7"/>
                    </a:cubicBezTo>
                    <a:cubicBezTo>
                      <a:pt x="12" y="8"/>
                      <a:pt x="13" y="9"/>
                      <a:pt x="15" y="9"/>
                    </a:cubicBezTo>
                    <a:cubicBezTo>
                      <a:pt x="18" y="9"/>
                      <a:pt x="22" y="0"/>
                      <a:pt x="15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46" name="Freeform 61"/>
              <p:cNvSpPr>
                <a:spLocks/>
              </p:cNvSpPr>
              <p:nvPr/>
            </p:nvSpPr>
            <p:spPr bwMode="auto">
              <a:xfrm>
                <a:off x="7813675" y="2919413"/>
                <a:ext cx="195262" cy="158750"/>
              </a:xfrm>
              <a:custGeom>
                <a:avLst/>
                <a:gdLst>
                  <a:gd name="T0" fmla="*/ 82 w 90"/>
                  <a:gd name="T1" fmla="*/ 0 h 73"/>
                  <a:gd name="T2" fmla="*/ 83 w 90"/>
                  <a:gd name="T3" fmla="*/ 2 h 73"/>
                  <a:gd name="T4" fmla="*/ 83 w 90"/>
                  <a:gd name="T5" fmla="*/ 3 h 73"/>
                  <a:gd name="T6" fmla="*/ 81 w 90"/>
                  <a:gd name="T7" fmla="*/ 4 h 73"/>
                  <a:gd name="T8" fmla="*/ 80 w 90"/>
                  <a:gd name="T9" fmla="*/ 2 h 73"/>
                  <a:gd name="T10" fmla="*/ 73 w 90"/>
                  <a:gd name="T11" fmla="*/ 12 h 73"/>
                  <a:gd name="T12" fmla="*/ 74 w 90"/>
                  <a:gd name="T13" fmla="*/ 16 h 73"/>
                  <a:gd name="T14" fmla="*/ 59 w 90"/>
                  <a:gd name="T15" fmla="*/ 39 h 73"/>
                  <a:gd name="T16" fmla="*/ 51 w 90"/>
                  <a:gd name="T17" fmla="*/ 42 h 73"/>
                  <a:gd name="T18" fmla="*/ 49 w 90"/>
                  <a:gd name="T19" fmla="*/ 41 h 73"/>
                  <a:gd name="T20" fmla="*/ 51 w 90"/>
                  <a:gd name="T21" fmla="*/ 38 h 73"/>
                  <a:gd name="T22" fmla="*/ 46 w 90"/>
                  <a:gd name="T23" fmla="*/ 45 h 73"/>
                  <a:gd name="T24" fmla="*/ 37 w 90"/>
                  <a:gd name="T25" fmla="*/ 54 h 73"/>
                  <a:gd name="T26" fmla="*/ 19 w 90"/>
                  <a:gd name="T27" fmla="*/ 54 h 73"/>
                  <a:gd name="T28" fmla="*/ 3 w 90"/>
                  <a:gd name="T29" fmla="*/ 65 h 73"/>
                  <a:gd name="T30" fmla="*/ 0 w 90"/>
                  <a:gd name="T31" fmla="*/ 67 h 73"/>
                  <a:gd name="T32" fmla="*/ 4 w 90"/>
                  <a:gd name="T33" fmla="*/ 68 h 73"/>
                  <a:gd name="T34" fmla="*/ 18 w 90"/>
                  <a:gd name="T35" fmla="*/ 64 h 73"/>
                  <a:gd name="T36" fmla="*/ 21 w 90"/>
                  <a:gd name="T37" fmla="*/ 64 h 73"/>
                  <a:gd name="T38" fmla="*/ 22 w 90"/>
                  <a:gd name="T39" fmla="*/ 64 h 73"/>
                  <a:gd name="T40" fmla="*/ 23 w 90"/>
                  <a:gd name="T41" fmla="*/ 64 h 73"/>
                  <a:gd name="T42" fmla="*/ 25 w 90"/>
                  <a:gd name="T43" fmla="*/ 63 h 73"/>
                  <a:gd name="T44" fmla="*/ 28 w 90"/>
                  <a:gd name="T45" fmla="*/ 61 h 73"/>
                  <a:gd name="T46" fmla="*/ 36 w 90"/>
                  <a:gd name="T47" fmla="*/ 63 h 73"/>
                  <a:gd name="T48" fmla="*/ 35 w 90"/>
                  <a:gd name="T49" fmla="*/ 68 h 73"/>
                  <a:gd name="T50" fmla="*/ 35 w 90"/>
                  <a:gd name="T51" fmla="*/ 70 h 73"/>
                  <a:gd name="T52" fmla="*/ 39 w 90"/>
                  <a:gd name="T53" fmla="*/ 73 h 73"/>
                  <a:gd name="T54" fmla="*/ 46 w 90"/>
                  <a:gd name="T55" fmla="*/ 66 h 73"/>
                  <a:gd name="T56" fmla="*/ 49 w 90"/>
                  <a:gd name="T57" fmla="*/ 66 h 73"/>
                  <a:gd name="T58" fmla="*/ 46 w 90"/>
                  <a:gd name="T59" fmla="*/ 61 h 73"/>
                  <a:gd name="T60" fmla="*/ 48 w 90"/>
                  <a:gd name="T61" fmla="*/ 59 h 73"/>
                  <a:gd name="T62" fmla="*/ 56 w 90"/>
                  <a:gd name="T63" fmla="*/ 64 h 73"/>
                  <a:gd name="T64" fmla="*/ 61 w 90"/>
                  <a:gd name="T65" fmla="*/ 60 h 73"/>
                  <a:gd name="T66" fmla="*/ 64 w 90"/>
                  <a:gd name="T67" fmla="*/ 60 h 73"/>
                  <a:gd name="T68" fmla="*/ 66 w 90"/>
                  <a:gd name="T69" fmla="*/ 62 h 73"/>
                  <a:gd name="T70" fmla="*/ 73 w 90"/>
                  <a:gd name="T71" fmla="*/ 55 h 73"/>
                  <a:gd name="T72" fmla="*/ 73 w 90"/>
                  <a:gd name="T73" fmla="*/ 59 h 73"/>
                  <a:gd name="T74" fmla="*/ 80 w 90"/>
                  <a:gd name="T75" fmla="*/ 54 h 73"/>
                  <a:gd name="T76" fmla="*/ 78 w 90"/>
                  <a:gd name="T77" fmla="*/ 48 h 73"/>
                  <a:gd name="T78" fmla="*/ 81 w 90"/>
                  <a:gd name="T79" fmla="*/ 41 h 73"/>
                  <a:gd name="T80" fmla="*/ 83 w 90"/>
                  <a:gd name="T81" fmla="*/ 28 h 73"/>
                  <a:gd name="T82" fmla="*/ 84 w 90"/>
                  <a:gd name="T83" fmla="*/ 28 h 73"/>
                  <a:gd name="T84" fmla="*/ 84 w 90"/>
                  <a:gd name="T85" fmla="*/ 28 h 73"/>
                  <a:gd name="T86" fmla="*/ 85 w 90"/>
                  <a:gd name="T87" fmla="*/ 28 h 73"/>
                  <a:gd name="T88" fmla="*/ 86 w 90"/>
                  <a:gd name="T89" fmla="*/ 27 h 73"/>
                  <a:gd name="T90" fmla="*/ 86 w 90"/>
                  <a:gd name="T91" fmla="*/ 26 h 73"/>
                  <a:gd name="T92" fmla="*/ 90 w 90"/>
                  <a:gd name="T93" fmla="*/ 17 h 73"/>
                  <a:gd name="T94" fmla="*/ 86 w 90"/>
                  <a:gd name="T95" fmla="*/ 7 h 73"/>
                  <a:gd name="T96" fmla="*/ 85 w 90"/>
                  <a:gd name="T97" fmla="*/ 1 h 73"/>
                  <a:gd name="T98" fmla="*/ 82 w 90"/>
                  <a:gd name="T99" fmla="*/ 0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90" h="73">
                    <a:moveTo>
                      <a:pt x="82" y="0"/>
                    </a:moveTo>
                    <a:cubicBezTo>
                      <a:pt x="81" y="0"/>
                      <a:pt x="82" y="2"/>
                      <a:pt x="83" y="2"/>
                    </a:cubicBezTo>
                    <a:cubicBezTo>
                      <a:pt x="83" y="3"/>
                      <a:pt x="83" y="3"/>
                      <a:pt x="83" y="3"/>
                    </a:cubicBezTo>
                    <a:cubicBezTo>
                      <a:pt x="83" y="3"/>
                      <a:pt x="82" y="4"/>
                      <a:pt x="81" y="4"/>
                    </a:cubicBezTo>
                    <a:cubicBezTo>
                      <a:pt x="80" y="4"/>
                      <a:pt x="80" y="2"/>
                      <a:pt x="80" y="2"/>
                    </a:cubicBezTo>
                    <a:cubicBezTo>
                      <a:pt x="76" y="2"/>
                      <a:pt x="73" y="9"/>
                      <a:pt x="73" y="12"/>
                    </a:cubicBezTo>
                    <a:cubicBezTo>
                      <a:pt x="73" y="14"/>
                      <a:pt x="74" y="14"/>
                      <a:pt x="74" y="16"/>
                    </a:cubicBezTo>
                    <a:cubicBezTo>
                      <a:pt x="74" y="25"/>
                      <a:pt x="65" y="37"/>
                      <a:pt x="59" y="39"/>
                    </a:cubicBezTo>
                    <a:cubicBezTo>
                      <a:pt x="55" y="40"/>
                      <a:pt x="55" y="42"/>
                      <a:pt x="51" y="42"/>
                    </a:cubicBezTo>
                    <a:cubicBezTo>
                      <a:pt x="50" y="42"/>
                      <a:pt x="49" y="42"/>
                      <a:pt x="49" y="41"/>
                    </a:cubicBezTo>
                    <a:cubicBezTo>
                      <a:pt x="49" y="40"/>
                      <a:pt x="50" y="39"/>
                      <a:pt x="51" y="38"/>
                    </a:cubicBezTo>
                    <a:cubicBezTo>
                      <a:pt x="50" y="38"/>
                      <a:pt x="46" y="45"/>
                      <a:pt x="46" y="45"/>
                    </a:cubicBezTo>
                    <a:cubicBezTo>
                      <a:pt x="43" y="45"/>
                      <a:pt x="42" y="54"/>
                      <a:pt x="37" y="54"/>
                    </a:cubicBezTo>
                    <a:cubicBezTo>
                      <a:pt x="30" y="54"/>
                      <a:pt x="28" y="54"/>
                      <a:pt x="19" y="54"/>
                    </a:cubicBezTo>
                    <a:cubicBezTo>
                      <a:pt x="12" y="54"/>
                      <a:pt x="9" y="61"/>
                      <a:pt x="3" y="65"/>
                    </a:cubicBezTo>
                    <a:cubicBezTo>
                      <a:pt x="2" y="65"/>
                      <a:pt x="0" y="66"/>
                      <a:pt x="0" y="67"/>
                    </a:cubicBezTo>
                    <a:cubicBezTo>
                      <a:pt x="0" y="68"/>
                      <a:pt x="2" y="68"/>
                      <a:pt x="4" y="68"/>
                    </a:cubicBezTo>
                    <a:cubicBezTo>
                      <a:pt x="10" y="68"/>
                      <a:pt x="15" y="66"/>
                      <a:pt x="18" y="64"/>
                    </a:cubicBezTo>
                    <a:cubicBezTo>
                      <a:pt x="19" y="64"/>
                      <a:pt x="20" y="64"/>
                      <a:pt x="21" y="64"/>
                    </a:cubicBezTo>
                    <a:cubicBezTo>
                      <a:pt x="21" y="64"/>
                      <a:pt x="21" y="64"/>
                      <a:pt x="22" y="64"/>
                    </a:cubicBezTo>
                    <a:cubicBezTo>
                      <a:pt x="22" y="64"/>
                      <a:pt x="22" y="64"/>
                      <a:pt x="23" y="64"/>
                    </a:cubicBezTo>
                    <a:cubicBezTo>
                      <a:pt x="23" y="64"/>
                      <a:pt x="24" y="64"/>
                      <a:pt x="25" y="63"/>
                    </a:cubicBezTo>
                    <a:cubicBezTo>
                      <a:pt x="25" y="63"/>
                      <a:pt x="26" y="61"/>
                      <a:pt x="28" y="61"/>
                    </a:cubicBezTo>
                    <a:cubicBezTo>
                      <a:pt x="31" y="61"/>
                      <a:pt x="33" y="63"/>
                      <a:pt x="36" y="63"/>
                    </a:cubicBezTo>
                    <a:cubicBezTo>
                      <a:pt x="36" y="65"/>
                      <a:pt x="35" y="67"/>
                      <a:pt x="35" y="68"/>
                    </a:cubicBezTo>
                    <a:cubicBezTo>
                      <a:pt x="35" y="69"/>
                      <a:pt x="34" y="70"/>
                      <a:pt x="35" y="70"/>
                    </a:cubicBezTo>
                    <a:cubicBezTo>
                      <a:pt x="37" y="70"/>
                      <a:pt x="37" y="73"/>
                      <a:pt x="39" y="73"/>
                    </a:cubicBezTo>
                    <a:cubicBezTo>
                      <a:pt x="41" y="70"/>
                      <a:pt x="44" y="66"/>
                      <a:pt x="46" y="66"/>
                    </a:cubicBezTo>
                    <a:cubicBezTo>
                      <a:pt x="47" y="66"/>
                      <a:pt x="48" y="66"/>
                      <a:pt x="49" y="66"/>
                    </a:cubicBezTo>
                    <a:cubicBezTo>
                      <a:pt x="48" y="66"/>
                      <a:pt x="46" y="62"/>
                      <a:pt x="46" y="61"/>
                    </a:cubicBezTo>
                    <a:cubicBezTo>
                      <a:pt x="46" y="60"/>
                      <a:pt x="47" y="59"/>
                      <a:pt x="48" y="59"/>
                    </a:cubicBezTo>
                    <a:cubicBezTo>
                      <a:pt x="50" y="59"/>
                      <a:pt x="50" y="64"/>
                      <a:pt x="56" y="64"/>
                    </a:cubicBezTo>
                    <a:cubicBezTo>
                      <a:pt x="58" y="64"/>
                      <a:pt x="60" y="62"/>
                      <a:pt x="61" y="60"/>
                    </a:cubicBezTo>
                    <a:cubicBezTo>
                      <a:pt x="64" y="60"/>
                      <a:pt x="64" y="60"/>
                      <a:pt x="64" y="60"/>
                    </a:cubicBezTo>
                    <a:cubicBezTo>
                      <a:pt x="64" y="61"/>
                      <a:pt x="65" y="62"/>
                      <a:pt x="66" y="62"/>
                    </a:cubicBezTo>
                    <a:cubicBezTo>
                      <a:pt x="67" y="58"/>
                      <a:pt x="69" y="57"/>
                      <a:pt x="73" y="55"/>
                    </a:cubicBezTo>
                    <a:cubicBezTo>
                      <a:pt x="73" y="57"/>
                      <a:pt x="72" y="57"/>
                      <a:pt x="73" y="59"/>
                    </a:cubicBezTo>
                    <a:cubicBezTo>
                      <a:pt x="76" y="58"/>
                      <a:pt x="76" y="56"/>
                      <a:pt x="80" y="54"/>
                    </a:cubicBezTo>
                    <a:cubicBezTo>
                      <a:pt x="79" y="52"/>
                      <a:pt x="78" y="51"/>
                      <a:pt x="78" y="48"/>
                    </a:cubicBezTo>
                    <a:cubicBezTo>
                      <a:pt x="78" y="45"/>
                      <a:pt x="81" y="43"/>
                      <a:pt x="81" y="41"/>
                    </a:cubicBezTo>
                    <a:cubicBezTo>
                      <a:pt x="81" y="37"/>
                      <a:pt x="81" y="29"/>
                      <a:pt x="83" y="28"/>
                    </a:cubicBezTo>
                    <a:cubicBezTo>
                      <a:pt x="84" y="28"/>
                      <a:pt x="84" y="28"/>
                      <a:pt x="84" y="28"/>
                    </a:cubicBezTo>
                    <a:cubicBezTo>
                      <a:pt x="84" y="28"/>
                      <a:pt x="84" y="28"/>
                      <a:pt x="84" y="28"/>
                    </a:cubicBezTo>
                    <a:cubicBezTo>
                      <a:pt x="85" y="28"/>
                      <a:pt x="85" y="28"/>
                      <a:pt x="85" y="28"/>
                    </a:cubicBezTo>
                    <a:cubicBezTo>
                      <a:pt x="85" y="28"/>
                      <a:pt x="86" y="28"/>
                      <a:pt x="86" y="27"/>
                    </a:cubicBezTo>
                    <a:cubicBezTo>
                      <a:pt x="86" y="27"/>
                      <a:pt x="86" y="26"/>
                      <a:pt x="86" y="26"/>
                    </a:cubicBezTo>
                    <a:cubicBezTo>
                      <a:pt x="86" y="22"/>
                      <a:pt x="90" y="21"/>
                      <a:pt x="90" y="17"/>
                    </a:cubicBezTo>
                    <a:cubicBezTo>
                      <a:pt x="90" y="13"/>
                      <a:pt x="86" y="11"/>
                      <a:pt x="86" y="7"/>
                    </a:cubicBezTo>
                    <a:cubicBezTo>
                      <a:pt x="86" y="5"/>
                      <a:pt x="86" y="3"/>
                      <a:pt x="85" y="1"/>
                    </a:cubicBezTo>
                    <a:cubicBezTo>
                      <a:pt x="85" y="0"/>
                      <a:pt x="84" y="0"/>
                      <a:pt x="82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47" name="Freeform 62"/>
              <p:cNvSpPr>
                <a:spLocks/>
              </p:cNvSpPr>
              <p:nvPr/>
            </p:nvSpPr>
            <p:spPr bwMode="auto">
              <a:xfrm>
                <a:off x="7970838" y="2830513"/>
                <a:ext cx="100012" cy="84138"/>
              </a:xfrm>
              <a:custGeom>
                <a:avLst/>
                <a:gdLst>
                  <a:gd name="T0" fmla="*/ 16 w 46"/>
                  <a:gd name="T1" fmla="*/ 0 h 39"/>
                  <a:gd name="T2" fmla="*/ 14 w 46"/>
                  <a:gd name="T3" fmla="*/ 4 h 39"/>
                  <a:gd name="T4" fmla="*/ 16 w 46"/>
                  <a:gd name="T5" fmla="*/ 7 h 39"/>
                  <a:gd name="T6" fmla="*/ 9 w 46"/>
                  <a:gd name="T7" fmla="*/ 22 h 39"/>
                  <a:gd name="T8" fmla="*/ 7 w 46"/>
                  <a:gd name="T9" fmla="*/ 22 h 39"/>
                  <a:gd name="T10" fmla="*/ 6 w 46"/>
                  <a:gd name="T11" fmla="*/ 22 h 39"/>
                  <a:gd name="T12" fmla="*/ 7 w 46"/>
                  <a:gd name="T13" fmla="*/ 22 h 39"/>
                  <a:gd name="T14" fmla="*/ 5 w 46"/>
                  <a:gd name="T15" fmla="*/ 21 h 39"/>
                  <a:gd name="T16" fmla="*/ 5 w 46"/>
                  <a:gd name="T17" fmla="*/ 23 h 39"/>
                  <a:gd name="T18" fmla="*/ 0 w 46"/>
                  <a:gd name="T19" fmla="*/ 30 h 39"/>
                  <a:gd name="T20" fmla="*/ 1 w 46"/>
                  <a:gd name="T21" fmla="*/ 33 h 39"/>
                  <a:gd name="T22" fmla="*/ 1 w 46"/>
                  <a:gd name="T23" fmla="*/ 39 h 39"/>
                  <a:gd name="T24" fmla="*/ 3 w 46"/>
                  <a:gd name="T25" fmla="*/ 39 h 39"/>
                  <a:gd name="T26" fmla="*/ 10 w 46"/>
                  <a:gd name="T27" fmla="*/ 35 h 39"/>
                  <a:gd name="T28" fmla="*/ 4 w 46"/>
                  <a:gd name="T29" fmla="*/ 31 h 39"/>
                  <a:gd name="T30" fmla="*/ 7 w 46"/>
                  <a:gd name="T31" fmla="*/ 28 h 39"/>
                  <a:gd name="T32" fmla="*/ 13 w 46"/>
                  <a:gd name="T33" fmla="*/ 29 h 39"/>
                  <a:gd name="T34" fmla="*/ 15 w 46"/>
                  <a:gd name="T35" fmla="*/ 27 h 39"/>
                  <a:gd name="T36" fmla="*/ 27 w 46"/>
                  <a:gd name="T37" fmla="*/ 33 h 39"/>
                  <a:gd name="T38" fmla="*/ 37 w 46"/>
                  <a:gd name="T39" fmla="*/ 24 h 39"/>
                  <a:gd name="T40" fmla="*/ 46 w 46"/>
                  <a:gd name="T41" fmla="*/ 21 h 39"/>
                  <a:gd name="T42" fmla="*/ 42 w 46"/>
                  <a:gd name="T43" fmla="*/ 17 h 39"/>
                  <a:gd name="T44" fmla="*/ 44 w 46"/>
                  <a:gd name="T45" fmla="*/ 14 h 39"/>
                  <a:gd name="T46" fmla="*/ 43 w 46"/>
                  <a:gd name="T47" fmla="*/ 14 h 39"/>
                  <a:gd name="T48" fmla="*/ 38 w 46"/>
                  <a:gd name="T49" fmla="*/ 15 h 39"/>
                  <a:gd name="T50" fmla="*/ 16 w 46"/>
                  <a:gd name="T51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46" h="39">
                    <a:moveTo>
                      <a:pt x="16" y="0"/>
                    </a:moveTo>
                    <a:cubicBezTo>
                      <a:pt x="16" y="1"/>
                      <a:pt x="14" y="2"/>
                      <a:pt x="14" y="4"/>
                    </a:cubicBezTo>
                    <a:cubicBezTo>
                      <a:pt x="14" y="5"/>
                      <a:pt x="16" y="6"/>
                      <a:pt x="16" y="7"/>
                    </a:cubicBezTo>
                    <a:cubicBezTo>
                      <a:pt x="16" y="11"/>
                      <a:pt x="14" y="22"/>
                      <a:pt x="9" y="22"/>
                    </a:cubicBezTo>
                    <a:cubicBezTo>
                      <a:pt x="8" y="22"/>
                      <a:pt x="8" y="22"/>
                      <a:pt x="7" y="22"/>
                    </a:cubicBezTo>
                    <a:cubicBezTo>
                      <a:pt x="7" y="22"/>
                      <a:pt x="7" y="22"/>
                      <a:pt x="6" y="22"/>
                    </a:cubicBezTo>
                    <a:cubicBezTo>
                      <a:pt x="7" y="22"/>
                      <a:pt x="7" y="22"/>
                      <a:pt x="7" y="22"/>
                    </a:cubicBezTo>
                    <a:cubicBezTo>
                      <a:pt x="6" y="22"/>
                      <a:pt x="5" y="21"/>
                      <a:pt x="5" y="21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4" y="25"/>
                      <a:pt x="0" y="27"/>
                      <a:pt x="0" y="30"/>
                    </a:cubicBezTo>
                    <a:cubicBezTo>
                      <a:pt x="0" y="31"/>
                      <a:pt x="1" y="32"/>
                      <a:pt x="1" y="33"/>
                    </a:cubicBezTo>
                    <a:cubicBezTo>
                      <a:pt x="1" y="33"/>
                      <a:pt x="1" y="38"/>
                      <a:pt x="1" y="39"/>
                    </a:cubicBezTo>
                    <a:cubicBezTo>
                      <a:pt x="3" y="39"/>
                      <a:pt x="3" y="39"/>
                      <a:pt x="3" y="39"/>
                    </a:cubicBezTo>
                    <a:cubicBezTo>
                      <a:pt x="5" y="37"/>
                      <a:pt x="7" y="38"/>
                      <a:pt x="10" y="35"/>
                    </a:cubicBezTo>
                    <a:cubicBezTo>
                      <a:pt x="8" y="34"/>
                      <a:pt x="4" y="34"/>
                      <a:pt x="4" y="31"/>
                    </a:cubicBezTo>
                    <a:cubicBezTo>
                      <a:pt x="4" y="29"/>
                      <a:pt x="5" y="28"/>
                      <a:pt x="7" y="28"/>
                    </a:cubicBezTo>
                    <a:cubicBezTo>
                      <a:pt x="8" y="28"/>
                      <a:pt x="11" y="29"/>
                      <a:pt x="13" y="29"/>
                    </a:cubicBezTo>
                    <a:cubicBezTo>
                      <a:pt x="13" y="28"/>
                      <a:pt x="14" y="27"/>
                      <a:pt x="15" y="27"/>
                    </a:cubicBezTo>
                    <a:cubicBezTo>
                      <a:pt x="20" y="30"/>
                      <a:pt x="22" y="31"/>
                      <a:pt x="27" y="33"/>
                    </a:cubicBezTo>
                    <a:cubicBezTo>
                      <a:pt x="29" y="30"/>
                      <a:pt x="31" y="24"/>
                      <a:pt x="37" y="24"/>
                    </a:cubicBezTo>
                    <a:cubicBezTo>
                      <a:pt x="41" y="24"/>
                      <a:pt x="43" y="23"/>
                      <a:pt x="46" y="21"/>
                    </a:cubicBezTo>
                    <a:cubicBezTo>
                      <a:pt x="45" y="21"/>
                      <a:pt x="42" y="19"/>
                      <a:pt x="42" y="17"/>
                    </a:cubicBezTo>
                    <a:cubicBezTo>
                      <a:pt x="42" y="16"/>
                      <a:pt x="44" y="15"/>
                      <a:pt x="44" y="14"/>
                    </a:cubicBezTo>
                    <a:cubicBezTo>
                      <a:pt x="44" y="14"/>
                      <a:pt x="43" y="14"/>
                      <a:pt x="43" y="14"/>
                    </a:cubicBezTo>
                    <a:cubicBezTo>
                      <a:pt x="41" y="14"/>
                      <a:pt x="40" y="15"/>
                      <a:pt x="38" y="15"/>
                    </a:cubicBezTo>
                    <a:cubicBezTo>
                      <a:pt x="27" y="15"/>
                      <a:pt x="24" y="5"/>
                      <a:pt x="16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48" name="Freeform 63"/>
              <p:cNvSpPr>
                <a:spLocks noEditPoints="1"/>
              </p:cNvSpPr>
              <p:nvPr/>
            </p:nvSpPr>
            <p:spPr bwMode="auto">
              <a:xfrm>
                <a:off x="8069263" y="2851150"/>
                <a:ext cx="17462" cy="15875"/>
              </a:xfrm>
              <a:custGeom>
                <a:avLst/>
                <a:gdLst>
                  <a:gd name="T0" fmla="*/ 7 w 8"/>
                  <a:gd name="T1" fmla="*/ 0 h 7"/>
                  <a:gd name="T2" fmla="*/ 1 w 8"/>
                  <a:gd name="T3" fmla="*/ 5 h 7"/>
                  <a:gd name="T4" fmla="*/ 1 w 8"/>
                  <a:gd name="T5" fmla="*/ 7 h 7"/>
                  <a:gd name="T6" fmla="*/ 8 w 8"/>
                  <a:gd name="T7" fmla="*/ 1 h 7"/>
                  <a:gd name="T8" fmla="*/ 7 w 8"/>
                  <a:gd name="T9" fmla="*/ 0 h 7"/>
                  <a:gd name="T10" fmla="*/ 6 w 8"/>
                  <a:gd name="T11" fmla="*/ 0 h 7"/>
                  <a:gd name="T12" fmla="*/ 7 w 8"/>
                  <a:gd name="T13" fmla="*/ 0 h 7"/>
                  <a:gd name="T14" fmla="*/ 7 w 8"/>
                  <a:gd name="T15" fmla="*/ 0 h 7"/>
                  <a:gd name="T16" fmla="*/ 6 w 8"/>
                  <a:gd name="T1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7">
                    <a:moveTo>
                      <a:pt x="7" y="0"/>
                    </a:moveTo>
                    <a:cubicBezTo>
                      <a:pt x="4" y="1"/>
                      <a:pt x="2" y="3"/>
                      <a:pt x="1" y="5"/>
                    </a:cubicBezTo>
                    <a:cubicBezTo>
                      <a:pt x="0" y="5"/>
                      <a:pt x="0" y="7"/>
                      <a:pt x="1" y="7"/>
                    </a:cubicBezTo>
                    <a:cubicBezTo>
                      <a:pt x="3" y="7"/>
                      <a:pt x="6" y="3"/>
                      <a:pt x="8" y="1"/>
                    </a:cubicBezTo>
                    <a:cubicBezTo>
                      <a:pt x="7" y="0"/>
                      <a:pt x="7" y="0"/>
                      <a:pt x="7" y="0"/>
                    </a:cubicBezTo>
                    <a:moveTo>
                      <a:pt x="6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6" y="0"/>
                      <a:pt x="6" y="0"/>
                      <a:pt x="6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49" name="Freeform 64"/>
              <p:cNvSpPr>
                <a:spLocks/>
              </p:cNvSpPr>
              <p:nvPr/>
            </p:nvSpPr>
            <p:spPr bwMode="auto">
              <a:xfrm>
                <a:off x="8104188" y="2830513"/>
                <a:ext cx="22225" cy="14288"/>
              </a:xfrm>
              <a:custGeom>
                <a:avLst/>
                <a:gdLst>
                  <a:gd name="T0" fmla="*/ 10 w 10"/>
                  <a:gd name="T1" fmla="*/ 0 h 7"/>
                  <a:gd name="T2" fmla="*/ 9 w 10"/>
                  <a:gd name="T3" fmla="*/ 0 h 7"/>
                  <a:gd name="T4" fmla="*/ 6 w 10"/>
                  <a:gd name="T5" fmla="*/ 0 h 7"/>
                  <a:gd name="T6" fmla="*/ 0 w 10"/>
                  <a:gd name="T7" fmla="*/ 6 h 7"/>
                  <a:gd name="T8" fmla="*/ 0 w 10"/>
                  <a:gd name="T9" fmla="*/ 7 h 7"/>
                  <a:gd name="T10" fmla="*/ 10 w 10"/>
                  <a:gd name="T11" fmla="*/ 2 h 7"/>
                  <a:gd name="T12" fmla="*/ 10 w 10"/>
                  <a:gd name="T13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7">
                    <a:moveTo>
                      <a:pt x="10" y="0"/>
                    </a:moveTo>
                    <a:cubicBezTo>
                      <a:pt x="10" y="0"/>
                      <a:pt x="9" y="0"/>
                      <a:pt x="9" y="0"/>
                    </a:cubicBezTo>
                    <a:cubicBezTo>
                      <a:pt x="8" y="0"/>
                      <a:pt x="7" y="0"/>
                      <a:pt x="6" y="0"/>
                    </a:cubicBezTo>
                    <a:cubicBezTo>
                      <a:pt x="3" y="0"/>
                      <a:pt x="0" y="6"/>
                      <a:pt x="0" y="6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4" y="7"/>
                      <a:pt x="4" y="2"/>
                      <a:pt x="10" y="2"/>
                    </a:cubicBezTo>
                    <a:cubicBezTo>
                      <a:pt x="10" y="0"/>
                      <a:pt x="10" y="0"/>
                      <a:pt x="10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50" name="Freeform 65"/>
              <p:cNvSpPr>
                <a:spLocks/>
              </p:cNvSpPr>
              <p:nvPr/>
            </p:nvSpPr>
            <p:spPr bwMode="auto">
              <a:xfrm>
                <a:off x="8145463" y="2813050"/>
                <a:ext cx="11112" cy="11113"/>
              </a:xfrm>
              <a:custGeom>
                <a:avLst/>
                <a:gdLst>
                  <a:gd name="T0" fmla="*/ 5 w 5"/>
                  <a:gd name="T1" fmla="*/ 0 h 5"/>
                  <a:gd name="T2" fmla="*/ 1 w 5"/>
                  <a:gd name="T3" fmla="*/ 1 h 5"/>
                  <a:gd name="T4" fmla="*/ 0 w 5"/>
                  <a:gd name="T5" fmla="*/ 4 h 5"/>
                  <a:gd name="T6" fmla="*/ 0 w 5"/>
                  <a:gd name="T7" fmla="*/ 5 h 5"/>
                  <a:gd name="T8" fmla="*/ 5 w 5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5">
                    <a:moveTo>
                      <a:pt x="5" y="0"/>
                    </a:moveTo>
                    <a:cubicBezTo>
                      <a:pt x="5" y="0"/>
                      <a:pt x="1" y="0"/>
                      <a:pt x="1" y="1"/>
                    </a:cubicBezTo>
                    <a:cubicBezTo>
                      <a:pt x="0" y="2"/>
                      <a:pt x="1" y="4"/>
                      <a:pt x="0" y="4"/>
                    </a:cubicBezTo>
                    <a:cubicBezTo>
                      <a:pt x="0" y="4"/>
                      <a:pt x="0" y="5"/>
                      <a:pt x="0" y="5"/>
                    </a:cubicBezTo>
                    <a:cubicBezTo>
                      <a:pt x="3" y="5"/>
                      <a:pt x="5" y="1"/>
                      <a:pt x="5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51" name="Freeform 66"/>
              <p:cNvSpPr>
                <a:spLocks/>
              </p:cNvSpPr>
              <p:nvPr/>
            </p:nvSpPr>
            <p:spPr bwMode="auto">
              <a:xfrm>
                <a:off x="8002588" y="2624138"/>
                <a:ext cx="49212" cy="193675"/>
              </a:xfrm>
              <a:custGeom>
                <a:avLst/>
                <a:gdLst>
                  <a:gd name="T0" fmla="*/ 9 w 23"/>
                  <a:gd name="T1" fmla="*/ 0 h 89"/>
                  <a:gd name="T2" fmla="*/ 7 w 23"/>
                  <a:gd name="T3" fmla="*/ 0 h 89"/>
                  <a:gd name="T4" fmla="*/ 7 w 23"/>
                  <a:gd name="T5" fmla="*/ 6 h 89"/>
                  <a:gd name="T6" fmla="*/ 6 w 23"/>
                  <a:gd name="T7" fmla="*/ 10 h 89"/>
                  <a:gd name="T8" fmla="*/ 0 w 23"/>
                  <a:gd name="T9" fmla="*/ 24 h 89"/>
                  <a:gd name="T10" fmla="*/ 4 w 23"/>
                  <a:gd name="T11" fmla="*/ 35 h 89"/>
                  <a:gd name="T12" fmla="*/ 4 w 23"/>
                  <a:gd name="T13" fmla="*/ 51 h 89"/>
                  <a:gd name="T14" fmla="*/ 3 w 23"/>
                  <a:gd name="T15" fmla="*/ 60 h 89"/>
                  <a:gd name="T16" fmla="*/ 5 w 23"/>
                  <a:gd name="T17" fmla="*/ 68 h 89"/>
                  <a:gd name="T18" fmla="*/ 4 w 23"/>
                  <a:gd name="T19" fmla="*/ 81 h 89"/>
                  <a:gd name="T20" fmla="*/ 4 w 23"/>
                  <a:gd name="T21" fmla="*/ 89 h 89"/>
                  <a:gd name="T22" fmla="*/ 10 w 23"/>
                  <a:gd name="T23" fmla="*/ 83 h 89"/>
                  <a:gd name="T24" fmla="*/ 13 w 23"/>
                  <a:gd name="T25" fmla="*/ 83 h 89"/>
                  <a:gd name="T26" fmla="*/ 16 w 23"/>
                  <a:gd name="T27" fmla="*/ 86 h 89"/>
                  <a:gd name="T28" fmla="*/ 16 w 23"/>
                  <a:gd name="T29" fmla="*/ 85 h 89"/>
                  <a:gd name="T30" fmla="*/ 17 w 23"/>
                  <a:gd name="T31" fmla="*/ 85 h 89"/>
                  <a:gd name="T32" fmla="*/ 9 w 23"/>
                  <a:gd name="T33" fmla="*/ 71 h 89"/>
                  <a:gd name="T34" fmla="*/ 17 w 23"/>
                  <a:gd name="T35" fmla="*/ 54 h 89"/>
                  <a:gd name="T36" fmla="*/ 23 w 23"/>
                  <a:gd name="T37" fmla="*/ 58 h 89"/>
                  <a:gd name="T38" fmla="*/ 15 w 23"/>
                  <a:gd name="T39" fmla="*/ 39 h 89"/>
                  <a:gd name="T40" fmla="*/ 13 w 23"/>
                  <a:gd name="T41" fmla="*/ 31 h 89"/>
                  <a:gd name="T42" fmla="*/ 13 w 23"/>
                  <a:gd name="T43" fmla="*/ 24 h 89"/>
                  <a:gd name="T44" fmla="*/ 13 w 23"/>
                  <a:gd name="T45" fmla="*/ 13 h 89"/>
                  <a:gd name="T46" fmla="*/ 9 w 23"/>
                  <a:gd name="T47" fmla="*/ 0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3" h="89">
                    <a:moveTo>
                      <a:pt x="9" y="0"/>
                    </a:moveTo>
                    <a:cubicBezTo>
                      <a:pt x="9" y="0"/>
                      <a:pt x="8" y="0"/>
                      <a:pt x="7" y="0"/>
                    </a:cubicBezTo>
                    <a:cubicBezTo>
                      <a:pt x="7" y="3"/>
                      <a:pt x="7" y="3"/>
                      <a:pt x="7" y="6"/>
                    </a:cubicBezTo>
                    <a:cubicBezTo>
                      <a:pt x="7" y="8"/>
                      <a:pt x="6" y="8"/>
                      <a:pt x="6" y="10"/>
                    </a:cubicBezTo>
                    <a:cubicBezTo>
                      <a:pt x="2" y="11"/>
                      <a:pt x="0" y="18"/>
                      <a:pt x="0" y="24"/>
                    </a:cubicBezTo>
                    <a:cubicBezTo>
                      <a:pt x="0" y="29"/>
                      <a:pt x="4" y="30"/>
                      <a:pt x="4" y="35"/>
                    </a:cubicBezTo>
                    <a:cubicBezTo>
                      <a:pt x="4" y="42"/>
                      <a:pt x="4" y="44"/>
                      <a:pt x="4" y="51"/>
                    </a:cubicBezTo>
                    <a:cubicBezTo>
                      <a:pt x="4" y="55"/>
                      <a:pt x="3" y="56"/>
                      <a:pt x="3" y="60"/>
                    </a:cubicBezTo>
                    <a:cubicBezTo>
                      <a:pt x="3" y="63"/>
                      <a:pt x="5" y="64"/>
                      <a:pt x="5" y="68"/>
                    </a:cubicBezTo>
                    <a:cubicBezTo>
                      <a:pt x="5" y="72"/>
                      <a:pt x="4" y="76"/>
                      <a:pt x="4" y="81"/>
                    </a:cubicBezTo>
                    <a:cubicBezTo>
                      <a:pt x="4" y="82"/>
                      <a:pt x="3" y="89"/>
                      <a:pt x="4" y="89"/>
                    </a:cubicBezTo>
                    <a:cubicBezTo>
                      <a:pt x="7" y="89"/>
                      <a:pt x="7" y="83"/>
                      <a:pt x="10" y="83"/>
                    </a:cubicBezTo>
                    <a:cubicBezTo>
                      <a:pt x="11" y="83"/>
                      <a:pt x="12" y="83"/>
                      <a:pt x="13" y="83"/>
                    </a:cubicBezTo>
                    <a:cubicBezTo>
                      <a:pt x="13" y="84"/>
                      <a:pt x="15" y="86"/>
                      <a:pt x="16" y="86"/>
                    </a:cubicBezTo>
                    <a:cubicBezTo>
                      <a:pt x="16" y="86"/>
                      <a:pt x="16" y="85"/>
                      <a:pt x="16" y="85"/>
                    </a:cubicBezTo>
                    <a:cubicBezTo>
                      <a:pt x="17" y="85"/>
                      <a:pt x="17" y="85"/>
                      <a:pt x="17" y="85"/>
                    </a:cubicBezTo>
                    <a:cubicBezTo>
                      <a:pt x="15" y="80"/>
                      <a:pt x="9" y="77"/>
                      <a:pt x="9" y="71"/>
                    </a:cubicBezTo>
                    <a:cubicBezTo>
                      <a:pt x="9" y="63"/>
                      <a:pt x="9" y="54"/>
                      <a:pt x="17" y="54"/>
                    </a:cubicBezTo>
                    <a:cubicBezTo>
                      <a:pt x="20" y="54"/>
                      <a:pt x="22" y="56"/>
                      <a:pt x="23" y="58"/>
                    </a:cubicBezTo>
                    <a:cubicBezTo>
                      <a:pt x="21" y="51"/>
                      <a:pt x="18" y="46"/>
                      <a:pt x="15" y="39"/>
                    </a:cubicBezTo>
                    <a:cubicBezTo>
                      <a:pt x="15" y="37"/>
                      <a:pt x="13" y="34"/>
                      <a:pt x="13" y="31"/>
                    </a:cubicBezTo>
                    <a:cubicBezTo>
                      <a:pt x="13" y="24"/>
                      <a:pt x="13" y="24"/>
                      <a:pt x="13" y="24"/>
                    </a:cubicBezTo>
                    <a:cubicBezTo>
                      <a:pt x="11" y="20"/>
                      <a:pt x="14" y="17"/>
                      <a:pt x="13" y="13"/>
                    </a:cubicBezTo>
                    <a:cubicBezTo>
                      <a:pt x="11" y="10"/>
                      <a:pt x="9" y="6"/>
                      <a:pt x="9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52" name="Freeform 67"/>
              <p:cNvSpPr>
                <a:spLocks noEditPoints="1"/>
              </p:cNvSpPr>
              <p:nvPr/>
            </p:nvSpPr>
            <p:spPr bwMode="auto">
              <a:xfrm>
                <a:off x="6421438" y="1955800"/>
                <a:ext cx="307975" cy="227013"/>
              </a:xfrm>
              <a:custGeom>
                <a:avLst/>
                <a:gdLst>
                  <a:gd name="T0" fmla="*/ 49 w 142"/>
                  <a:gd name="T1" fmla="*/ 103 h 104"/>
                  <a:gd name="T2" fmla="*/ 49 w 142"/>
                  <a:gd name="T3" fmla="*/ 104 h 104"/>
                  <a:gd name="T4" fmla="*/ 49 w 142"/>
                  <a:gd name="T5" fmla="*/ 103 h 104"/>
                  <a:gd name="T6" fmla="*/ 48 w 142"/>
                  <a:gd name="T7" fmla="*/ 103 h 104"/>
                  <a:gd name="T8" fmla="*/ 49 w 142"/>
                  <a:gd name="T9" fmla="*/ 103 h 104"/>
                  <a:gd name="T10" fmla="*/ 49 w 142"/>
                  <a:gd name="T11" fmla="*/ 103 h 104"/>
                  <a:gd name="T12" fmla="*/ 48 w 142"/>
                  <a:gd name="T13" fmla="*/ 103 h 104"/>
                  <a:gd name="T14" fmla="*/ 46 w 142"/>
                  <a:gd name="T15" fmla="*/ 101 h 104"/>
                  <a:gd name="T16" fmla="*/ 48 w 142"/>
                  <a:gd name="T17" fmla="*/ 103 h 104"/>
                  <a:gd name="T18" fmla="*/ 46 w 142"/>
                  <a:gd name="T19" fmla="*/ 101 h 104"/>
                  <a:gd name="T20" fmla="*/ 130 w 142"/>
                  <a:gd name="T21" fmla="*/ 0 h 104"/>
                  <a:gd name="T22" fmla="*/ 88 w 142"/>
                  <a:gd name="T23" fmla="*/ 16 h 104"/>
                  <a:gd name="T24" fmla="*/ 80 w 142"/>
                  <a:gd name="T25" fmla="*/ 13 h 104"/>
                  <a:gd name="T26" fmla="*/ 70 w 142"/>
                  <a:gd name="T27" fmla="*/ 16 h 104"/>
                  <a:gd name="T28" fmla="*/ 45 w 142"/>
                  <a:gd name="T29" fmla="*/ 30 h 104"/>
                  <a:gd name="T30" fmla="*/ 34 w 142"/>
                  <a:gd name="T31" fmla="*/ 32 h 104"/>
                  <a:gd name="T32" fmla="*/ 31 w 142"/>
                  <a:gd name="T33" fmla="*/ 35 h 104"/>
                  <a:gd name="T34" fmla="*/ 33 w 142"/>
                  <a:gd name="T35" fmla="*/ 40 h 104"/>
                  <a:gd name="T36" fmla="*/ 18 w 142"/>
                  <a:gd name="T37" fmla="*/ 57 h 104"/>
                  <a:gd name="T38" fmla="*/ 22 w 142"/>
                  <a:gd name="T39" fmla="*/ 63 h 104"/>
                  <a:gd name="T40" fmla="*/ 9 w 142"/>
                  <a:gd name="T41" fmla="*/ 71 h 104"/>
                  <a:gd name="T42" fmla="*/ 9 w 142"/>
                  <a:gd name="T43" fmla="*/ 75 h 104"/>
                  <a:gd name="T44" fmla="*/ 0 w 142"/>
                  <a:gd name="T45" fmla="*/ 87 h 104"/>
                  <a:gd name="T46" fmla="*/ 5 w 142"/>
                  <a:gd name="T47" fmla="*/ 92 h 104"/>
                  <a:gd name="T48" fmla="*/ 11 w 142"/>
                  <a:gd name="T49" fmla="*/ 92 h 104"/>
                  <a:gd name="T50" fmla="*/ 14 w 142"/>
                  <a:gd name="T51" fmla="*/ 92 h 104"/>
                  <a:gd name="T52" fmla="*/ 18 w 142"/>
                  <a:gd name="T53" fmla="*/ 102 h 104"/>
                  <a:gd name="T54" fmla="*/ 20 w 142"/>
                  <a:gd name="T55" fmla="*/ 103 h 104"/>
                  <a:gd name="T56" fmla="*/ 25 w 142"/>
                  <a:gd name="T57" fmla="*/ 102 h 104"/>
                  <a:gd name="T58" fmla="*/ 27 w 142"/>
                  <a:gd name="T59" fmla="*/ 104 h 104"/>
                  <a:gd name="T60" fmla="*/ 49 w 142"/>
                  <a:gd name="T61" fmla="*/ 104 h 104"/>
                  <a:gd name="T62" fmla="*/ 49 w 142"/>
                  <a:gd name="T63" fmla="*/ 103 h 104"/>
                  <a:gd name="T64" fmla="*/ 33 w 142"/>
                  <a:gd name="T65" fmla="*/ 84 h 104"/>
                  <a:gd name="T66" fmla="*/ 67 w 142"/>
                  <a:gd name="T67" fmla="*/ 43 h 104"/>
                  <a:gd name="T68" fmla="*/ 80 w 142"/>
                  <a:gd name="T69" fmla="*/ 36 h 104"/>
                  <a:gd name="T70" fmla="*/ 87 w 142"/>
                  <a:gd name="T71" fmla="*/ 29 h 104"/>
                  <a:gd name="T72" fmla="*/ 113 w 142"/>
                  <a:gd name="T73" fmla="*/ 22 h 104"/>
                  <a:gd name="T74" fmla="*/ 142 w 142"/>
                  <a:gd name="T75" fmla="*/ 7 h 104"/>
                  <a:gd name="T76" fmla="*/ 130 w 142"/>
                  <a:gd name="T77" fmla="*/ 0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2" h="104">
                    <a:moveTo>
                      <a:pt x="49" y="103"/>
                    </a:moveTo>
                    <a:cubicBezTo>
                      <a:pt x="49" y="104"/>
                      <a:pt x="49" y="104"/>
                      <a:pt x="49" y="104"/>
                    </a:cubicBezTo>
                    <a:cubicBezTo>
                      <a:pt x="49" y="103"/>
                      <a:pt x="49" y="103"/>
                      <a:pt x="49" y="103"/>
                    </a:cubicBezTo>
                    <a:moveTo>
                      <a:pt x="48" y="103"/>
                    </a:moveTo>
                    <a:cubicBezTo>
                      <a:pt x="48" y="103"/>
                      <a:pt x="48" y="103"/>
                      <a:pt x="49" y="103"/>
                    </a:cubicBezTo>
                    <a:cubicBezTo>
                      <a:pt x="49" y="103"/>
                      <a:pt x="49" y="103"/>
                      <a:pt x="49" y="103"/>
                    </a:cubicBezTo>
                    <a:cubicBezTo>
                      <a:pt x="48" y="103"/>
                      <a:pt x="48" y="103"/>
                      <a:pt x="48" y="103"/>
                    </a:cubicBezTo>
                    <a:moveTo>
                      <a:pt x="46" y="101"/>
                    </a:moveTo>
                    <a:cubicBezTo>
                      <a:pt x="48" y="103"/>
                      <a:pt x="48" y="103"/>
                      <a:pt x="48" y="103"/>
                    </a:cubicBezTo>
                    <a:cubicBezTo>
                      <a:pt x="48" y="102"/>
                      <a:pt x="47" y="101"/>
                      <a:pt x="46" y="101"/>
                    </a:cubicBezTo>
                    <a:moveTo>
                      <a:pt x="130" y="0"/>
                    </a:moveTo>
                    <a:cubicBezTo>
                      <a:pt x="116" y="0"/>
                      <a:pt x="103" y="16"/>
                      <a:pt x="88" y="16"/>
                    </a:cubicBezTo>
                    <a:cubicBezTo>
                      <a:pt x="85" y="16"/>
                      <a:pt x="83" y="13"/>
                      <a:pt x="80" y="13"/>
                    </a:cubicBezTo>
                    <a:cubicBezTo>
                      <a:pt x="74" y="13"/>
                      <a:pt x="74" y="16"/>
                      <a:pt x="70" y="16"/>
                    </a:cubicBezTo>
                    <a:cubicBezTo>
                      <a:pt x="60" y="16"/>
                      <a:pt x="52" y="30"/>
                      <a:pt x="45" y="30"/>
                    </a:cubicBezTo>
                    <a:cubicBezTo>
                      <a:pt x="41" y="30"/>
                      <a:pt x="38" y="32"/>
                      <a:pt x="34" y="32"/>
                    </a:cubicBezTo>
                    <a:cubicBezTo>
                      <a:pt x="32" y="32"/>
                      <a:pt x="31" y="34"/>
                      <a:pt x="31" y="35"/>
                    </a:cubicBezTo>
                    <a:cubicBezTo>
                      <a:pt x="31" y="36"/>
                      <a:pt x="33" y="38"/>
                      <a:pt x="33" y="40"/>
                    </a:cubicBezTo>
                    <a:cubicBezTo>
                      <a:pt x="33" y="48"/>
                      <a:pt x="18" y="52"/>
                      <a:pt x="18" y="57"/>
                    </a:cubicBezTo>
                    <a:cubicBezTo>
                      <a:pt x="18" y="59"/>
                      <a:pt x="22" y="60"/>
                      <a:pt x="22" y="63"/>
                    </a:cubicBezTo>
                    <a:cubicBezTo>
                      <a:pt x="18" y="64"/>
                      <a:pt x="9" y="66"/>
                      <a:pt x="9" y="71"/>
                    </a:cubicBezTo>
                    <a:cubicBezTo>
                      <a:pt x="9" y="74"/>
                      <a:pt x="9" y="75"/>
                      <a:pt x="9" y="75"/>
                    </a:cubicBezTo>
                    <a:cubicBezTo>
                      <a:pt x="9" y="80"/>
                      <a:pt x="0" y="80"/>
                      <a:pt x="0" y="87"/>
                    </a:cubicBezTo>
                    <a:cubicBezTo>
                      <a:pt x="0" y="90"/>
                      <a:pt x="5" y="92"/>
                      <a:pt x="5" y="92"/>
                    </a:cubicBezTo>
                    <a:cubicBezTo>
                      <a:pt x="5" y="92"/>
                      <a:pt x="9" y="92"/>
                      <a:pt x="11" y="92"/>
                    </a:cubicBezTo>
                    <a:cubicBezTo>
                      <a:pt x="13" y="92"/>
                      <a:pt x="14" y="92"/>
                      <a:pt x="14" y="92"/>
                    </a:cubicBezTo>
                    <a:cubicBezTo>
                      <a:pt x="19" y="94"/>
                      <a:pt x="16" y="98"/>
                      <a:pt x="18" y="102"/>
                    </a:cubicBezTo>
                    <a:cubicBezTo>
                      <a:pt x="18" y="103"/>
                      <a:pt x="19" y="103"/>
                      <a:pt x="20" y="103"/>
                    </a:cubicBezTo>
                    <a:cubicBezTo>
                      <a:pt x="21" y="103"/>
                      <a:pt x="24" y="102"/>
                      <a:pt x="25" y="102"/>
                    </a:cubicBezTo>
                    <a:cubicBezTo>
                      <a:pt x="26" y="102"/>
                      <a:pt x="27" y="104"/>
                      <a:pt x="27" y="104"/>
                    </a:cubicBezTo>
                    <a:cubicBezTo>
                      <a:pt x="49" y="104"/>
                      <a:pt x="49" y="104"/>
                      <a:pt x="49" y="104"/>
                    </a:cubicBezTo>
                    <a:cubicBezTo>
                      <a:pt x="49" y="104"/>
                      <a:pt x="49" y="103"/>
                      <a:pt x="49" y="103"/>
                    </a:cubicBezTo>
                    <a:cubicBezTo>
                      <a:pt x="42" y="97"/>
                      <a:pt x="33" y="95"/>
                      <a:pt x="33" y="84"/>
                    </a:cubicBezTo>
                    <a:cubicBezTo>
                      <a:pt x="33" y="66"/>
                      <a:pt x="52" y="47"/>
                      <a:pt x="67" y="43"/>
                    </a:cubicBezTo>
                    <a:cubicBezTo>
                      <a:pt x="72" y="42"/>
                      <a:pt x="73" y="36"/>
                      <a:pt x="80" y="36"/>
                    </a:cubicBezTo>
                    <a:cubicBezTo>
                      <a:pt x="84" y="36"/>
                      <a:pt x="85" y="30"/>
                      <a:pt x="87" y="29"/>
                    </a:cubicBezTo>
                    <a:cubicBezTo>
                      <a:pt x="96" y="25"/>
                      <a:pt x="103" y="27"/>
                      <a:pt x="113" y="22"/>
                    </a:cubicBezTo>
                    <a:cubicBezTo>
                      <a:pt x="120" y="19"/>
                      <a:pt x="142" y="17"/>
                      <a:pt x="142" y="7"/>
                    </a:cubicBezTo>
                    <a:cubicBezTo>
                      <a:pt x="142" y="4"/>
                      <a:pt x="134" y="0"/>
                      <a:pt x="130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53" name="Freeform 70"/>
              <p:cNvSpPr>
                <a:spLocks/>
              </p:cNvSpPr>
              <p:nvPr/>
            </p:nvSpPr>
            <p:spPr bwMode="auto">
              <a:xfrm>
                <a:off x="5870575" y="1935163"/>
                <a:ext cx="2976562" cy="1108075"/>
              </a:xfrm>
              <a:custGeom>
                <a:avLst/>
                <a:gdLst>
                  <a:gd name="T0" fmla="*/ 531 w 1371"/>
                  <a:gd name="T1" fmla="*/ 63 h 510"/>
                  <a:gd name="T2" fmla="*/ 452 w 1371"/>
                  <a:gd name="T3" fmla="*/ 96 h 510"/>
                  <a:gd name="T4" fmla="*/ 413 w 1371"/>
                  <a:gd name="T5" fmla="*/ 78 h 510"/>
                  <a:gd name="T6" fmla="*/ 333 w 1371"/>
                  <a:gd name="T7" fmla="*/ 125 h 510"/>
                  <a:gd name="T8" fmla="*/ 266 w 1371"/>
                  <a:gd name="T9" fmla="*/ 139 h 510"/>
                  <a:gd name="T10" fmla="*/ 189 w 1371"/>
                  <a:gd name="T11" fmla="*/ 174 h 510"/>
                  <a:gd name="T12" fmla="*/ 137 w 1371"/>
                  <a:gd name="T13" fmla="*/ 201 h 510"/>
                  <a:gd name="T14" fmla="*/ 93 w 1371"/>
                  <a:gd name="T15" fmla="*/ 126 h 510"/>
                  <a:gd name="T16" fmla="*/ 81 w 1371"/>
                  <a:gd name="T17" fmla="*/ 152 h 510"/>
                  <a:gd name="T18" fmla="*/ 79 w 1371"/>
                  <a:gd name="T19" fmla="*/ 186 h 510"/>
                  <a:gd name="T20" fmla="*/ 93 w 1371"/>
                  <a:gd name="T21" fmla="*/ 216 h 510"/>
                  <a:gd name="T22" fmla="*/ 45 w 1371"/>
                  <a:gd name="T23" fmla="*/ 258 h 510"/>
                  <a:gd name="T24" fmla="*/ 0 w 1371"/>
                  <a:gd name="T25" fmla="*/ 318 h 510"/>
                  <a:gd name="T26" fmla="*/ 10 w 1371"/>
                  <a:gd name="T27" fmla="*/ 317 h 510"/>
                  <a:gd name="T28" fmla="*/ 30 w 1371"/>
                  <a:gd name="T29" fmla="*/ 343 h 510"/>
                  <a:gd name="T30" fmla="*/ 24 w 1371"/>
                  <a:gd name="T31" fmla="*/ 381 h 510"/>
                  <a:gd name="T32" fmla="*/ 71 w 1371"/>
                  <a:gd name="T33" fmla="*/ 412 h 510"/>
                  <a:gd name="T34" fmla="*/ 126 w 1371"/>
                  <a:gd name="T35" fmla="*/ 414 h 510"/>
                  <a:gd name="T36" fmla="*/ 176 w 1371"/>
                  <a:gd name="T37" fmla="*/ 451 h 510"/>
                  <a:gd name="T38" fmla="*/ 214 w 1371"/>
                  <a:gd name="T39" fmla="*/ 476 h 510"/>
                  <a:gd name="T40" fmla="*/ 231 w 1371"/>
                  <a:gd name="T41" fmla="*/ 475 h 510"/>
                  <a:gd name="T42" fmla="*/ 224 w 1371"/>
                  <a:gd name="T43" fmla="*/ 407 h 510"/>
                  <a:gd name="T44" fmla="*/ 245 w 1371"/>
                  <a:gd name="T45" fmla="*/ 421 h 510"/>
                  <a:gd name="T46" fmla="*/ 270 w 1371"/>
                  <a:gd name="T47" fmla="*/ 460 h 510"/>
                  <a:gd name="T48" fmla="*/ 286 w 1371"/>
                  <a:gd name="T49" fmla="*/ 484 h 510"/>
                  <a:gd name="T50" fmla="*/ 335 w 1371"/>
                  <a:gd name="T51" fmla="*/ 504 h 510"/>
                  <a:gd name="T52" fmla="*/ 371 w 1371"/>
                  <a:gd name="T53" fmla="*/ 489 h 510"/>
                  <a:gd name="T54" fmla="*/ 379 w 1371"/>
                  <a:gd name="T55" fmla="*/ 492 h 510"/>
                  <a:gd name="T56" fmla="*/ 390 w 1371"/>
                  <a:gd name="T57" fmla="*/ 494 h 510"/>
                  <a:gd name="T58" fmla="*/ 403 w 1371"/>
                  <a:gd name="T59" fmla="*/ 487 h 510"/>
                  <a:gd name="T60" fmla="*/ 414 w 1371"/>
                  <a:gd name="T61" fmla="*/ 480 h 510"/>
                  <a:gd name="T62" fmla="*/ 444 w 1371"/>
                  <a:gd name="T63" fmla="*/ 491 h 510"/>
                  <a:gd name="T64" fmla="*/ 445 w 1371"/>
                  <a:gd name="T65" fmla="*/ 461 h 510"/>
                  <a:gd name="T66" fmla="*/ 512 w 1371"/>
                  <a:gd name="T67" fmla="*/ 398 h 510"/>
                  <a:gd name="T68" fmla="*/ 518 w 1371"/>
                  <a:gd name="T69" fmla="*/ 398 h 510"/>
                  <a:gd name="T70" fmla="*/ 531 w 1371"/>
                  <a:gd name="T71" fmla="*/ 381 h 510"/>
                  <a:gd name="T72" fmla="*/ 662 w 1371"/>
                  <a:gd name="T73" fmla="*/ 350 h 510"/>
                  <a:gd name="T74" fmla="*/ 674 w 1371"/>
                  <a:gd name="T75" fmla="*/ 361 h 510"/>
                  <a:gd name="T76" fmla="*/ 745 w 1371"/>
                  <a:gd name="T77" fmla="*/ 369 h 510"/>
                  <a:gd name="T78" fmla="*/ 784 w 1371"/>
                  <a:gd name="T79" fmla="*/ 365 h 510"/>
                  <a:gd name="T80" fmla="*/ 813 w 1371"/>
                  <a:gd name="T81" fmla="*/ 338 h 510"/>
                  <a:gd name="T82" fmla="*/ 927 w 1371"/>
                  <a:gd name="T83" fmla="*/ 381 h 510"/>
                  <a:gd name="T84" fmla="*/ 901 w 1371"/>
                  <a:gd name="T85" fmla="*/ 427 h 510"/>
                  <a:gd name="T86" fmla="*/ 979 w 1371"/>
                  <a:gd name="T87" fmla="*/ 338 h 510"/>
                  <a:gd name="T88" fmla="*/ 990 w 1371"/>
                  <a:gd name="T89" fmla="*/ 262 h 510"/>
                  <a:gd name="T90" fmla="*/ 1132 w 1371"/>
                  <a:gd name="T91" fmla="*/ 232 h 510"/>
                  <a:gd name="T92" fmla="*/ 1113 w 1371"/>
                  <a:gd name="T93" fmla="*/ 276 h 510"/>
                  <a:gd name="T94" fmla="*/ 1149 w 1371"/>
                  <a:gd name="T95" fmla="*/ 278 h 510"/>
                  <a:gd name="T96" fmla="*/ 1299 w 1371"/>
                  <a:gd name="T97" fmla="*/ 174 h 510"/>
                  <a:gd name="T98" fmla="*/ 1213 w 1371"/>
                  <a:gd name="T99" fmla="*/ 125 h 510"/>
                  <a:gd name="T100" fmla="*/ 1097 w 1371"/>
                  <a:gd name="T101" fmla="*/ 104 h 510"/>
                  <a:gd name="T102" fmla="*/ 920 w 1371"/>
                  <a:gd name="T103" fmla="*/ 101 h 510"/>
                  <a:gd name="T104" fmla="*/ 831 w 1371"/>
                  <a:gd name="T105" fmla="*/ 74 h 510"/>
                  <a:gd name="T106" fmla="*/ 701 w 1371"/>
                  <a:gd name="T107" fmla="*/ 16 h 5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371" h="510">
                    <a:moveTo>
                      <a:pt x="680" y="0"/>
                    </a:moveTo>
                    <a:cubicBezTo>
                      <a:pt x="665" y="0"/>
                      <a:pt x="659" y="11"/>
                      <a:pt x="652" y="17"/>
                    </a:cubicBezTo>
                    <a:cubicBezTo>
                      <a:pt x="648" y="20"/>
                      <a:pt x="628" y="28"/>
                      <a:pt x="618" y="28"/>
                    </a:cubicBezTo>
                    <a:cubicBezTo>
                      <a:pt x="614" y="28"/>
                      <a:pt x="612" y="27"/>
                      <a:pt x="613" y="23"/>
                    </a:cubicBezTo>
                    <a:cubicBezTo>
                      <a:pt x="603" y="26"/>
                      <a:pt x="563" y="29"/>
                      <a:pt x="543" y="47"/>
                    </a:cubicBezTo>
                    <a:cubicBezTo>
                      <a:pt x="538" y="51"/>
                      <a:pt x="537" y="63"/>
                      <a:pt x="531" y="63"/>
                    </a:cubicBezTo>
                    <a:cubicBezTo>
                      <a:pt x="528" y="63"/>
                      <a:pt x="523" y="62"/>
                      <a:pt x="517" y="62"/>
                    </a:cubicBezTo>
                    <a:cubicBezTo>
                      <a:pt x="504" y="62"/>
                      <a:pt x="486" y="64"/>
                      <a:pt x="486" y="75"/>
                    </a:cubicBezTo>
                    <a:cubicBezTo>
                      <a:pt x="486" y="79"/>
                      <a:pt x="489" y="82"/>
                      <a:pt x="490" y="87"/>
                    </a:cubicBezTo>
                    <a:cubicBezTo>
                      <a:pt x="488" y="88"/>
                      <a:pt x="487" y="88"/>
                      <a:pt x="485" y="88"/>
                    </a:cubicBezTo>
                    <a:cubicBezTo>
                      <a:pt x="481" y="88"/>
                      <a:pt x="475" y="87"/>
                      <a:pt x="462" y="87"/>
                    </a:cubicBezTo>
                    <a:cubicBezTo>
                      <a:pt x="457" y="93"/>
                      <a:pt x="454" y="96"/>
                      <a:pt x="452" y="96"/>
                    </a:cubicBezTo>
                    <a:cubicBezTo>
                      <a:pt x="446" y="96"/>
                      <a:pt x="446" y="82"/>
                      <a:pt x="443" y="78"/>
                    </a:cubicBezTo>
                    <a:cubicBezTo>
                      <a:pt x="442" y="87"/>
                      <a:pt x="436" y="91"/>
                      <a:pt x="428" y="95"/>
                    </a:cubicBezTo>
                    <a:cubicBezTo>
                      <a:pt x="431" y="103"/>
                      <a:pt x="443" y="111"/>
                      <a:pt x="434" y="121"/>
                    </a:cubicBezTo>
                    <a:cubicBezTo>
                      <a:pt x="428" y="127"/>
                      <a:pt x="445" y="148"/>
                      <a:pt x="436" y="148"/>
                    </a:cubicBezTo>
                    <a:cubicBezTo>
                      <a:pt x="424" y="148"/>
                      <a:pt x="421" y="105"/>
                      <a:pt x="421" y="97"/>
                    </a:cubicBezTo>
                    <a:cubicBezTo>
                      <a:pt x="421" y="87"/>
                      <a:pt x="437" y="83"/>
                      <a:pt x="413" y="78"/>
                    </a:cubicBezTo>
                    <a:cubicBezTo>
                      <a:pt x="412" y="78"/>
                      <a:pt x="411" y="78"/>
                      <a:pt x="411" y="78"/>
                    </a:cubicBezTo>
                    <a:cubicBezTo>
                      <a:pt x="398" y="78"/>
                      <a:pt x="377" y="96"/>
                      <a:pt x="377" y="106"/>
                    </a:cubicBezTo>
                    <a:cubicBezTo>
                      <a:pt x="377" y="119"/>
                      <a:pt x="383" y="128"/>
                      <a:pt x="390" y="135"/>
                    </a:cubicBezTo>
                    <a:cubicBezTo>
                      <a:pt x="395" y="142"/>
                      <a:pt x="395" y="145"/>
                      <a:pt x="392" y="145"/>
                    </a:cubicBezTo>
                    <a:cubicBezTo>
                      <a:pt x="385" y="145"/>
                      <a:pt x="364" y="131"/>
                      <a:pt x="354" y="128"/>
                    </a:cubicBezTo>
                    <a:cubicBezTo>
                      <a:pt x="344" y="126"/>
                      <a:pt x="337" y="125"/>
                      <a:pt x="333" y="125"/>
                    </a:cubicBezTo>
                    <a:cubicBezTo>
                      <a:pt x="321" y="124"/>
                      <a:pt x="328" y="132"/>
                      <a:pt x="328" y="133"/>
                    </a:cubicBezTo>
                    <a:cubicBezTo>
                      <a:pt x="327" y="142"/>
                      <a:pt x="326" y="144"/>
                      <a:pt x="324" y="144"/>
                    </a:cubicBezTo>
                    <a:cubicBezTo>
                      <a:pt x="320" y="144"/>
                      <a:pt x="315" y="138"/>
                      <a:pt x="312" y="138"/>
                    </a:cubicBezTo>
                    <a:cubicBezTo>
                      <a:pt x="305" y="138"/>
                      <a:pt x="293" y="145"/>
                      <a:pt x="281" y="145"/>
                    </a:cubicBezTo>
                    <a:cubicBezTo>
                      <a:pt x="278" y="145"/>
                      <a:pt x="275" y="144"/>
                      <a:pt x="273" y="143"/>
                    </a:cubicBezTo>
                    <a:cubicBezTo>
                      <a:pt x="272" y="140"/>
                      <a:pt x="269" y="139"/>
                      <a:pt x="266" y="139"/>
                    </a:cubicBezTo>
                    <a:cubicBezTo>
                      <a:pt x="252" y="139"/>
                      <a:pt x="222" y="164"/>
                      <a:pt x="213" y="164"/>
                    </a:cubicBezTo>
                    <a:cubicBezTo>
                      <a:pt x="210" y="164"/>
                      <a:pt x="205" y="162"/>
                      <a:pt x="206" y="159"/>
                    </a:cubicBezTo>
                    <a:cubicBezTo>
                      <a:pt x="209" y="152"/>
                      <a:pt x="208" y="140"/>
                      <a:pt x="204" y="140"/>
                    </a:cubicBezTo>
                    <a:cubicBezTo>
                      <a:pt x="201" y="140"/>
                      <a:pt x="197" y="145"/>
                      <a:pt x="192" y="160"/>
                    </a:cubicBezTo>
                    <a:cubicBezTo>
                      <a:pt x="191" y="163"/>
                      <a:pt x="196" y="164"/>
                      <a:pt x="196" y="169"/>
                    </a:cubicBezTo>
                    <a:cubicBezTo>
                      <a:pt x="196" y="173"/>
                      <a:pt x="193" y="174"/>
                      <a:pt x="189" y="174"/>
                    </a:cubicBezTo>
                    <a:cubicBezTo>
                      <a:pt x="187" y="174"/>
                      <a:pt x="186" y="174"/>
                      <a:pt x="184" y="174"/>
                    </a:cubicBezTo>
                    <a:cubicBezTo>
                      <a:pt x="182" y="174"/>
                      <a:pt x="180" y="174"/>
                      <a:pt x="179" y="174"/>
                    </a:cubicBezTo>
                    <a:cubicBezTo>
                      <a:pt x="177" y="174"/>
                      <a:pt x="175" y="174"/>
                      <a:pt x="174" y="174"/>
                    </a:cubicBezTo>
                    <a:cubicBezTo>
                      <a:pt x="167" y="176"/>
                      <a:pt x="169" y="194"/>
                      <a:pt x="153" y="194"/>
                    </a:cubicBezTo>
                    <a:cubicBezTo>
                      <a:pt x="149" y="194"/>
                      <a:pt x="144" y="193"/>
                      <a:pt x="137" y="190"/>
                    </a:cubicBezTo>
                    <a:cubicBezTo>
                      <a:pt x="137" y="201"/>
                      <a:pt x="137" y="201"/>
                      <a:pt x="137" y="201"/>
                    </a:cubicBezTo>
                    <a:cubicBezTo>
                      <a:pt x="121" y="200"/>
                      <a:pt x="123" y="182"/>
                      <a:pt x="117" y="174"/>
                    </a:cubicBezTo>
                    <a:cubicBezTo>
                      <a:pt x="120" y="174"/>
                      <a:pt x="122" y="174"/>
                      <a:pt x="124" y="174"/>
                    </a:cubicBezTo>
                    <a:cubicBezTo>
                      <a:pt x="132" y="174"/>
                      <a:pt x="138" y="175"/>
                      <a:pt x="148" y="177"/>
                    </a:cubicBezTo>
                    <a:cubicBezTo>
                      <a:pt x="149" y="177"/>
                      <a:pt x="151" y="178"/>
                      <a:pt x="152" y="178"/>
                    </a:cubicBezTo>
                    <a:cubicBezTo>
                      <a:pt x="169" y="178"/>
                      <a:pt x="191" y="160"/>
                      <a:pt x="147" y="146"/>
                    </a:cubicBezTo>
                    <a:cubicBezTo>
                      <a:pt x="133" y="142"/>
                      <a:pt x="103" y="126"/>
                      <a:pt x="93" y="126"/>
                    </a:cubicBezTo>
                    <a:cubicBezTo>
                      <a:pt x="93" y="126"/>
                      <a:pt x="92" y="126"/>
                      <a:pt x="90" y="126"/>
                    </a:cubicBezTo>
                    <a:cubicBezTo>
                      <a:pt x="89" y="126"/>
                      <a:pt x="87" y="126"/>
                      <a:pt x="86" y="126"/>
                    </a:cubicBezTo>
                    <a:cubicBezTo>
                      <a:pt x="86" y="126"/>
                      <a:pt x="86" y="126"/>
                      <a:pt x="86" y="126"/>
                    </a:cubicBezTo>
                    <a:cubicBezTo>
                      <a:pt x="82" y="129"/>
                      <a:pt x="71" y="134"/>
                      <a:pt x="71" y="140"/>
                    </a:cubicBezTo>
                    <a:cubicBezTo>
                      <a:pt x="71" y="140"/>
                      <a:pt x="71" y="140"/>
                      <a:pt x="71" y="140"/>
                    </a:cubicBezTo>
                    <a:cubicBezTo>
                      <a:pt x="71" y="146"/>
                      <a:pt x="81" y="145"/>
                      <a:pt x="81" y="152"/>
                    </a:cubicBezTo>
                    <a:cubicBezTo>
                      <a:pt x="81" y="152"/>
                      <a:pt x="81" y="152"/>
                      <a:pt x="81" y="152"/>
                    </a:cubicBezTo>
                    <a:cubicBezTo>
                      <a:pt x="81" y="156"/>
                      <a:pt x="76" y="159"/>
                      <a:pt x="76" y="164"/>
                    </a:cubicBezTo>
                    <a:cubicBezTo>
                      <a:pt x="76" y="164"/>
                      <a:pt x="76" y="164"/>
                      <a:pt x="76" y="164"/>
                    </a:cubicBezTo>
                    <a:cubicBezTo>
                      <a:pt x="76" y="169"/>
                      <a:pt x="82" y="172"/>
                      <a:pt x="82" y="178"/>
                    </a:cubicBezTo>
                    <a:cubicBezTo>
                      <a:pt x="82" y="178"/>
                      <a:pt x="82" y="178"/>
                      <a:pt x="82" y="178"/>
                    </a:cubicBezTo>
                    <a:cubicBezTo>
                      <a:pt x="82" y="181"/>
                      <a:pt x="79" y="183"/>
                      <a:pt x="79" y="186"/>
                    </a:cubicBezTo>
                    <a:cubicBezTo>
                      <a:pt x="79" y="186"/>
                      <a:pt x="79" y="186"/>
                      <a:pt x="79" y="186"/>
                    </a:cubicBezTo>
                    <a:cubicBezTo>
                      <a:pt x="79" y="192"/>
                      <a:pt x="88" y="194"/>
                      <a:pt x="88" y="200"/>
                    </a:cubicBezTo>
                    <a:cubicBezTo>
                      <a:pt x="88" y="200"/>
                      <a:pt x="88" y="200"/>
                      <a:pt x="88" y="200"/>
                    </a:cubicBezTo>
                    <a:cubicBezTo>
                      <a:pt x="88" y="202"/>
                      <a:pt x="85" y="203"/>
                      <a:pt x="84" y="204"/>
                    </a:cubicBezTo>
                    <a:cubicBezTo>
                      <a:pt x="84" y="204"/>
                      <a:pt x="84" y="204"/>
                      <a:pt x="84" y="204"/>
                    </a:cubicBezTo>
                    <a:cubicBezTo>
                      <a:pt x="87" y="209"/>
                      <a:pt x="93" y="210"/>
                      <a:pt x="93" y="216"/>
                    </a:cubicBezTo>
                    <a:cubicBezTo>
                      <a:pt x="93" y="216"/>
                      <a:pt x="93" y="216"/>
                      <a:pt x="93" y="216"/>
                    </a:cubicBezTo>
                    <a:cubicBezTo>
                      <a:pt x="93" y="225"/>
                      <a:pt x="74" y="236"/>
                      <a:pt x="68" y="244"/>
                    </a:cubicBezTo>
                    <a:cubicBezTo>
                      <a:pt x="68" y="244"/>
                      <a:pt x="68" y="244"/>
                      <a:pt x="68" y="244"/>
                    </a:cubicBezTo>
                    <a:cubicBezTo>
                      <a:pt x="70" y="247"/>
                      <a:pt x="73" y="248"/>
                      <a:pt x="75" y="253"/>
                    </a:cubicBezTo>
                    <a:cubicBezTo>
                      <a:pt x="71" y="256"/>
                      <a:pt x="63" y="260"/>
                      <a:pt x="59" y="260"/>
                    </a:cubicBezTo>
                    <a:cubicBezTo>
                      <a:pt x="54" y="260"/>
                      <a:pt x="51" y="258"/>
                      <a:pt x="45" y="258"/>
                    </a:cubicBezTo>
                    <a:cubicBezTo>
                      <a:pt x="39" y="258"/>
                      <a:pt x="25" y="263"/>
                      <a:pt x="29" y="267"/>
                    </a:cubicBezTo>
                    <a:cubicBezTo>
                      <a:pt x="43" y="281"/>
                      <a:pt x="36" y="286"/>
                      <a:pt x="32" y="286"/>
                    </a:cubicBezTo>
                    <a:cubicBezTo>
                      <a:pt x="27" y="286"/>
                      <a:pt x="26" y="279"/>
                      <a:pt x="21" y="279"/>
                    </a:cubicBezTo>
                    <a:cubicBezTo>
                      <a:pt x="16" y="279"/>
                      <a:pt x="10" y="292"/>
                      <a:pt x="10" y="299"/>
                    </a:cubicBezTo>
                    <a:cubicBezTo>
                      <a:pt x="10" y="310"/>
                      <a:pt x="1" y="308"/>
                      <a:pt x="0" y="318"/>
                    </a:cubicBezTo>
                    <a:cubicBezTo>
                      <a:pt x="0" y="318"/>
                      <a:pt x="0" y="318"/>
                      <a:pt x="0" y="318"/>
                    </a:cubicBezTo>
                    <a:cubicBezTo>
                      <a:pt x="4" y="318"/>
                      <a:pt x="7" y="317"/>
                      <a:pt x="10" y="317"/>
                    </a:cubicBezTo>
                    <a:cubicBezTo>
                      <a:pt x="10" y="317"/>
                      <a:pt x="10" y="317"/>
                      <a:pt x="10" y="317"/>
                    </a:cubicBezTo>
                    <a:cubicBezTo>
                      <a:pt x="10" y="317"/>
                      <a:pt x="10" y="317"/>
                      <a:pt x="10" y="317"/>
                    </a:cubicBezTo>
                    <a:cubicBezTo>
                      <a:pt x="10" y="317"/>
                      <a:pt x="10" y="317"/>
                      <a:pt x="10" y="317"/>
                    </a:cubicBezTo>
                    <a:cubicBezTo>
                      <a:pt x="10" y="317"/>
                      <a:pt x="10" y="317"/>
                      <a:pt x="10" y="317"/>
                    </a:cubicBezTo>
                    <a:cubicBezTo>
                      <a:pt x="10" y="317"/>
                      <a:pt x="10" y="317"/>
                      <a:pt x="10" y="317"/>
                    </a:cubicBezTo>
                    <a:cubicBezTo>
                      <a:pt x="10" y="317"/>
                      <a:pt x="10" y="317"/>
                      <a:pt x="10" y="317"/>
                    </a:cubicBezTo>
                    <a:cubicBezTo>
                      <a:pt x="10" y="317"/>
                      <a:pt x="10" y="317"/>
                      <a:pt x="10" y="317"/>
                    </a:cubicBezTo>
                    <a:cubicBezTo>
                      <a:pt x="16" y="317"/>
                      <a:pt x="19" y="317"/>
                      <a:pt x="25" y="317"/>
                    </a:cubicBezTo>
                    <a:cubicBezTo>
                      <a:pt x="31" y="317"/>
                      <a:pt x="34" y="328"/>
                      <a:pt x="34" y="334"/>
                    </a:cubicBezTo>
                    <a:cubicBezTo>
                      <a:pt x="34" y="334"/>
                      <a:pt x="34" y="334"/>
                      <a:pt x="34" y="334"/>
                    </a:cubicBezTo>
                    <a:cubicBezTo>
                      <a:pt x="34" y="337"/>
                      <a:pt x="30" y="339"/>
                      <a:pt x="30" y="343"/>
                    </a:cubicBezTo>
                    <a:cubicBezTo>
                      <a:pt x="30" y="343"/>
                      <a:pt x="30" y="343"/>
                      <a:pt x="30" y="343"/>
                    </a:cubicBezTo>
                    <a:cubicBezTo>
                      <a:pt x="30" y="349"/>
                      <a:pt x="35" y="353"/>
                      <a:pt x="35" y="358"/>
                    </a:cubicBezTo>
                    <a:cubicBezTo>
                      <a:pt x="35" y="358"/>
                      <a:pt x="35" y="358"/>
                      <a:pt x="35" y="358"/>
                    </a:cubicBezTo>
                    <a:cubicBezTo>
                      <a:pt x="35" y="361"/>
                      <a:pt x="30" y="363"/>
                      <a:pt x="28" y="364"/>
                    </a:cubicBezTo>
                    <a:cubicBezTo>
                      <a:pt x="25" y="369"/>
                      <a:pt x="24" y="374"/>
                      <a:pt x="24" y="381"/>
                    </a:cubicBezTo>
                    <a:cubicBezTo>
                      <a:pt x="24" y="381"/>
                      <a:pt x="24" y="381"/>
                      <a:pt x="24" y="381"/>
                    </a:cubicBezTo>
                    <a:cubicBezTo>
                      <a:pt x="24" y="386"/>
                      <a:pt x="27" y="387"/>
                      <a:pt x="31" y="387"/>
                    </a:cubicBezTo>
                    <a:cubicBezTo>
                      <a:pt x="32" y="387"/>
                      <a:pt x="34" y="387"/>
                      <a:pt x="36" y="387"/>
                    </a:cubicBezTo>
                    <a:cubicBezTo>
                      <a:pt x="45" y="387"/>
                      <a:pt x="49" y="383"/>
                      <a:pt x="56" y="383"/>
                    </a:cubicBezTo>
                    <a:cubicBezTo>
                      <a:pt x="64" y="383"/>
                      <a:pt x="62" y="398"/>
                      <a:pt x="69" y="398"/>
                    </a:cubicBezTo>
                    <a:cubicBezTo>
                      <a:pt x="69" y="410"/>
                      <a:pt x="69" y="410"/>
                      <a:pt x="69" y="410"/>
                    </a:cubicBezTo>
                    <a:cubicBezTo>
                      <a:pt x="69" y="410"/>
                      <a:pt x="70" y="411"/>
                      <a:pt x="71" y="412"/>
                    </a:cubicBezTo>
                    <a:cubicBezTo>
                      <a:pt x="72" y="413"/>
                      <a:pt x="72" y="413"/>
                      <a:pt x="72" y="413"/>
                    </a:cubicBezTo>
                    <a:cubicBezTo>
                      <a:pt x="73" y="413"/>
                      <a:pt x="77" y="412"/>
                      <a:pt x="79" y="412"/>
                    </a:cubicBezTo>
                    <a:cubicBezTo>
                      <a:pt x="85" y="410"/>
                      <a:pt x="86" y="402"/>
                      <a:pt x="92" y="402"/>
                    </a:cubicBezTo>
                    <a:cubicBezTo>
                      <a:pt x="97" y="402"/>
                      <a:pt x="110" y="424"/>
                      <a:pt x="114" y="424"/>
                    </a:cubicBezTo>
                    <a:cubicBezTo>
                      <a:pt x="118" y="424"/>
                      <a:pt x="131" y="418"/>
                      <a:pt x="134" y="415"/>
                    </a:cubicBezTo>
                    <a:cubicBezTo>
                      <a:pt x="133" y="415"/>
                      <a:pt x="126" y="414"/>
                      <a:pt x="126" y="414"/>
                    </a:cubicBezTo>
                    <a:cubicBezTo>
                      <a:pt x="125" y="414"/>
                      <a:pt x="121" y="413"/>
                      <a:pt x="121" y="410"/>
                    </a:cubicBezTo>
                    <a:cubicBezTo>
                      <a:pt x="121" y="407"/>
                      <a:pt x="142" y="400"/>
                      <a:pt x="149" y="397"/>
                    </a:cubicBezTo>
                    <a:cubicBezTo>
                      <a:pt x="149" y="397"/>
                      <a:pt x="146" y="401"/>
                      <a:pt x="144" y="402"/>
                    </a:cubicBezTo>
                    <a:cubicBezTo>
                      <a:pt x="145" y="403"/>
                      <a:pt x="152" y="411"/>
                      <a:pt x="136" y="415"/>
                    </a:cubicBezTo>
                    <a:cubicBezTo>
                      <a:pt x="143" y="432"/>
                      <a:pt x="175" y="429"/>
                      <a:pt x="175" y="451"/>
                    </a:cubicBezTo>
                    <a:cubicBezTo>
                      <a:pt x="176" y="451"/>
                      <a:pt x="176" y="451"/>
                      <a:pt x="176" y="451"/>
                    </a:cubicBezTo>
                    <a:cubicBezTo>
                      <a:pt x="178" y="450"/>
                      <a:pt x="180" y="450"/>
                      <a:pt x="182" y="450"/>
                    </a:cubicBezTo>
                    <a:cubicBezTo>
                      <a:pt x="182" y="450"/>
                      <a:pt x="182" y="450"/>
                      <a:pt x="182" y="450"/>
                    </a:cubicBezTo>
                    <a:cubicBezTo>
                      <a:pt x="182" y="450"/>
                      <a:pt x="182" y="450"/>
                      <a:pt x="182" y="450"/>
                    </a:cubicBezTo>
                    <a:cubicBezTo>
                      <a:pt x="191" y="450"/>
                      <a:pt x="191" y="455"/>
                      <a:pt x="194" y="461"/>
                    </a:cubicBezTo>
                    <a:cubicBezTo>
                      <a:pt x="194" y="462"/>
                      <a:pt x="200" y="466"/>
                      <a:pt x="200" y="466"/>
                    </a:cubicBezTo>
                    <a:cubicBezTo>
                      <a:pt x="205" y="468"/>
                      <a:pt x="207" y="476"/>
                      <a:pt x="214" y="476"/>
                    </a:cubicBezTo>
                    <a:cubicBezTo>
                      <a:pt x="221" y="476"/>
                      <a:pt x="220" y="471"/>
                      <a:pt x="225" y="469"/>
                    </a:cubicBezTo>
                    <a:cubicBezTo>
                      <a:pt x="227" y="469"/>
                      <a:pt x="227" y="469"/>
                      <a:pt x="229" y="469"/>
                    </a:cubicBezTo>
                    <a:cubicBezTo>
                      <a:pt x="229" y="470"/>
                      <a:pt x="229" y="473"/>
                      <a:pt x="231" y="474"/>
                    </a:cubicBezTo>
                    <a:cubicBezTo>
                      <a:pt x="231" y="474"/>
                      <a:pt x="231" y="474"/>
                      <a:pt x="231" y="474"/>
                    </a:cubicBezTo>
                    <a:cubicBezTo>
                      <a:pt x="231" y="474"/>
                      <a:pt x="230" y="474"/>
                      <a:pt x="230" y="474"/>
                    </a:cubicBezTo>
                    <a:cubicBezTo>
                      <a:pt x="230" y="475"/>
                      <a:pt x="231" y="475"/>
                      <a:pt x="231" y="475"/>
                    </a:cubicBezTo>
                    <a:cubicBezTo>
                      <a:pt x="235" y="476"/>
                      <a:pt x="235" y="476"/>
                      <a:pt x="235" y="476"/>
                    </a:cubicBezTo>
                    <a:cubicBezTo>
                      <a:pt x="238" y="471"/>
                      <a:pt x="238" y="465"/>
                      <a:pt x="242" y="462"/>
                    </a:cubicBezTo>
                    <a:cubicBezTo>
                      <a:pt x="235" y="458"/>
                      <a:pt x="223" y="441"/>
                      <a:pt x="223" y="432"/>
                    </a:cubicBezTo>
                    <a:cubicBezTo>
                      <a:pt x="223" y="429"/>
                      <a:pt x="217" y="425"/>
                      <a:pt x="217" y="420"/>
                    </a:cubicBezTo>
                    <a:cubicBezTo>
                      <a:pt x="217" y="419"/>
                      <a:pt x="222" y="408"/>
                      <a:pt x="224" y="407"/>
                    </a:cubicBezTo>
                    <a:cubicBezTo>
                      <a:pt x="224" y="407"/>
                      <a:pt x="224" y="407"/>
                      <a:pt x="224" y="407"/>
                    </a:cubicBezTo>
                    <a:cubicBezTo>
                      <a:pt x="227" y="407"/>
                      <a:pt x="234" y="403"/>
                      <a:pt x="235" y="402"/>
                    </a:cubicBezTo>
                    <a:cubicBezTo>
                      <a:pt x="242" y="400"/>
                      <a:pt x="246" y="398"/>
                      <a:pt x="256" y="398"/>
                    </a:cubicBezTo>
                    <a:cubicBezTo>
                      <a:pt x="271" y="398"/>
                      <a:pt x="274" y="405"/>
                      <a:pt x="279" y="414"/>
                    </a:cubicBezTo>
                    <a:cubicBezTo>
                      <a:pt x="278" y="415"/>
                      <a:pt x="276" y="415"/>
                      <a:pt x="274" y="415"/>
                    </a:cubicBezTo>
                    <a:cubicBezTo>
                      <a:pt x="271" y="415"/>
                      <a:pt x="268" y="414"/>
                      <a:pt x="264" y="414"/>
                    </a:cubicBezTo>
                    <a:cubicBezTo>
                      <a:pt x="257" y="414"/>
                      <a:pt x="246" y="421"/>
                      <a:pt x="245" y="421"/>
                    </a:cubicBezTo>
                    <a:cubicBezTo>
                      <a:pt x="245" y="421"/>
                      <a:pt x="244" y="421"/>
                      <a:pt x="244" y="421"/>
                    </a:cubicBezTo>
                    <a:cubicBezTo>
                      <a:pt x="245" y="427"/>
                      <a:pt x="249" y="426"/>
                      <a:pt x="251" y="429"/>
                    </a:cubicBezTo>
                    <a:cubicBezTo>
                      <a:pt x="256" y="439"/>
                      <a:pt x="264" y="442"/>
                      <a:pt x="264" y="453"/>
                    </a:cubicBezTo>
                    <a:cubicBezTo>
                      <a:pt x="266" y="452"/>
                      <a:pt x="272" y="449"/>
                      <a:pt x="274" y="449"/>
                    </a:cubicBezTo>
                    <a:cubicBezTo>
                      <a:pt x="274" y="453"/>
                      <a:pt x="278" y="456"/>
                      <a:pt x="278" y="460"/>
                    </a:cubicBezTo>
                    <a:cubicBezTo>
                      <a:pt x="270" y="460"/>
                      <a:pt x="270" y="460"/>
                      <a:pt x="270" y="460"/>
                    </a:cubicBezTo>
                    <a:cubicBezTo>
                      <a:pt x="267" y="460"/>
                      <a:pt x="265" y="463"/>
                      <a:pt x="264" y="467"/>
                    </a:cubicBezTo>
                    <a:cubicBezTo>
                      <a:pt x="270" y="468"/>
                      <a:pt x="274" y="473"/>
                      <a:pt x="274" y="479"/>
                    </a:cubicBezTo>
                    <a:cubicBezTo>
                      <a:pt x="274" y="482"/>
                      <a:pt x="272" y="483"/>
                      <a:pt x="272" y="485"/>
                    </a:cubicBezTo>
                    <a:cubicBezTo>
                      <a:pt x="272" y="488"/>
                      <a:pt x="275" y="491"/>
                      <a:pt x="275" y="491"/>
                    </a:cubicBezTo>
                    <a:cubicBezTo>
                      <a:pt x="275" y="489"/>
                      <a:pt x="278" y="489"/>
                      <a:pt x="281" y="488"/>
                    </a:cubicBezTo>
                    <a:cubicBezTo>
                      <a:pt x="284" y="487"/>
                      <a:pt x="283" y="486"/>
                      <a:pt x="286" y="484"/>
                    </a:cubicBezTo>
                    <a:cubicBezTo>
                      <a:pt x="292" y="482"/>
                      <a:pt x="295" y="484"/>
                      <a:pt x="299" y="481"/>
                    </a:cubicBezTo>
                    <a:cubicBezTo>
                      <a:pt x="305" y="484"/>
                      <a:pt x="309" y="484"/>
                      <a:pt x="315" y="486"/>
                    </a:cubicBezTo>
                    <a:cubicBezTo>
                      <a:pt x="322" y="489"/>
                      <a:pt x="324" y="495"/>
                      <a:pt x="332" y="495"/>
                    </a:cubicBezTo>
                    <a:cubicBezTo>
                      <a:pt x="332" y="497"/>
                      <a:pt x="334" y="497"/>
                      <a:pt x="334" y="498"/>
                    </a:cubicBezTo>
                    <a:cubicBezTo>
                      <a:pt x="334" y="498"/>
                      <a:pt x="334" y="499"/>
                      <a:pt x="334" y="499"/>
                    </a:cubicBezTo>
                    <a:cubicBezTo>
                      <a:pt x="335" y="500"/>
                      <a:pt x="335" y="502"/>
                      <a:pt x="335" y="504"/>
                    </a:cubicBezTo>
                    <a:cubicBezTo>
                      <a:pt x="335" y="506"/>
                      <a:pt x="335" y="507"/>
                      <a:pt x="336" y="509"/>
                    </a:cubicBezTo>
                    <a:cubicBezTo>
                      <a:pt x="337" y="508"/>
                      <a:pt x="337" y="507"/>
                      <a:pt x="338" y="507"/>
                    </a:cubicBezTo>
                    <a:cubicBezTo>
                      <a:pt x="340" y="507"/>
                      <a:pt x="342" y="510"/>
                      <a:pt x="344" y="510"/>
                    </a:cubicBezTo>
                    <a:cubicBezTo>
                      <a:pt x="348" y="510"/>
                      <a:pt x="349" y="507"/>
                      <a:pt x="351" y="505"/>
                    </a:cubicBezTo>
                    <a:cubicBezTo>
                      <a:pt x="353" y="503"/>
                      <a:pt x="356" y="503"/>
                      <a:pt x="359" y="501"/>
                    </a:cubicBezTo>
                    <a:cubicBezTo>
                      <a:pt x="364" y="496"/>
                      <a:pt x="364" y="489"/>
                      <a:pt x="371" y="489"/>
                    </a:cubicBezTo>
                    <a:cubicBezTo>
                      <a:pt x="374" y="489"/>
                      <a:pt x="373" y="490"/>
                      <a:pt x="376" y="490"/>
                    </a:cubicBezTo>
                    <a:cubicBezTo>
                      <a:pt x="376" y="490"/>
                      <a:pt x="376" y="490"/>
                      <a:pt x="376" y="490"/>
                    </a:cubicBezTo>
                    <a:cubicBezTo>
                      <a:pt x="376" y="490"/>
                      <a:pt x="376" y="490"/>
                      <a:pt x="376" y="490"/>
                    </a:cubicBezTo>
                    <a:cubicBezTo>
                      <a:pt x="376" y="490"/>
                      <a:pt x="376" y="490"/>
                      <a:pt x="376" y="490"/>
                    </a:cubicBezTo>
                    <a:cubicBezTo>
                      <a:pt x="376" y="490"/>
                      <a:pt x="376" y="490"/>
                      <a:pt x="376" y="490"/>
                    </a:cubicBezTo>
                    <a:cubicBezTo>
                      <a:pt x="376" y="491"/>
                      <a:pt x="377" y="492"/>
                      <a:pt x="379" y="492"/>
                    </a:cubicBezTo>
                    <a:cubicBezTo>
                      <a:pt x="379" y="492"/>
                      <a:pt x="379" y="492"/>
                      <a:pt x="379" y="492"/>
                    </a:cubicBezTo>
                    <a:cubicBezTo>
                      <a:pt x="379" y="492"/>
                      <a:pt x="379" y="492"/>
                      <a:pt x="379" y="492"/>
                    </a:cubicBezTo>
                    <a:cubicBezTo>
                      <a:pt x="379" y="492"/>
                      <a:pt x="379" y="492"/>
                      <a:pt x="379" y="492"/>
                    </a:cubicBezTo>
                    <a:cubicBezTo>
                      <a:pt x="380" y="492"/>
                      <a:pt x="382" y="491"/>
                      <a:pt x="383" y="491"/>
                    </a:cubicBezTo>
                    <a:cubicBezTo>
                      <a:pt x="384" y="491"/>
                      <a:pt x="384" y="491"/>
                      <a:pt x="385" y="491"/>
                    </a:cubicBezTo>
                    <a:cubicBezTo>
                      <a:pt x="387" y="491"/>
                      <a:pt x="388" y="494"/>
                      <a:pt x="390" y="494"/>
                    </a:cubicBezTo>
                    <a:cubicBezTo>
                      <a:pt x="395" y="494"/>
                      <a:pt x="400" y="491"/>
                      <a:pt x="402" y="487"/>
                    </a:cubicBezTo>
                    <a:cubicBezTo>
                      <a:pt x="402" y="487"/>
                      <a:pt x="402" y="487"/>
                      <a:pt x="402" y="487"/>
                    </a:cubicBezTo>
                    <a:cubicBezTo>
                      <a:pt x="402" y="487"/>
                      <a:pt x="402" y="487"/>
                      <a:pt x="402" y="487"/>
                    </a:cubicBezTo>
                    <a:cubicBezTo>
                      <a:pt x="402" y="487"/>
                      <a:pt x="402" y="487"/>
                      <a:pt x="402" y="487"/>
                    </a:cubicBezTo>
                    <a:cubicBezTo>
                      <a:pt x="402" y="487"/>
                      <a:pt x="402" y="487"/>
                      <a:pt x="402" y="487"/>
                    </a:cubicBezTo>
                    <a:cubicBezTo>
                      <a:pt x="402" y="487"/>
                      <a:pt x="403" y="487"/>
                      <a:pt x="403" y="487"/>
                    </a:cubicBezTo>
                    <a:cubicBezTo>
                      <a:pt x="403" y="487"/>
                      <a:pt x="403" y="487"/>
                      <a:pt x="403" y="487"/>
                    </a:cubicBezTo>
                    <a:cubicBezTo>
                      <a:pt x="403" y="487"/>
                      <a:pt x="403" y="487"/>
                      <a:pt x="403" y="487"/>
                    </a:cubicBezTo>
                    <a:cubicBezTo>
                      <a:pt x="403" y="487"/>
                      <a:pt x="403" y="487"/>
                      <a:pt x="403" y="487"/>
                    </a:cubicBezTo>
                    <a:cubicBezTo>
                      <a:pt x="403" y="487"/>
                      <a:pt x="403" y="487"/>
                      <a:pt x="403" y="487"/>
                    </a:cubicBezTo>
                    <a:cubicBezTo>
                      <a:pt x="404" y="487"/>
                      <a:pt x="404" y="487"/>
                      <a:pt x="404" y="487"/>
                    </a:cubicBezTo>
                    <a:cubicBezTo>
                      <a:pt x="406" y="487"/>
                      <a:pt x="408" y="480"/>
                      <a:pt x="414" y="480"/>
                    </a:cubicBezTo>
                    <a:cubicBezTo>
                      <a:pt x="416" y="480"/>
                      <a:pt x="416" y="483"/>
                      <a:pt x="416" y="486"/>
                    </a:cubicBezTo>
                    <a:cubicBezTo>
                      <a:pt x="416" y="487"/>
                      <a:pt x="416" y="488"/>
                      <a:pt x="416" y="488"/>
                    </a:cubicBezTo>
                    <a:cubicBezTo>
                      <a:pt x="416" y="492"/>
                      <a:pt x="417" y="495"/>
                      <a:pt x="419" y="495"/>
                    </a:cubicBezTo>
                    <a:cubicBezTo>
                      <a:pt x="426" y="495"/>
                      <a:pt x="428" y="490"/>
                      <a:pt x="434" y="490"/>
                    </a:cubicBezTo>
                    <a:cubicBezTo>
                      <a:pt x="438" y="490"/>
                      <a:pt x="440" y="490"/>
                      <a:pt x="444" y="491"/>
                    </a:cubicBezTo>
                    <a:cubicBezTo>
                      <a:pt x="444" y="491"/>
                      <a:pt x="444" y="491"/>
                      <a:pt x="444" y="491"/>
                    </a:cubicBezTo>
                    <a:cubicBezTo>
                      <a:pt x="444" y="491"/>
                      <a:pt x="444" y="491"/>
                      <a:pt x="444" y="491"/>
                    </a:cubicBezTo>
                    <a:cubicBezTo>
                      <a:pt x="444" y="490"/>
                      <a:pt x="444" y="490"/>
                      <a:pt x="444" y="490"/>
                    </a:cubicBezTo>
                    <a:cubicBezTo>
                      <a:pt x="443" y="483"/>
                      <a:pt x="441" y="481"/>
                      <a:pt x="434" y="480"/>
                    </a:cubicBezTo>
                    <a:cubicBezTo>
                      <a:pt x="434" y="480"/>
                      <a:pt x="434" y="480"/>
                      <a:pt x="434" y="480"/>
                    </a:cubicBezTo>
                    <a:cubicBezTo>
                      <a:pt x="434" y="480"/>
                      <a:pt x="434" y="480"/>
                      <a:pt x="434" y="480"/>
                    </a:cubicBezTo>
                    <a:cubicBezTo>
                      <a:pt x="435" y="474"/>
                      <a:pt x="441" y="461"/>
                      <a:pt x="445" y="461"/>
                    </a:cubicBezTo>
                    <a:cubicBezTo>
                      <a:pt x="471" y="461"/>
                      <a:pt x="489" y="448"/>
                      <a:pt x="489" y="416"/>
                    </a:cubicBezTo>
                    <a:cubicBezTo>
                      <a:pt x="489" y="416"/>
                      <a:pt x="489" y="416"/>
                      <a:pt x="489" y="416"/>
                    </a:cubicBezTo>
                    <a:cubicBezTo>
                      <a:pt x="494" y="415"/>
                      <a:pt x="498" y="413"/>
                      <a:pt x="500" y="410"/>
                    </a:cubicBezTo>
                    <a:cubicBezTo>
                      <a:pt x="505" y="404"/>
                      <a:pt x="507" y="398"/>
                      <a:pt x="512" y="398"/>
                    </a:cubicBezTo>
                    <a:cubicBezTo>
                      <a:pt x="512" y="398"/>
                      <a:pt x="512" y="398"/>
                      <a:pt x="512" y="398"/>
                    </a:cubicBezTo>
                    <a:cubicBezTo>
                      <a:pt x="512" y="398"/>
                      <a:pt x="512" y="398"/>
                      <a:pt x="512" y="398"/>
                    </a:cubicBezTo>
                    <a:cubicBezTo>
                      <a:pt x="512" y="398"/>
                      <a:pt x="512" y="398"/>
                      <a:pt x="512" y="398"/>
                    </a:cubicBezTo>
                    <a:cubicBezTo>
                      <a:pt x="512" y="398"/>
                      <a:pt x="512" y="398"/>
                      <a:pt x="512" y="398"/>
                    </a:cubicBezTo>
                    <a:cubicBezTo>
                      <a:pt x="513" y="398"/>
                      <a:pt x="513" y="398"/>
                      <a:pt x="513" y="398"/>
                    </a:cubicBezTo>
                    <a:cubicBezTo>
                      <a:pt x="513" y="398"/>
                      <a:pt x="513" y="398"/>
                      <a:pt x="513" y="398"/>
                    </a:cubicBezTo>
                    <a:cubicBezTo>
                      <a:pt x="513" y="398"/>
                      <a:pt x="513" y="398"/>
                      <a:pt x="513" y="398"/>
                    </a:cubicBezTo>
                    <a:cubicBezTo>
                      <a:pt x="515" y="398"/>
                      <a:pt x="516" y="398"/>
                      <a:pt x="518" y="398"/>
                    </a:cubicBezTo>
                    <a:cubicBezTo>
                      <a:pt x="518" y="398"/>
                      <a:pt x="518" y="398"/>
                      <a:pt x="518" y="398"/>
                    </a:cubicBezTo>
                    <a:cubicBezTo>
                      <a:pt x="518" y="398"/>
                      <a:pt x="518" y="398"/>
                      <a:pt x="518" y="398"/>
                    </a:cubicBezTo>
                    <a:cubicBezTo>
                      <a:pt x="534" y="398"/>
                      <a:pt x="528" y="385"/>
                      <a:pt x="531" y="381"/>
                    </a:cubicBezTo>
                    <a:cubicBezTo>
                      <a:pt x="531" y="381"/>
                      <a:pt x="531" y="381"/>
                      <a:pt x="531" y="381"/>
                    </a:cubicBezTo>
                    <a:cubicBezTo>
                      <a:pt x="531" y="381"/>
                      <a:pt x="531" y="381"/>
                      <a:pt x="531" y="381"/>
                    </a:cubicBezTo>
                    <a:cubicBezTo>
                      <a:pt x="531" y="381"/>
                      <a:pt x="531" y="381"/>
                      <a:pt x="531" y="381"/>
                    </a:cubicBezTo>
                    <a:cubicBezTo>
                      <a:pt x="531" y="381"/>
                      <a:pt x="531" y="381"/>
                      <a:pt x="531" y="381"/>
                    </a:cubicBezTo>
                    <a:cubicBezTo>
                      <a:pt x="543" y="371"/>
                      <a:pt x="560" y="371"/>
                      <a:pt x="574" y="362"/>
                    </a:cubicBezTo>
                    <a:cubicBezTo>
                      <a:pt x="576" y="361"/>
                      <a:pt x="581" y="355"/>
                      <a:pt x="585" y="355"/>
                    </a:cubicBezTo>
                    <a:cubicBezTo>
                      <a:pt x="593" y="355"/>
                      <a:pt x="604" y="364"/>
                      <a:pt x="616" y="364"/>
                    </a:cubicBezTo>
                    <a:cubicBezTo>
                      <a:pt x="632" y="364"/>
                      <a:pt x="629" y="343"/>
                      <a:pt x="637" y="343"/>
                    </a:cubicBezTo>
                    <a:cubicBezTo>
                      <a:pt x="643" y="343"/>
                      <a:pt x="660" y="345"/>
                      <a:pt x="662" y="350"/>
                    </a:cubicBezTo>
                    <a:cubicBezTo>
                      <a:pt x="662" y="350"/>
                      <a:pt x="662" y="350"/>
                      <a:pt x="662" y="350"/>
                    </a:cubicBezTo>
                    <a:cubicBezTo>
                      <a:pt x="662" y="350"/>
                      <a:pt x="662" y="350"/>
                      <a:pt x="662" y="350"/>
                    </a:cubicBezTo>
                    <a:cubicBezTo>
                      <a:pt x="662" y="350"/>
                      <a:pt x="662" y="350"/>
                      <a:pt x="662" y="350"/>
                    </a:cubicBezTo>
                    <a:cubicBezTo>
                      <a:pt x="665" y="358"/>
                      <a:pt x="669" y="361"/>
                      <a:pt x="674" y="361"/>
                    </a:cubicBezTo>
                    <a:cubicBezTo>
                      <a:pt x="674" y="361"/>
                      <a:pt x="674" y="361"/>
                      <a:pt x="674" y="361"/>
                    </a:cubicBezTo>
                    <a:cubicBezTo>
                      <a:pt x="674" y="361"/>
                      <a:pt x="674" y="361"/>
                      <a:pt x="674" y="361"/>
                    </a:cubicBezTo>
                    <a:cubicBezTo>
                      <a:pt x="676" y="361"/>
                      <a:pt x="679" y="360"/>
                      <a:pt x="681" y="359"/>
                    </a:cubicBezTo>
                    <a:cubicBezTo>
                      <a:pt x="683" y="359"/>
                      <a:pt x="685" y="358"/>
                      <a:pt x="687" y="358"/>
                    </a:cubicBezTo>
                    <a:cubicBezTo>
                      <a:pt x="687" y="358"/>
                      <a:pt x="687" y="358"/>
                      <a:pt x="687" y="358"/>
                    </a:cubicBezTo>
                    <a:cubicBezTo>
                      <a:pt x="705" y="358"/>
                      <a:pt x="710" y="372"/>
                      <a:pt x="728" y="372"/>
                    </a:cubicBezTo>
                    <a:cubicBezTo>
                      <a:pt x="728" y="372"/>
                      <a:pt x="728" y="372"/>
                      <a:pt x="728" y="372"/>
                    </a:cubicBezTo>
                    <a:cubicBezTo>
                      <a:pt x="733" y="372"/>
                      <a:pt x="739" y="371"/>
                      <a:pt x="745" y="369"/>
                    </a:cubicBezTo>
                    <a:cubicBezTo>
                      <a:pt x="754" y="366"/>
                      <a:pt x="763" y="363"/>
                      <a:pt x="772" y="363"/>
                    </a:cubicBezTo>
                    <a:cubicBezTo>
                      <a:pt x="772" y="363"/>
                      <a:pt x="772" y="363"/>
                      <a:pt x="772" y="363"/>
                    </a:cubicBezTo>
                    <a:cubicBezTo>
                      <a:pt x="772" y="363"/>
                      <a:pt x="772" y="363"/>
                      <a:pt x="772" y="363"/>
                    </a:cubicBezTo>
                    <a:cubicBezTo>
                      <a:pt x="772" y="363"/>
                      <a:pt x="772" y="363"/>
                      <a:pt x="772" y="363"/>
                    </a:cubicBezTo>
                    <a:cubicBezTo>
                      <a:pt x="772" y="363"/>
                      <a:pt x="772" y="363"/>
                      <a:pt x="772" y="363"/>
                    </a:cubicBezTo>
                    <a:cubicBezTo>
                      <a:pt x="776" y="363"/>
                      <a:pt x="780" y="364"/>
                      <a:pt x="784" y="365"/>
                    </a:cubicBezTo>
                    <a:cubicBezTo>
                      <a:pt x="784" y="365"/>
                      <a:pt x="784" y="365"/>
                      <a:pt x="785" y="365"/>
                    </a:cubicBezTo>
                    <a:cubicBezTo>
                      <a:pt x="785" y="365"/>
                      <a:pt x="785" y="365"/>
                      <a:pt x="785" y="365"/>
                    </a:cubicBezTo>
                    <a:cubicBezTo>
                      <a:pt x="787" y="366"/>
                      <a:pt x="790" y="367"/>
                      <a:pt x="792" y="367"/>
                    </a:cubicBezTo>
                    <a:cubicBezTo>
                      <a:pt x="792" y="367"/>
                      <a:pt x="792" y="367"/>
                      <a:pt x="792" y="367"/>
                    </a:cubicBezTo>
                    <a:cubicBezTo>
                      <a:pt x="792" y="367"/>
                      <a:pt x="792" y="367"/>
                      <a:pt x="792" y="367"/>
                    </a:cubicBezTo>
                    <a:cubicBezTo>
                      <a:pt x="804" y="367"/>
                      <a:pt x="804" y="349"/>
                      <a:pt x="813" y="338"/>
                    </a:cubicBezTo>
                    <a:cubicBezTo>
                      <a:pt x="818" y="332"/>
                      <a:pt x="824" y="328"/>
                      <a:pt x="834" y="328"/>
                    </a:cubicBezTo>
                    <a:cubicBezTo>
                      <a:pt x="834" y="328"/>
                      <a:pt x="834" y="328"/>
                      <a:pt x="834" y="328"/>
                    </a:cubicBezTo>
                    <a:cubicBezTo>
                      <a:pt x="859" y="328"/>
                      <a:pt x="858" y="348"/>
                      <a:pt x="868" y="364"/>
                    </a:cubicBezTo>
                    <a:cubicBezTo>
                      <a:pt x="872" y="370"/>
                      <a:pt x="884" y="370"/>
                      <a:pt x="889" y="375"/>
                    </a:cubicBezTo>
                    <a:cubicBezTo>
                      <a:pt x="893" y="379"/>
                      <a:pt x="896" y="389"/>
                      <a:pt x="905" y="389"/>
                    </a:cubicBezTo>
                    <a:cubicBezTo>
                      <a:pt x="914" y="389"/>
                      <a:pt x="916" y="381"/>
                      <a:pt x="927" y="381"/>
                    </a:cubicBezTo>
                    <a:cubicBezTo>
                      <a:pt x="927" y="388"/>
                      <a:pt x="927" y="388"/>
                      <a:pt x="927" y="388"/>
                    </a:cubicBezTo>
                    <a:cubicBezTo>
                      <a:pt x="927" y="388"/>
                      <a:pt x="927" y="388"/>
                      <a:pt x="927" y="388"/>
                    </a:cubicBezTo>
                    <a:cubicBezTo>
                      <a:pt x="921" y="394"/>
                      <a:pt x="919" y="409"/>
                      <a:pt x="912" y="413"/>
                    </a:cubicBezTo>
                    <a:cubicBezTo>
                      <a:pt x="906" y="416"/>
                      <a:pt x="897" y="417"/>
                      <a:pt x="897" y="419"/>
                    </a:cubicBezTo>
                    <a:cubicBezTo>
                      <a:pt x="897" y="420"/>
                      <a:pt x="897" y="420"/>
                      <a:pt x="898" y="420"/>
                    </a:cubicBezTo>
                    <a:cubicBezTo>
                      <a:pt x="900" y="422"/>
                      <a:pt x="901" y="425"/>
                      <a:pt x="901" y="427"/>
                    </a:cubicBezTo>
                    <a:cubicBezTo>
                      <a:pt x="901" y="433"/>
                      <a:pt x="896" y="439"/>
                      <a:pt x="896" y="439"/>
                    </a:cubicBezTo>
                    <a:cubicBezTo>
                      <a:pt x="896" y="439"/>
                      <a:pt x="907" y="442"/>
                      <a:pt x="916" y="442"/>
                    </a:cubicBezTo>
                    <a:cubicBezTo>
                      <a:pt x="932" y="442"/>
                      <a:pt x="947" y="407"/>
                      <a:pt x="959" y="396"/>
                    </a:cubicBezTo>
                    <a:cubicBezTo>
                      <a:pt x="963" y="392"/>
                      <a:pt x="969" y="382"/>
                      <a:pt x="971" y="375"/>
                    </a:cubicBezTo>
                    <a:cubicBezTo>
                      <a:pt x="973" y="367"/>
                      <a:pt x="970" y="362"/>
                      <a:pt x="974" y="354"/>
                    </a:cubicBezTo>
                    <a:cubicBezTo>
                      <a:pt x="976" y="351"/>
                      <a:pt x="979" y="344"/>
                      <a:pt x="979" y="338"/>
                    </a:cubicBezTo>
                    <a:cubicBezTo>
                      <a:pt x="979" y="331"/>
                      <a:pt x="970" y="319"/>
                      <a:pt x="964" y="319"/>
                    </a:cubicBezTo>
                    <a:cubicBezTo>
                      <a:pt x="963" y="319"/>
                      <a:pt x="962" y="319"/>
                      <a:pt x="961" y="320"/>
                    </a:cubicBezTo>
                    <a:cubicBezTo>
                      <a:pt x="957" y="323"/>
                      <a:pt x="954" y="324"/>
                      <a:pt x="950" y="324"/>
                    </a:cubicBezTo>
                    <a:cubicBezTo>
                      <a:pt x="941" y="324"/>
                      <a:pt x="936" y="313"/>
                      <a:pt x="936" y="311"/>
                    </a:cubicBezTo>
                    <a:cubicBezTo>
                      <a:pt x="936" y="304"/>
                      <a:pt x="951" y="295"/>
                      <a:pt x="957" y="289"/>
                    </a:cubicBezTo>
                    <a:cubicBezTo>
                      <a:pt x="966" y="280"/>
                      <a:pt x="977" y="265"/>
                      <a:pt x="990" y="262"/>
                    </a:cubicBezTo>
                    <a:cubicBezTo>
                      <a:pt x="1000" y="259"/>
                      <a:pt x="1034" y="256"/>
                      <a:pt x="1043" y="256"/>
                    </a:cubicBezTo>
                    <a:cubicBezTo>
                      <a:pt x="1055" y="256"/>
                      <a:pt x="1060" y="262"/>
                      <a:pt x="1067" y="262"/>
                    </a:cubicBezTo>
                    <a:cubicBezTo>
                      <a:pt x="1071" y="262"/>
                      <a:pt x="1074" y="262"/>
                      <a:pt x="1083" y="262"/>
                    </a:cubicBezTo>
                    <a:cubicBezTo>
                      <a:pt x="1087" y="243"/>
                      <a:pt x="1096" y="232"/>
                      <a:pt x="1115" y="232"/>
                    </a:cubicBezTo>
                    <a:cubicBezTo>
                      <a:pt x="1119" y="232"/>
                      <a:pt x="1121" y="232"/>
                      <a:pt x="1125" y="232"/>
                    </a:cubicBezTo>
                    <a:cubicBezTo>
                      <a:pt x="1127" y="232"/>
                      <a:pt x="1129" y="232"/>
                      <a:pt x="1132" y="232"/>
                    </a:cubicBezTo>
                    <a:cubicBezTo>
                      <a:pt x="1130" y="234"/>
                      <a:pt x="1128" y="243"/>
                      <a:pt x="1133" y="243"/>
                    </a:cubicBezTo>
                    <a:cubicBezTo>
                      <a:pt x="1136" y="243"/>
                      <a:pt x="1143" y="239"/>
                      <a:pt x="1156" y="222"/>
                    </a:cubicBezTo>
                    <a:cubicBezTo>
                      <a:pt x="1156" y="222"/>
                      <a:pt x="1157" y="222"/>
                      <a:pt x="1157" y="222"/>
                    </a:cubicBezTo>
                    <a:cubicBezTo>
                      <a:pt x="1161" y="222"/>
                      <a:pt x="1173" y="229"/>
                      <a:pt x="1152" y="242"/>
                    </a:cubicBezTo>
                    <a:cubicBezTo>
                      <a:pt x="1144" y="247"/>
                      <a:pt x="1137" y="245"/>
                      <a:pt x="1132" y="252"/>
                    </a:cubicBezTo>
                    <a:cubicBezTo>
                      <a:pt x="1126" y="261"/>
                      <a:pt x="1121" y="271"/>
                      <a:pt x="1113" y="276"/>
                    </a:cubicBezTo>
                    <a:cubicBezTo>
                      <a:pt x="1105" y="280"/>
                      <a:pt x="1096" y="287"/>
                      <a:pt x="1096" y="299"/>
                    </a:cubicBezTo>
                    <a:cubicBezTo>
                      <a:pt x="1096" y="309"/>
                      <a:pt x="1099" y="343"/>
                      <a:pt x="1107" y="350"/>
                    </a:cubicBezTo>
                    <a:cubicBezTo>
                      <a:pt x="1113" y="341"/>
                      <a:pt x="1116" y="326"/>
                      <a:pt x="1128" y="323"/>
                    </a:cubicBezTo>
                    <a:cubicBezTo>
                      <a:pt x="1127" y="315"/>
                      <a:pt x="1139" y="313"/>
                      <a:pt x="1139" y="307"/>
                    </a:cubicBezTo>
                    <a:cubicBezTo>
                      <a:pt x="1139" y="298"/>
                      <a:pt x="1149" y="295"/>
                      <a:pt x="1149" y="290"/>
                    </a:cubicBezTo>
                    <a:cubicBezTo>
                      <a:pt x="1149" y="287"/>
                      <a:pt x="1147" y="283"/>
                      <a:pt x="1149" y="278"/>
                    </a:cubicBezTo>
                    <a:cubicBezTo>
                      <a:pt x="1160" y="254"/>
                      <a:pt x="1171" y="248"/>
                      <a:pt x="1180" y="248"/>
                    </a:cubicBezTo>
                    <a:cubicBezTo>
                      <a:pt x="1189" y="248"/>
                      <a:pt x="1197" y="255"/>
                      <a:pt x="1202" y="255"/>
                    </a:cubicBezTo>
                    <a:cubicBezTo>
                      <a:pt x="1227" y="255"/>
                      <a:pt x="1245" y="223"/>
                      <a:pt x="1267" y="222"/>
                    </a:cubicBezTo>
                    <a:cubicBezTo>
                      <a:pt x="1309" y="222"/>
                      <a:pt x="1275" y="206"/>
                      <a:pt x="1275" y="201"/>
                    </a:cubicBezTo>
                    <a:cubicBezTo>
                      <a:pt x="1275" y="189"/>
                      <a:pt x="1291" y="191"/>
                      <a:pt x="1295" y="184"/>
                    </a:cubicBezTo>
                    <a:cubicBezTo>
                      <a:pt x="1296" y="181"/>
                      <a:pt x="1293" y="174"/>
                      <a:pt x="1299" y="174"/>
                    </a:cubicBezTo>
                    <a:cubicBezTo>
                      <a:pt x="1317" y="174"/>
                      <a:pt x="1332" y="198"/>
                      <a:pt x="1344" y="198"/>
                    </a:cubicBezTo>
                    <a:cubicBezTo>
                      <a:pt x="1350" y="198"/>
                      <a:pt x="1351" y="188"/>
                      <a:pt x="1354" y="184"/>
                    </a:cubicBezTo>
                    <a:cubicBezTo>
                      <a:pt x="1359" y="179"/>
                      <a:pt x="1364" y="179"/>
                      <a:pt x="1371" y="177"/>
                    </a:cubicBezTo>
                    <a:cubicBezTo>
                      <a:pt x="1361" y="163"/>
                      <a:pt x="1328" y="155"/>
                      <a:pt x="1312" y="146"/>
                    </a:cubicBezTo>
                    <a:cubicBezTo>
                      <a:pt x="1289" y="133"/>
                      <a:pt x="1260" y="119"/>
                      <a:pt x="1227" y="119"/>
                    </a:cubicBezTo>
                    <a:cubicBezTo>
                      <a:pt x="1218" y="119"/>
                      <a:pt x="1212" y="121"/>
                      <a:pt x="1213" y="125"/>
                    </a:cubicBezTo>
                    <a:cubicBezTo>
                      <a:pt x="1216" y="134"/>
                      <a:pt x="1215" y="137"/>
                      <a:pt x="1213" y="137"/>
                    </a:cubicBezTo>
                    <a:cubicBezTo>
                      <a:pt x="1211" y="137"/>
                      <a:pt x="1207" y="134"/>
                      <a:pt x="1204" y="131"/>
                    </a:cubicBezTo>
                    <a:cubicBezTo>
                      <a:pt x="1200" y="128"/>
                      <a:pt x="1196" y="125"/>
                      <a:pt x="1195" y="125"/>
                    </a:cubicBezTo>
                    <a:cubicBezTo>
                      <a:pt x="1195" y="125"/>
                      <a:pt x="1195" y="125"/>
                      <a:pt x="1194" y="125"/>
                    </a:cubicBezTo>
                    <a:cubicBezTo>
                      <a:pt x="1129" y="123"/>
                      <a:pt x="1129" y="123"/>
                      <a:pt x="1129" y="123"/>
                    </a:cubicBezTo>
                    <a:cubicBezTo>
                      <a:pt x="1126" y="109"/>
                      <a:pt x="1116" y="104"/>
                      <a:pt x="1097" y="104"/>
                    </a:cubicBezTo>
                    <a:cubicBezTo>
                      <a:pt x="1091" y="104"/>
                      <a:pt x="1083" y="105"/>
                      <a:pt x="1076" y="105"/>
                    </a:cubicBezTo>
                    <a:cubicBezTo>
                      <a:pt x="1071" y="105"/>
                      <a:pt x="1067" y="104"/>
                      <a:pt x="1064" y="102"/>
                    </a:cubicBezTo>
                    <a:cubicBezTo>
                      <a:pt x="1059" y="97"/>
                      <a:pt x="1058" y="91"/>
                      <a:pt x="1050" y="88"/>
                    </a:cubicBezTo>
                    <a:cubicBezTo>
                      <a:pt x="1033" y="82"/>
                      <a:pt x="1014" y="78"/>
                      <a:pt x="992" y="78"/>
                    </a:cubicBezTo>
                    <a:cubicBezTo>
                      <a:pt x="970" y="78"/>
                      <a:pt x="967" y="90"/>
                      <a:pt x="965" y="101"/>
                    </a:cubicBezTo>
                    <a:cubicBezTo>
                      <a:pt x="945" y="101"/>
                      <a:pt x="934" y="101"/>
                      <a:pt x="920" y="101"/>
                    </a:cubicBezTo>
                    <a:cubicBezTo>
                      <a:pt x="912" y="101"/>
                      <a:pt x="911" y="94"/>
                      <a:pt x="902" y="94"/>
                    </a:cubicBezTo>
                    <a:cubicBezTo>
                      <a:pt x="901" y="98"/>
                      <a:pt x="899" y="106"/>
                      <a:pt x="895" y="106"/>
                    </a:cubicBezTo>
                    <a:cubicBezTo>
                      <a:pt x="883" y="106"/>
                      <a:pt x="878" y="92"/>
                      <a:pt x="878" y="84"/>
                    </a:cubicBezTo>
                    <a:cubicBezTo>
                      <a:pt x="878" y="82"/>
                      <a:pt x="901" y="67"/>
                      <a:pt x="842" y="63"/>
                    </a:cubicBezTo>
                    <a:cubicBezTo>
                      <a:pt x="842" y="63"/>
                      <a:pt x="841" y="63"/>
                      <a:pt x="841" y="63"/>
                    </a:cubicBezTo>
                    <a:cubicBezTo>
                      <a:pt x="835" y="63"/>
                      <a:pt x="831" y="66"/>
                      <a:pt x="831" y="74"/>
                    </a:cubicBezTo>
                    <a:cubicBezTo>
                      <a:pt x="800" y="74"/>
                      <a:pt x="800" y="74"/>
                      <a:pt x="800" y="74"/>
                    </a:cubicBezTo>
                    <a:cubicBezTo>
                      <a:pt x="791" y="71"/>
                      <a:pt x="742" y="66"/>
                      <a:pt x="736" y="56"/>
                    </a:cubicBezTo>
                    <a:cubicBezTo>
                      <a:pt x="719" y="69"/>
                      <a:pt x="712" y="73"/>
                      <a:pt x="708" y="73"/>
                    </a:cubicBezTo>
                    <a:cubicBezTo>
                      <a:pt x="704" y="73"/>
                      <a:pt x="707" y="67"/>
                      <a:pt x="707" y="67"/>
                    </a:cubicBezTo>
                    <a:cubicBezTo>
                      <a:pt x="716" y="56"/>
                      <a:pt x="801" y="33"/>
                      <a:pt x="731" y="16"/>
                    </a:cubicBezTo>
                    <a:cubicBezTo>
                      <a:pt x="701" y="16"/>
                      <a:pt x="701" y="16"/>
                      <a:pt x="701" y="16"/>
                    </a:cubicBezTo>
                    <a:cubicBezTo>
                      <a:pt x="698" y="8"/>
                      <a:pt x="692" y="0"/>
                      <a:pt x="680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54" name="Freeform 71"/>
              <p:cNvSpPr>
                <a:spLocks/>
              </p:cNvSpPr>
              <p:nvPr/>
            </p:nvSpPr>
            <p:spPr bwMode="auto">
              <a:xfrm>
                <a:off x="6811963" y="2647950"/>
                <a:ext cx="1069975" cy="677863"/>
              </a:xfrm>
              <a:custGeom>
                <a:avLst/>
                <a:gdLst>
                  <a:gd name="T0" fmla="*/ 358 w 493"/>
                  <a:gd name="T1" fmla="*/ 39 h 312"/>
                  <a:gd name="T2" fmla="*/ 351 w 493"/>
                  <a:gd name="T3" fmla="*/ 37 h 312"/>
                  <a:gd name="T4" fmla="*/ 338 w 493"/>
                  <a:gd name="T5" fmla="*/ 35 h 312"/>
                  <a:gd name="T6" fmla="*/ 294 w 493"/>
                  <a:gd name="T7" fmla="*/ 44 h 312"/>
                  <a:gd name="T8" fmla="*/ 247 w 493"/>
                  <a:gd name="T9" fmla="*/ 31 h 312"/>
                  <a:gd name="T10" fmla="*/ 240 w 493"/>
                  <a:gd name="T11" fmla="*/ 33 h 312"/>
                  <a:gd name="T12" fmla="*/ 228 w 493"/>
                  <a:gd name="T13" fmla="*/ 22 h 312"/>
                  <a:gd name="T14" fmla="*/ 140 w 493"/>
                  <a:gd name="T15" fmla="*/ 34 h 312"/>
                  <a:gd name="T16" fmla="*/ 97 w 493"/>
                  <a:gd name="T17" fmla="*/ 53 h 312"/>
                  <a:gd name="T18" fmla="*/ 84 w 493"/>
                  <a:gd name="T19" fmla="*/ 70 h 312"/>
                  <a:gd name="T20" fmla="*/ 79 w 493"/>
                  <a:gd name="T21" fmla="*/ 70 h 312"/>
                  <a:gd name="T22" fmla="*/ 78 w 493"/>
                  <a:gd name="T23" fmla="*/ 70 h 312"/>
                  <a:gd name="T24" fmla="*/ 11 w 493"/>
                  <a:gd name="T25" fmla="*/ 133 h 312"/>
                  <a:gd name="T26" fmla="*/ 10 w 493"/>
                  <a:gd name="T27" fmla="*/ 162 h 312"/>
                  <a:gd name="T28" fmla="*/ 20 w 493"/>
                  <a:gd name="T29" fmla="*/ 174 h 312"/>
                  <a:gd name="T30" fmla="*/ 53 w 493"/>
                  <a:gd name="T31" fmla="*/ 183 h 312"/>
                  <a:gd name="T32" fmla="*/ 47 w 493"/>
                  <a:gd name="T33" fmla="*/ 204 h 312"/>
                  <a:gd name="T34" fmla="*/ 43 w 493"/>
                  <a:gd name="T35" fmla="*/ 207 h 312"/>
                  <a:gd name="T36" fmla="*/ 40 w 493"/>
                  <a:gd name="T37" fmla="*/ 209 h 312"/>
                  <a:gd name="T38" fmla="*/ 71 w 493"/>
                  <a:gd name="T39" fmla="*/ 230 h 312"/>
                  <a:gd name="T40" fmla="*/ 85 w 493"/>
                  <a:gd name="T41" fmla="*/ 239 h 312"/>
                  <a:gd name="T42" fmla="*/ 86 w 493"/>
                  <a:gd name="T43" fmla="*/ 240 h 312"/>
                  <a:gd name="T44" fmla="*/ 87 w 493"/>
                  <a:gd name="T45" fmla="*/ 240 h 312"/>
                  <a:gd name="T46" fmla="*/ 88 w 493"/>
                  <a:gd name="T47" fmla="*/ 240 h 312"/>
                  <a:gd name="T48" fmla="*/ 89 w 493"/>
                  <a:gd name="T49" fmla="*/ 240 h 312"/>
                  <a:gd name="T50" fmla="*/ 89 w 493"/>
                  <a:gd name="T51" fmla="*/ 240 h 312"/>
                  <a:gd name="T52" fmla="*/ 122 w 493"/>
                  <a:gd name="T53" fmla="*/ 252 h 312"/>
                  <a:gd name="T54" fmla="*/ 167 w 493"/>
                  <a:gd name="T55" fmla="*/ 236 h 312"/>
                  <a:gd name="T56" fmla="*/ 169 w 493"/>
                  <a:gd name="T57" fmla="*/ 235 h 312"/>
                  <a:gd name="T58" fmla="*/ 172 w 493"/>
                  <a:gd name="T59" fmla="*/ 235 h 312"/>
                  <a:gd name="T60" fmla="*/ 172 w 493"/>
                  <a:gd name="T61" fmla="*/ 235 h 312"/>
                  <a:gd name="T62" fmla="*/ 175 w 493"/>
                  <a:gd name="T63" fmla="*/ 236 h 312"/>
                  <a:gd name="T64" fmla="*/ 176 w 493"/>
                  <a:gd name="T65" fmla="*/ 235 h 312"/>
                  <a:gd name="T66" fmla="*/ 176 w 493"/>
                  <a:gd name="T67" fmla="*/ 235 h 312"/>
                  <a:gd name="T68" fmla="*/ 202 w 493"/>
                  <a:gd name="T69" fmla="*/ 257 h 312"/>
                  <a:gd name="T70" fmla="*/ 196 w 493"/>
                  <a:gd name="T71" fmla="*/ 282 h 312"/>
                  <a:gd name="T72" fmla="*/ 222 w 493"/>
                  <a:gd name="T73" fmla="*/ 300 h 312"/>
                  <a:gd name="T74" fmla="*/ 226 w 493"/>
                  <a:gd name="T75" fmla="*/ 301 h 312"/>
                  <a:gd name="T76" fmla="*/ 234 w 493"/>
                  <a:gd name="T77" fmla="*/ 292 h 312"/>
                  <a:gd name="T78" fmla="*/ 267 w 493"/>
                  <a:gd name="T79" fmla="*/ 291 h 312"/>
                  <a:gd name="T80" fmla="*/ 295 w 493"/>
                  <a:gd name="T81" fmla="*/ 306 h 312"/>
                  <a:gd name="T82" fmla="*/ 330 w 493"/>
                  <a:gd name="T83" fmla="*/ 294 h 312"/>
                  <a:gd name="T84" fmla="*/ 383 w 493"/>
                  <a:gd name="T85" fmla="*/ 245 h 312"/>
                  <a:gd name="T86" fmla="*/ 376 w 493"/>
                  <a:gd name="T87" fmla="*/ 197 h 312"/>
                  <a:gd name="T88" fmla="*/ 373 w 493"/>
                  <a:gd name="T89" fmla="*/ 178 h 312"/>
                  <a:gd name="T90" fmla="*/ 388 w 493"/>
                  <a:gd name="T91" fmla="*/ 163 h 312"/>
                  <a:gd name="T92" fmla="*/ 369 w 493"/>
                  <a:gd name="T93" fmla="*/ 165 h 312"/>
                  <a:gd name="T94" fmla="*/ 366 w 493"/>
                  <a:gd name="T95" fmla="*/ 145 h 312"/>
                  <a:gd name="T96" fmla="*/ 383 w 493"/>
                  <a:gd name="T97" fmla="*/ 148 h 312"/>
                  <a:gd name="T98" fmla="*/ 412 w 493"/>
                  <a:gd name="T99" fmla="*/ 154 h 312"/>
                  <a:gd name="T100" fmla="*/ 422 w 493"/>
                  <a:gd name="T101" fmla="*/ 167 h 312"/>
                  <a:gd name="T102" fmla="*/ 424 w 493"/>
                  <a:gd name="T103" fmla="*/ 183 h 312"/>
                  <a:gd name="T104" fmla="*/ 434 w 493"/>
                  <a:gd name="T105" fmla="*/ 187 h 312"/>
                  <a:gd name="T106" fmla="*/ 433 w 493"/>
                  <a:gd name="T107" fmla="*/ 140 h 312"/>
                  <a:gd name="T108" fmla="*/ 467 w 493"/>
                  <a:gd name="T109" fmla="*/ 99 h 312"/>
                  <a:gd name="T110" fmla="*/ 493 w 493"/>
                  <a:gd name="T111" fmla="*/ 60 h 312"/>
                  <a:gd name="T112" fmla="*/ 455 w 493"/>
                  <a:gd name="T113" fmla="*/ 47 h 3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493" h="312">
                    <a:moveTo>
                      <a:pt x="400" y="0"/>
                    </a:moveTo>
                    <a:cubicBezTo>
                      <a:pt x="400" y="0"/>
                      <a:pt x="400" y="0"/>
                      <a:pt x="400" y="0"/>
                    </a:cubicBezTo>
                    <a:cubicBezTo>
                      <a:pt x="390" y="0"/>
                      <a:pt x="384" y="4"/>
                      <a:pt x="379" y="10"/>
                    </a:cubicBezTo>
                    <a:cubicBezTo>
                      <a:pt x="370" y="21"/>
                      <a:pt x="370" y="39"/>
                      <a:pt x="358" y="39"/>
                    </a:cubicBezTo>
                    <a:cubicBezTo>
                      <a:pt x="358" y="39"/>
                      <a:pt x="358" y="39"/>
                      <a:pt x="358" y="39"/>
                    </a:cubicBezTo>
                    <a:cubicBezTo>
                      <a:pt x="358" y="39"/>
                      <a:pt x="358" y="39"/>
                      <a:pt x="358" y="39"/>
                    </a:cubicBezTo>
                    <a:cubicBezTo>
                      <a:pt x="358" y="39"/>
                      <a:pt x="358" y="39"/>
                      <a:pt x="358" y="39"/>
                    </a:cubicBezTo>
                    <a:cubicBezTo>
                      <a:pt x="356" y="39"/>
                      <a:pt x="353" y="38"/>
                      <a:pt x="351" y="37"/>
                    </a:cubicBezTo>
                    <a:cubicBezTo>
                      <a:pt x="351" y="37"/>
                      <a:pt x="351" y="37"/>
                      <a:pt x="351" y="37"/>
                    </a:cubicBezTo>
                    <a:cubicBezTo>
                      <a:pt x="350" y="37"/>
                      <a:pt x="350" y="37"/>
                      <a:pt x="350" y="37"/>
                    </a:cubicBezTo>
                    <a:cubicBezTo>
                      <a:pt x="346" y="36"/>
                      <a:pt x="342" y="35"/>
                      <a:pt x="338" y="35"/>
                    </a:cubicBezTo>
                    <a:cubicBezTo>
                      <a:pt x="338" y="35"/>
                      <a:pt x="338" y="35"/>
                      <a:pt x="338" y="35"/>
                    </a:cubicBezTo>
                    <a:cubicBezTo>
                      <a:pt x="338" y="35"/>
                      <a:pt x="338" y="35"/>
                      <a:pt x="338" y="35"/>
                    </a:cubicBezTo>
                    <a:cubicBezTo>
                      <a:pt x="338" y="35"/>
                      <a:pt x="338" y="35"/>
                      <a:pt x="338" y="35"/>
                    </a:cubicBezTo>
                    <a:cubicBezTo>
                      <a:pt x="329" y="35"/>
                      <a:pt x="320" y="38"/>
                      <a:pt x="311" y="41"/>
                    </a:cubicBezTo>
                    <a:cubicBezTo>
                      <a:pt x="305" y="43"/>
                      <a:pt x="299" y="44"/>
                      <a:pt x="294" y="44"/>
                    </a:cubicBezTo>
                    <a:cubicBezTo>
                      <a:pt x="294" y="44"/>
                      <a:pt x="294" y="44"/>
                      <a:pt x="294" y="44"/>
                    </a:cubicBezTo>
                    <a:cubicBezTo>
                      <a:pt x="276" y="44"/>
                      <a:pt x="271" y="30"/>
                      <a:pt x="253" y="30"/>
                    </a:cubicBezTo>
                    <a:cubicBezTo>
                      <a:pt x="253" y="30"/>
                      <a:pt x="253" y="30"/>
                      <a:pt x="253" y="30"/>
                    </a:cubicBezTo>
                    <a:cubicBezTo>
                      <a:pt x="251" y="30"/>
                      <a:pt x="249" y="31"/>
                      <a:pt x="247" y="31"/>
                    </a:cubicBezTo>
                    <a:cubicBezTo>
                      <a:pt x="245" y="32"/>
                      <a:pt x="242" y="33"/>
                      <a:pt x="240" y="33"/>
                    </a:cubicBezTo>
                    <a:cubicBezTo>
                      <a:pt x="240" y="33"/>
                      <a:pt x="240" y="33"/>
                      <a:pt x="240" y="33"/>
                    </a:cubicBezTo>
                    <a:cubicBezTo>
                      <a:pt x="240" y="33"/>
                      <a:pt x="240" y="33"/>
                      <a:pt x="240" y="33"/>
                    </a:cubicBezTo>
                    <a:cubicBezTo>
                      <a:pt x="240" y="33"/>
                      <a:pt x="240" y="33"/>
                      <a:pt x="240" y="33"/>
                    </a:cubicBezTo>
                    <a:cubicBezTo>
                      <a:pt x="235" y="33"/>
                      <a:pt x="231" y="30"/>
                      <a:pt x="228" y="22"/>
                    </a:cubicBezTo>
                    <a:cubicBezTo>
                      <a:pt x="228" y="22"/>
                      <a:pt x="228" y="22"/>
                      <a:pt x="228" y="22"/>
                    </a:cubicBezTo>
                    <a:cubicBezTo>
                      <a:pt x="228" y="22"/>
                      <a:pt x="228" y="22"/>
                      <a:pt x="228" y="22"/>
                    </a:cubicBezTo>
                    <a:cubicBezTo>
                      <a:pt x="228" y="22"/>
                      <a:pt x="228" y="22"/>
                      <a:pt x="228" y="22"/>
                    </a:cubicBezTo>
                    <a:cubicBezTo>
                      <a:pt x="226" y="17"/>
                      <a:pt x="209" y="15"/>
                      <a:pt x="203" y="15"/>
                    </a:cubicBezTo>
                    <a:cubicBezTo>
                      <a:pt x="195" y="15"/>
                      <a:pt x="198" y="36"/>
                      <a:pt x="182" y="36"/>
                    </a:cubicBezTo>
                    <a:cubicBezTo>
                      <a:pt x="170" y="36"/>
                      <a:pt x="159" y="27"/>
                      <a:pt x="151" y="27"/>
                    </a:cubicBezTo>
                    <a:cubicBezTo>
                      <a:pt x="147" y="27"/>
                      <a:pt x="142" y="33"/>
                      <a:pt x="140" y="34"/>
                    </a:cubicBezTo>
                    <a:cubicBezTo>
                      <a:pt x="126" y="43"/>
                      <a:pt x="109" y="43"/>
                      <a:pt x="97" y="53"/>
                    </a:cubicBezTo>
                    <a:cubicBezTo>
                      <a:pt x="97" y="53"/>
                      <a:pt x="97" y="53"/>
                      <a:pt x="97" y="53"/>
                    </a:cubicBezTo>
                    <a:cubicBezTo>
                      <a:pt x="97" y="53"/>
                      <a:pt x="97" y="53"/>
                      <a:pt x="97" y="53"/>
                    </a:cubicBezTo>
                    <a:cubicBezTo>
                      <a:pt x="97" y="53"/>
                      <a:pt x="97" y="53"/>
                      <a:pt x="97" y="53"/>
                    </a:cubicBezTo>
                    <a:cubicBezTo>
                      <a:pt x="97" y="53"/>
                      <a:pt x="97" y="53"/>
                      <a:pt x="97" y="53"/>
                    </a:cubicBezTo>
                    <a:cubicBezTo>
                      <a:pt x="94" y="57"/>
                      <a:pt x="100" y="70"/>
                      <a:pt x="84" y="70"/>
                    </a:cubicBezTo>
                    <a:cubicBezTo>
                      <a:pt x="84" y="70"/>
                      <a:pt x="84" y="70"/>
                      <a:pt x="84" y="70"/>
                    </a:cubicBezTo>
                    <a:cubicBezTo>
                      <a:pt x="84" y="70"/>
                      <a:pt x="84" y="70"/>
                      <a:pt x="84" y="70"/>
                    </a:cubicBezTo>
                    <a:cubicBezTo>
                      <a:pt x="84" y="70"/>
                      <a:pt x="84" y="70"/>
                      <a:pt x="84" y="70"/>
                    </a:cubicBezTo>
                    <a:cubicBezTo>
                      <a:pt x="82" y="70"/>
                      <a:pt x="81" y="70"/>
                      <a:pt x="79" y="70"/>
                    </a:cubicBezTo>
                    <a:cubicBezTo>
                      <a:pt x="79" y="70"/>
                      <a:pt x="79" y="70"/>
                      <a:pt x="79" y="70"/>
                    </a:cubicBezTo>
                    <a:cubicBezTo>
                      <a:pt x="79" y="70"/>
                      <a:pt x="79" y="70"/>
                      <a:pt x="79" y="70"/>
                    </a:cubicBezTo>
                    <a:cubicBezTo>
                      <a:pt x="79" y="70"/>
                      <a:pt x="79" y="70"/>
                      <a:pt x="78" y="70"/>
                    </a:cubicBezTo>
                    <a:cubicBezTo>
                      <a:pt x="78" y="70"/>
                      <a:pt x="78" y="70"/>
                      <a:pt x="78" y="70"/>
                    </a:cubicBezTo>
                    <a:cubicBezTo>
                      <a:pt x="78" y="70"/>
                      <a:pt x="78" y="70"/>
                      <a:pt x="78" y="70"/>
                    </a:cubicBezTo>
                    <a:cubicBezTo>
                      <a:pt x="78" y="70"/>
                      <a:pt x="78" y="70"/>
                      <a:pt x="78" y="70"/>
                    </a:cubicBezTo>
                    <a:cubicBezTo>
                      <a:pt x="73" y="70"/>
                      <a:pt x="71" y="76"/>
                      <a:pt x="66" y="82"/>
                    </a:cubicBezTo>
                    <a:cubicBezTo>
                      <a:pt x="64" y="85"/>
                      <a:pt x="60" y="87"/>
                      <a:pt x="55" y="88"/>
                    </a:cubicBezTo>
                    <a:cubicBezTo>
                      <a:pt x="55" y="88"/>
                      <a:pt x="55" y="88"/>
                      <a:pt x="55" y="88"/>
                    </a:cubicBezTo>
                    <a:cubicBezTo>
                      <a:pt x="55" y="120"/>
                      <a:pt x="37" y="133"/>
                      <a:pt x="11" y="133"/>
                    </a:cubicBezTo>
                    <a:cubicBezTo>
                      <a:pt x="7" y="133"/>
                      <a:pt x="1" y="146"/>
                      <a:pt x="0" y="152"/>
                    </a:cubicBezTo>
                    <a:cubicBezTo>
                      <a:pt x="0" y="152"/>
                      <a:pt x="0" y="152"/>
                      <a:pt x="0" y="152"/>
                    </a:cubicBezTo>
                    <a:cubicBezTo>
                      <a:pt x="7" y="153"/>
                      <a:pt x="9" y="155"/>
                      <a:pt x="10" y="162"/>
                    </a:cubicBezTo>
                    <a:cubicBezTo>
                      <a:pt x="10" y="162"/>
                      <a:pt x="10" y="162"/>
                      <a:pt x="10" y="162"/>
                    </a:cubicBezTo>
                    <a:cubicBezTo>
                      <a:pt x="10" y="163"/>
                      <a:pt x="10" y="163"/>
                      <a:pt x="10" y="163"/>
                    </a:cubicBezTo>
                    <a:cubicBezTo>
                      <a:pt x="10" y="163"/>
                      <a:pt x="10" y="163"/>
                      <a:pt x="10" y="163"/>
                    </a:cubicBezTo>
                    <a:cubicBezTo>
                      <a:pt x="10" y="168"/>
                      <a:pt x="12" y="166"/>
                      <a:pt x="16" y="168"/>
                    </a:cubicBezTo>
                    <a:cubicBezTo>
                      <a:pt x="19" y="169"/>
                      <a:pt x="18" y="172"/>
                      <a:pt x="20" y="174"/>
                    </a:cubicBezTo>
                    <a:cubicBezTo>
                      <a:pt x="24" y="178"/>
                      <a:pt x="27" y="178"/>
                      <a:pt x="32" y="180"/>
                    </a:cubicBezTo>
                    <a:cubicBezTo>
                      <a:pt x="37" y="179"/>
                      <a:pt x="39" y="175"/>
                      <a:pt x="44" y="175"/>
                    </a:cubicBezTo>
                    <a:cubicBezTo>
                      <a:pt x="47" y="175"/>
                      <a:pt x="53" y="180"/>
                      <a:pt x="53" y="183"/>
                    </a:cubicBezTo>
                    <a:cubicBezTo>
                      <a:pt x="53" y="183"/>
                      <a:pt x="53" y="183"/>
                      <a:pt x="53" y="183"/>
                    </a:cubicBezTo>
                    <a:cubicBezTo>
                      <a:pt x="53" y="190"/>
                      <a:pt x="43" y="189"/>
                      <a:pt x="43" y="197"/>
                    </a:cubicBezTo>
                    <a:cubicBezTo>
                      <a:pt x="43" y="197"/>
                      <a:pt x="43" y="197"/>
                      <a:pt x="43" y="197"/>
                    </a:cubicBezTo>
                    <a:cubicBezTo>
                      <a:pt x="43" y="200"/>
                      <a:pt x="47" y="201"/>
                      <a:pt x="47" y="204"/>
                    </a:cubicBezTo>
                    <a:cubicBezTo>
                      <a:pt x="47" y="204"/>
                      <a:pt x="47" y="204"/>
                      <a:pt x="47" y="204"/>
                    </a:cubicBezTo>
                    <a:cubicBezTo>
                      <a:pt x="47" y="206"/>
                      <a:pt x="45" y="207"/>
                      <a:pt x="43" y="207"/>
                    </a:cubicBezTo>
                    <a:cubicBezTo>
                      <a:pt x="43" y="207"/>
                      <a:pt x="43" y="207"/>
                      <a:pt x="43" y="207"/>
                    </a:cubicBezTo>
                    <a:cubicBezTo>
                      <a:pt x="43" y="207"/>
                      <a:pt x="43" y="207"/>
                      <a:pt x="43" y="207"/>
                    </a:cubicBezTo>
                    <a:cubicBezTo>
                      <a:pt x="43" y="207"/>
                      <a:pt x="43" y="207"/>
                      <a:pt x="43" y="207"/>
                    </a:cubicBezTo>
                    <a:cubicBezTo>
                      <a:pt x="42" y="207"/>
                      <a:pt x="42" y="207"/>
                      <a:pt x="42" y="207"/>
                    </a:cubicBezTo>
                    <a:cubicBezTo>
                      <a:pt x="41" y="207"/>
                      <a:pt x="41" y="207"/>
                      <a:pt x="40" y="207"/>
                    </a:cubicBezTo>
                    <a:cubicBezTo>
                      <a:pt x="40" y="207"/>
                      <a:pt x="40" y="207"/>
                      <a:pt x="40" y="207"/>
                    </a:cubicBezTo>
                    <a:cubicBezTo>
                      <a:pt x="40" y="209"/>
                      <a:pt x="40" y="209"/>
                      <a:pt x="40" y="209"/>
                    </a:cubicBezTo>
                    <a:cubicBezTo>
                      <a:pt x="41" y="213"/>
                      <a:pt x="41" y="215"/>
                      <a:pt x="42" y="218"/>
                    </a:cubicBezTo>
                    <a:cubicBezTo>
                      <a:pt x="43" y="220"/>
                      <a:pt x="45" y="220"/>
                      <a:pt x="47" y="220"/>
                    </a:cubicBezTo>
                    <a:cubicBezTo>
                      <a:pt x="52" y="222"/>
                      <a:pt x="53" y="225"/>
                      <a:pt x="58" y="227"/>
                    </a:cubicBezTo>
                    <a:cubicBezTo>
                      <a:pt x="64" y="228"/>
                      <a:pt x="67" y="226"/>
                      <a:pt x="71" y="230"/>
                    </a:cubicBezTo>
                    <a:cubicBezTo>
                      <a:pt x="74" y="233"/>
                      <a:pt x="77" y="232"/>
                      <a:pt x="81" y="234"/>
                    </a:cubicBezTo>
                    <a:cubicBezTo>
                      <a:pt x="84" y="235"/>
                      <a:pt x="84" y="237"/>
                      <a:pt x="85" y="239"/>
                    </a:cubicBezTo>
                    <a:cubicBezTo>
                      <a:pt x="85" y="239"/>
                      <a:pt x="85" y="239"/>
                      <a:pt x="85" y="239"/>
                    </a:cubicBezTo>
                    <a:cubicBezTo>
                      <a:pt x="85" y="239"/>
                      <a:pt x="85" y="239"/>
                      <a:pt x="85" y="239"/>
                    </a:cubicBezTo>
                    <a:cubicBezTo>
                      <a:pt x="85" y="240"/>
                      <a:pt x="85" y="240"/>
                      <a:pt x="86" y="240"/>
                    </a:cubicBezTo>
                    <a:cubicBezTo>
                      <a:pt x="86" y="240"/>
                      <a:pt x="86" y="240"/>
                      <a:pt x="86" y="240"/>
                    </a:cubicBezTo>
                    <a:cubicBezTo>
                      <a:pt x="86" y="240"/>
                      <a:pt x="86" y="240"/>
                      <a:pt x="86" y="240"/>
                    </a:cubicBezTo>
                    <a:cubicBezTo>
                      <a:pt x="86" y="240"/>
                      <a:pt x="86" y="240"/>
                      <a:pt x="86" y="240"/>
                    </a:cubicBezTo>
                    <a:cubicBezTo>
                      <a:pt x="86" y="240"/>
                      <a:pt x="87" y="240"/>
                      <a:pt x="87" y="240"/>
                    </a:cubicBezTo>
                    <a:cubicBezTo>
                      <a:pt x="87" y="240"/>
                      <a:pt x="87" y="240"/>
                      <a:pt x="87" y="240"/>
                    </a:cubicBezTo>
                    <a:cubicBezTo>
                      <a:pt x="87" y="240"/>
                      <a:pt x="87" y="240"/>
                      <a:pt x="87" y="240"/>
                    </a:cubicBezTo>
                    <a:cubicBezTo>
                      <a:pt x="87" y="240"/>
                      <a:pt x="87" y="240"/>
                      <a:pt x="87" y="240"/>
                    </a:cubicBezTo>
                    <a:cubicBezTo>
                      <a:pt x="87" y="240"/>
                      <a:pt x="87" y="240"/>
                      <a:pt x="87" y="240"/>
                    </a:cubicBezTo>
                    <a:cubicBezTo>
                      <a:pt x="87" y="240"/>
                      <a:pt x="87" y="240"/>
                      <a:pt x="87" y="240"/>
                    </a:cubicBezTo>
                    <a:cubicBezTo>
                      <a:pt x="87" y="240"/>
                      <a:pt x="87" y="240"/>
                      <a:pt x="87" y="240"/>
                    </a:cubicBezTo>
                    <a:cubicBezTo>
                      <a:pt x="88" y="240"/>
                      <a:pt x="88" y="240"/>
                      <a:pt x="88" y="240"/>
                    </a:cubicBezTo>
                    <a:cubicBezTo>
                      <a:pt x="88" y="240"/>
                      <a:pt x="88" y="240"/>
                      <a:pt x="88" y="240"/>
                    </a:cubicBezTo>
                    <a:cubicBezTo>
                      <a:pt x="88" y="240"/>
                      <a:pt x="88" y="240"/>
                      <a:pt x="88" y="240"/>
                    </a:cubicBezTo>
                    <a:cubicBezTo>
                      <a:pt x="88" y="240"/>
                      <a:pt x="88" y="240"/>
                      <a:pt x="88" y="240"/>
                    </a:cubicBezTo>
                    <a:cubicBezTo>
                      <a:pt x="89" y="240"/>
                      <a:pt x="89" y="240"/>
                      <a:pt x="89" y="240"/>
                    </a:cubicBezTo>
                    <a:cubicBezTo>
                      <a:pt x="89" y="240"/>
                      <a:pt x="89" y="240"/>
                      <a:pt x="89" y="240"/>
                    </a:cubicBezTo>
                    <a:cubicBezTo>
                      <a:pt x="89" y="240"/>
                      <a:pt x="89" y="240"/>
                      <a:pt x="89" y="240"/>
                    </a:cubicBezTo>
                    <a:cubicBezTo>
                      <a:pt x="89" y="240"/>
                      <a:pt x="89" y="240"/>
                      <a:pt x="89" y="240"/>
                    </a:cubicBezTo>
                    <a:cubicBezTo>
                      <a:pt x="89" y="240"/>
                      <a:pt x="89" y="240"/>
                      <a:pt x="89" y="240"/>
                    </a:cubicBezTo>
                    <a:cubicBezTo>
                      <a:pt x="93" y="243"/>
                      <a:pt x="96" y="247"/>
                      <a:pt x="103" y="247"/>
                    </a:cubicBezTo>
                    <a:cubicBezTo>
                      <a:pt x="106" y="247"/>
                      <a:pt x="110" y="247"/>
                      <a:pt x="114" y="247"/>
                    </a:cubicBezTo>
                    <a:cubicBezTo>
                      <a:pt x="117" y="247"/>
                      <a:pt x="118" y="246"/>
                      <a:pt x="120" y="246"/>
                    </a:cubicBezTo>
                    <a:cubicBezTo>
                      <a:pt x="121" y="246"/>
                      <a:pt x="122" y="250"/>
                      <a:pt x="122" y="252"/>
                    </a:cubicBezTo>
                    <a:cubicBezTo>
                      <a:pt x="126" y="250"/>
                      <a:pt x="127" y="245"/>
                      <a:pt x="134" y="245"/>
                    </a:cubicBezTo>
                    <a:cubicBezTo>
                      <a:pt x="141" y="245"/>
                      <a:pt x="144" y="248"/>
                      <a:pt x="148" y="248"/>
                    </a:cubicBezTo>
                    <a:cubicBezTo>
                      <a:pt x="152" y="248"/>
                      <a:pt x="162" y="240"/>
                      <a:pt x="164" y="239"/>
                    </a:cubicBezTo>
                    <a:cubicBezTo>
                      <a:pt x="165" y="238"/>
                      <a:pt x="166" y="237"/>
                      <a:pt x="167" y="236"/>
                    </a:cubicBezTo>
                    <a:cubicBezTo>
                      <a:pt x="167" y="236"/>
                      <a:pt x="167" y="236"/>
                      <a:pt x="167" y="236"/>
                    </a:cubicBezTo>
                    <a:cubicBezTo>
                      <a:pt x="167" y="236"/>
                      <a:pt x="167" y="236"/>
                      <a:pt x="167" y="236"/>
                    </a:cubicBezTo>
                    <a:cubicBezTo>
                      <a:pt x="167" y="236"/>
                      <a:pt x="167" y="236"/>
                      <a:pt x="167" y="236"/>
                    </a:cubicBezTo>
                    <a:cubicBezTo>
                      <a:pt x="168" y="235"/>
                      <a:pt x="168" y="235"/>
                      <a:pt x="169" y="235"/>
                    </a:cubicBezTo>
                    <a:cubicBezTo>
                      <a:pt x="169" y="235"/>
                      <a:pt x="169" y="235"/>
                      <a:pt x="169" y="235"/>
                    </a:cubicBezTo>
                    <a:cubicBezTo>
                      <a:pt x="169" y="235"/>
                      <a:pt x="169" y="235"/>
                      <a:pt x="169" y="235"/>
                    </a:cubicBezTo>
                    <a:cubicBezTo>
                      <a:pt x="169" y="235"/>
                      <a:pt x="169" y="235"/>
                      <a:pt x="169" y="235"/>
                    </a:cubicBezTo>
                    <a:cubicBezTo>
                      <a:pt x="170" y="235"/>
                      <a:pt x="171" y="235"/>
                      <a:pt x="172" y="235"/>
                    </a:cubicBezTo>
                    <a:cubicBezTo>
                      <a:pt x="172" y="235"/>
                      <a:pt x="172" y="235"/>
                      <a:pt x="172" y="235"/>
                    </a:cubicBezTo>
                    <a:cubicBezTo>
                      <a:pt x="172" y="235"/>
                      <a:pt x="172" y="235"/>
                      <a:pt x="172" y="235"/>
                    </a:cubicBezTo>
                    <a:cubicBezTo>
                      <a:pt x="172" y="235"/>
                      <a:pt x="172" y="235"/>
                      <a:pt x="172" y="235"/>
                    </a:cubicBezTo>
                    <a:cubicBezTo>
                      <a:pt x="172" y="235"/>
                      <a:pt x="172" y="235"/>
                      <a:pt x="172" y="235"/>
                    </a:cubicBezTo>
                    <a:cubicBezTo>
                      <a:pt x="173" y="235"/>
                      <a:pt x="174" y="236"/>
                      <a:pt x="175" y="236"/>
                    </a:cubicBezTo>
                    <a:cubicBezTo>
                      <a:pt x="175" y="236"/>
                      <a:pt x="175" y="236"/>
                      <a:pt x="175" y="236"/>
                    </a:cubicBezTo>
                    <a:cubicBezTo>
                      <a:pt x="175" y="236"/>
                      <a:pt x="175" y="236"/>
                      <a:pt x="175" y="236"/>
                    </a:cubicBezTo>
                    <a:cubicBezTo>
                      <a:pt x="175" y="236"/>
                      <a:pt x="175" y="236"/>
                      <a:pt x="175" y="236"/>
                    </a:cubicBezTo>
                    <a:cubicBezTo>
                      <a:pt x="175" y="236"/>
                      <a:pt x="176" y="236"/>
                      <a:pt x="176" y="235"/>
                    </a:cubicBezTo>
                    <a:cubicBezTo>
                      <a:pt x="176" y="235"/>
                      <a:pt x="176" y="235"/>
                      <a:pt x="176" y="235"/>
                    </a:cubicBezTo>
                    <a:cubicBezTo>
                      <a:pt x="176" y="235"/>
                      <a:pt x="176" y="235"/>
                      <a:pt x="176" y="235"/>
                    </a:cubicBezTo>
                    <a:cubicBezTo>
                      <a:pt x="176" y="235"/>
                      <a:pt x="176" y="235"/>
                      <a:pt x="176" y="235"/>
                    </a:cubicBezTo>
                    <a:cubicBezTo>
                      <a:pt x="176" y="235"/>
                      <a:pt x="176" y="235"/>
                      <a:pt x="176" y="235"/>
                    </a:cubicBezTo>
                    <a:cubicBezTo>
                      <a:pt x="176" y="235"/>
                      <a:pt x="176" y="235"/>
                      <a:pt x="176" y="235"/>
                    </a:cubicBezTo>
                    <a:cubicBezTo>
                      <a:pt x="176" y="235"/>
                      <a:pt x="176" y="235"/>
                      <a:pt x="176" y="235"/>
                    </a:cubicBezTo>
                    <a:cubicBezTo>
                      <a:pt x="176" y="235"/>
                      <a:pt x="176" y="235"/>
                      <a:pt x="176" y="235"/>
                    </a:cubicBezTo>
                    <a:cubicBezTo>
                      <a:pt x="179" y="233"/>
                      <a:pt x="179" y="233"/>
                      <a:pt x="179" y="233"/>
                    </a:cubicBezTo>
                    <a:cubicBezTo>
                      <a:pt x="181" y="233"/>
                      <a:pt x="181" y="233"/>
                      <a:pt x="181" y="233"/>
                    </a:cubicBezTo>
                    <a:cubicBezTo>
                      <a:pt x="183" y="242"/>
                      <a:pt x="189" y="241"/>
                      <a:pt x="196" y="245"/>
                    </a:cubicBezTo>
                    <a:cubicBezTo>
                      <a:pt x="198" y="249"/>
                      <a:pt x="202" y="251"/>
                      <a:pt x="202" y="257"/>
                    </a:cubicBezTo>
                    <a:cubicBezTo>
                      <a:pt x="202" y="257"/>
                      <a:pt x="202" y="257"/>
                      <a:pt x="202" y="257"/>
                    </a:cubicBezTo>
                    <a:cubicBezTo>
                      <a:pt x="202" y="268"/>
                      <a:pt x="195" y="268"/>
                      <a:pt x="195" y="279"/>
                    </a:cubicBezTo>
                    <a:cubicBezTo>
                      <a:pt x="195" y="279"/>
                      <a:pt x="195" y="279"/>
                      <a:pt x="195" y="279"/>
                    </a:cubicBezTo>
                    <a:cubicBezTo>
                      <a:pt x="195" y="280"/>
                      <a:pt x="195" y="282"/>
                      <a:pt x="196" y="282"/>
                    </a:cubicBezTo>
                    <a:cubicBezTo>
                      <a:pt x="198" y="282"/>
                      <a:pt x="200" y="280"/>
                      <a:pt x="202" y="280"/>
                    </a:cubicBezTo>
                    <a:cubicBezTo>
                      <a:pt x="204" y="280"/>
                      <a:pt x="205" y="288"/>
                      <a:pt x="208" y="289"/>
                    </a:cubicBezTo>
                    <a:cubicBezTo>
                      <a:pt x="208" y="294"/>
                      <a:pt x="211" y="301"/>
                      <a:pt x="217" y="301"/>
                    </a:cubicBezTo>
                    <a:cubicBezTo>
                      <a:pt x="219" y="301"/>
                      <a:pt x="220" y="300"/>
                      <a:pt x="222" y="300"/>
                    </a:cubicBezTo>
                    <a:cubicBezTo>
                      <a:pt x="223" y="300"/>
                      <a:pt x="223" y="300"/>
                      <a:pt x="223" y="300"/>
                    </a:cubicBezTo>
                    <a:cubicBezTo>
                      <a:pt x="223" y="302"/>
                      <a:pt x="224" y="303"/>
                      <a:pt x="225" y="303"/>
                    </a:cubicBezTo>
                    <a:cubicBezTo>
                      <a:pt x="226" y="303"/>
                      <a:pt x="226" y="302"/>
                      <a:pt x="226" y="301"/>
                    </a:cubicBezTo>
                    <a:cubicBezTo>
                      <a:pt x="226" y="301"/>
                      <a:pt x="226" y="301"/>
                      <a:pt x="226" y="301"/>
                    </a:cubicBezTo>
                    <a:cubicBezTo>
                      <a:pt x="226" y="298"/>
                      <a:pt x="226" y="296"/>
                      <a:pt x="226" y="293"/>
                    </a:cubicBezTo>
                    <a:cubicBezTo>
                      <a:pt x="226" y="293"/>
                      <a:pt x="226" y="293"/>
                      <a:pt x="226" y="293"/>
                    </a:cubicBezTo>
                    <a:cubicBezTo>
                      <a:pt x="226" y="293"/>
                      <a:pt x="232" y="292"/>
                      <a:pt x="234" y="292"/>
                    </a:cubicBezTo>
                    <a:cubicBezTo>
                      <a:pt x="234" y="292"/>
                      <a:pt x="234" y="292"/>
                      <a:pt x="234" y="292"/>
                    </a:cubicBezTo>
                    <a:cubicBezTo>
                      <a:pt x="243" y="292"/>
                      <a:pt x="243" y="292"/>
                      <a:pt x="243" y="292"/>
                    </a:cubicBezTo>
                    <a:cubicBezTo>
                      <a:pt x="244" y="292"/>
                      <a:pt x="244" y="292"/>
                      <a:pt x="245" y="292"/>
                    </a:cubicBezTo>
                    <a:cubicBezTo>
                      <a:pt x="248" y="292"/>
                      <a:pt x="251" y="288"/>
                      <a:pt x="254" y="288"/>
                    </a:cubicBezTo>
                    <a:cubicBezTo>
                      <a:pt x="259" y="288"/>
                      <a:pt x="262" y="291"/>
                      <a:pt x="267" y="291"/>
                    </a:cubicBezTo>
                    <a:cubicBezTo>
                      <a:pt x="267" y="298"/>
                      <a:pt x="272" y="300"/>
                      <a:pt x="276" y="302"/>
                    </a:cubicBezTo>
                    <a:cubicBezTo>
                      <a:pt x="281" y="304"/>
                      <a:pt x="285" y="302"/>
                      <a:pt x="290" y="305"/>
                    </a:cubicBezTo>
                    <a:cubicBezTo>
                      <a:pt x="290" y="306"/>
                      <a:pt x="289" y="312"/>
                      <a:pt x="291" y="312"/>
                    </a:cubicBezTo>
                    <a:cubicBezTo>
                      <a:pt x="295" y="312"/>
                      <a:pt x="293" y="308"/>
                      <a:pt x="295" y="306"/>
                    </a:cubicBezTo>
                    <a:cubicBezTo>
                      <a:pt x="297" y="304"/>
                      <a:pt x="303" y="303"/>
                      <a:pt x="305" y="302"/>
                    </a:cubicBezTo>
                    <a:cubicBezTo>
                      <a:pt x="310" y="300"/>
                      <a:pt x="316" y="301"/>
                      <a:pt x="319" y="297"/>
                    </a:cubicBezTo>
                    <a:cubicBezTo>
                      <a:pt x="319" y="297"/>
                      <a:pt x="322" y="292"/>
                      <a:pt x="323" y="292"/>
                    </a:cubicBezTo>
                    <a:cubicBezTo>
                      <a:pt x="325" y="292"/>
                      <a:pt x="327" y="294"/>
                      <a:pt x="330" y="294"/>
                    </a:cubicBezTo>
                    <a:cubicBezTo>
                      <a:pt x="343" y="294"/>
                      <a:pt x="346" y="286"/>
                      <a:pt x="354" y="282"/>
                    </a:cubicBezTo>
                    <a:cubicBezTo>
                      <a:pt x="356" y="281"/>
                      <a:pt x="357" y="279"/>
                      <a:pt x="358" y="277"/>
                    </a:cubicBezTo>
                    <a:cubicBezTo>
                      <a:pt x="365" y="277"/>
                      <a:pt x="367" y="266"/>
                      <a:pt x="369" y="261"/>
                    </a:cubicBezTo>
                    <a:cubicBezTo>
                      <a:pt x="371" y="257"/>
                      <a:pt x="378" y="246"/>
                      <a:pt x="383" y="245"/>
                    </a:cubicBezTo>
                    <a:cubicBezTo>
                      <a:pt x="383" y="239"/>
                      <a:pt x="387" y="236"/>
                      <a:pt x="387" y="228"/>
                    </a:cubicBezTo>
                    <a:cubicBezTo>
                      <a:pt x="387" y="216"/>
                      <a:pt x="384" y="211"/>
                      <a:pt x="379" y="204"/>
                    </a:cubicBezTo>
                    <a:cubicBezTo>
                      <a:pt x="378" y="202"/>
                      <a:pt x="378" y="199"/>
                      <a:pt x="376" y="197"/>
                    </a:cubicBezTo>
                    <a:cubicBezTo>
                      <a:pt x="376" y="197"/>
                      <a:pt x="376" y="197"/>
                      <a:pt x="376" y="197"/>
                    </a:cubicBezTo>
                    <a:cubicBezTo>
                      <a:pt x="375" y="197"/>
                      <a:pt x="375" y="197"/>
                      <a:pt x="375" y="197"/>
                    </a:cubicBezTo>
                    <a:cubicBezTo>
                      <a:pt x="375" y="197"/>
                      <a:pt x="375" y="193"/>
                      <a:pt x="375" y="192"/>
                    </a:cubicBezTo>
                    <a:cubicBezTo>
                      <a:pt x="373" y="192"/>
                      <a:pt x="367" y="189"/>
                      <a:pt x="367" y="185"/>
                    </a:cubicBezTo>
                    <a:cubicBezTo>
                      <a:pt x="367" y="181"/>
                      <a:pt x="372" y="181"/>
                      <a:pt x="373" y="178"/>
                    </a:cubicBezTo>
                    <a:cubicBezTo>
                      <a:pt x="376" y="170"/>
                      <a:pt x="388" y="170"/>
                      <a:pt x="394" y="164"/>
                    </a:cubicBezTo>
                    <a:cubicBezTo>
                      <a:pt x="393" y="163"/>
                      <a:pt x="392" y="163"/>
                      <a:pt x="390" y="163"/>
                    </a:cubicBezTo>
                    <a:cubicBezTo>
                      <a:pt x="390" y="163"/>
                      <a:pt x="389" y="163"/>
                      <a:pt x="389" y="163"/>
                    </a:cubicBezTo>
                    <a:cubicBezTo>
                      <a:pt x="389" y="163"/>
                      <a:pt x="388" y="163"/>
                      <a:pt x="388" y="163"/>
                    </a:cubicBezTo>
                    <a:cubicBezTo>
                      <a:pt x="386" y="163"/>
                      <a:pt x="385" y="163"/>
                      <a:pt x="383" y="162"/>
                    </a:cubicBezTo>
                    <a:cubicBezTo>
                      <a:pt x="381" y="161"/>
                      <a:pt x="380" y="158"/>
                      <a:pt x="377" y="158"/>
                    </a:cubicBezTo>
                    <a:cubicBezTo>
                      <a:pt x="375" y="158"/>
                      <a:pt x="375" y="165"/>
                      <a:pt x="373" y="165"/>
                    </a:cubicBezTo>
                    <a:cubicBezTo>
                      <a:pt x="372" y="165"/>
                      <a:pt x="371" y="165"/>
                      <a:pt x="369" y="165"/>
                    </a:cubicBezTo>
                    <a:cubicBezTo>
                      <a:pt x="368" y="165"/>
                      <a:pt x="367" y="165"/>
                      <a:pt x="366" y="164"/>
                    </a:cubicBezTo>
                    <a:cubicBezTo>
                      <a:pt x="362" y="162"/>
                      <a:pt x="364" y="159"/>
                      <a:pt x="360" y="156"/>
                    </a:cubicBezTo>
                    <a:cubicBezTo>
                      <a:pt x="359" y="156"/>
                      <a:pt x="354" y="154"/>
                      <a:pt x="354" y="152"/>
                    </a:cubicBezTo>
                    <a:cubicBezTo>
                      <a:pt x="354" y="146"/>
                      <a:pt x="362" y="148"/>
                      <a:pt x="366" y="145"/>
                    </a:cubicBezTo>
                    <a:cubicBezTo>
                      <a:pt x="370" y="142"/>
                      <a:pt x="376" y="138"/>
                      <a:pt x="378" y="134"/>
                    </a:cubicBezTo>
                    <a:cubicBezTo>
                      <a:pt x="379" y="134"/>
                      <a:pt x="380" y="131"/>
                      <a:pt x="383" y="131"/>
                    </a:cubicBezTo>
                    <a:cubicBezTo>
                      <a:pt x="385" y="131"/>
                      <a:pt x="388" y="134"/>
                      <a:pt x="388" y="136"/>
                    </a:cubicBezTo>
                    <a:cubicBezTo>
                      <a:pt x="388" y="141"/>
                      <a:pt x="383" y="143"/>
                      <a:pt x="383" y="148"/>
                    </a:cubicBezTo>
                    <a:cubicBezTo>
                      <a:pt x="391" y="148"/>
                      <a:pt x="397" y="139"/>
                      <a:pt x="406" y="139"/>
                    </a:cubicBezTo>
                    <a:cubicBezTo>
                      <a:pt x="410" y="139"/>
                      <a:pt x="411" y="142"/>
                      <a:pt x="416" y="142"/>
                    </a:cubicBezTo>
                    <a:cubicBezTo>
                      <a:pt x="414" y="145"/>
                      <a:pt x="416" y="145"/>
                      <a:pt x="416" y="149"/>
                    </a:cubicBezTo>
                    <a:cubicBezTo>
                      <a:pt x="416" y="151"/>
                      <a:pt x="412" y="151"/>
                      <a:pt x="412" y="154"/>
                    </a:cubicBezTo>
                    <a:cubicBezTo>
                      <a:pt x="412" y="156"/>
                      <a:pt x="413" y="159"/>
                      <a:pt x="415" y="159"/>
                    </a:cubicBezTo>
                    <a:cubicBezTo>
                      <a:pt x="416" y="159"/>
                      <a:pt x="417" y="158"/>
                      <a:pt x="419" y="158"/>
                    </a:cubicBezTo>
                    <a:cubicBezTo>
                      <a:pt x="423" y="158"/>
                      <a:pt x="427" y="160"/>
                      <a:pt x="427" y="164"/>
                    </a:cubicBezTo>
                    <a:cubicBezTo>
                      <a:pt x="427" y="166"/>
                      <a:pt x="425" y="167"/>
                      <a:pt x="422" y="167"/>
                    </a:cubicBezTo>
                    <a:cubicBezTo>
                      <a:pt x="422" y="170"/>
                      <a:pt x="422" y="170"/>
                      <a:pt x="422" y="170"/>
                    </a:cubicBezTo>
                    <a:cubicBezTo>
                      <a:pt x="423" y="171"/>
                      <a:pt x="423" y="172"/>
                      <a:pt x="425" y="172"/>
                    </a:cubicBezTo>
                    <a:cubicBezTo>
                      <a:pt x="425" y="174"/>
                      <a:pt x="427" y="175"/>
                      <a:pt x="427" y="177"/>
                    </a:cubicBezTo>
                    <a:cubicBezTo>
                      <a:pt x="427" y="178"/>
                      <a:pt x="424" y="181"/>
                      <a:pt x="424" y="183"/>
                    </a:cubicBezTo>
                    <a:cubicBezTo>
                      <a:pt x="424" y="184"/>
                      <a:pt x="424" y="186"/>
                      <a:pt x="425" y="186"/>
                    </a:cubicBezTo>
                    <a:cubicBezTo>
                      <a:pt x="425" y="188"/>
                      <a:pt x="424" y="188"/>
                      <a:pt x="424" y="190"/>
                    </a:cubicBezTo>
                    <a:cubicBezTo>
                      <a:pt x="428" y="190"/>
                      <a:pt x="428" y="190"/>
                      <a:pt x="428" y="190"/>
                    </a:cubicBezTo>
                    <a:cubicBezTo>
                      <a:pt x="430" y="188"/>
                      <a:pt x="430" y="188"/>
                      <a:pt x="434" y="187"/>
                    </a:cubicBezTo>
                    <a:cubicBezTo>
                      <a:pt x="434" y="185"/>
                      <a:pt x="441" y="184"/>
                      <a:pt x="442" y="184"/>
                    </a:cubicBezTo>
                    <a:cubicBezTo>
                      <a:pt x="446" y="183"/>
                      <a:pt x="448" y="180"/>
                      <a:pt x="448" y="173"/>
                    </a:cubicBezTo>
                    <a:cubicBezTo>
                      <a:pt x="448" y="162"/>
                      <a:pt x="444" y="156"/>
                      <a:pt x="438" y="149"/>
                    </a:cubicBezTo>
                    <a:cubicBezTo>
                      <a:pt x="435" y="147"/>
                      <a:pt x="432" y="144"/>
                      <a:pt x="433" y="140"/>
                    </a:cubicBezTo>
                    <a:cubicBezTo>
                      <a:pt x="436" y="140"/>
                      <a:pt x="439" y="138"/>
                      <a:pt x="441" y="135"/>
                    </a:cubicBezTo>
                    <a:cubicBezTo>
                      <a:pt x="443" y="133"/>
                      <a:pt x="448" y="130"/>
                      <a:pt x="449" y="128"/>
                    </a:cubicBezTo>
                    <a:cubicBezTo>
                      <a:pt x="453" y="121"/>
                      <a:pt x="455" y="116"/>
                      <a:pt x="462" y="111"/>
                    </a:cubicBezTo>
                    <a:cubicBezTo>
                      <a:pt x="462" y="111"/>
                      <a:pt x="467" y="105"/>
                      <a:pt x="467" y="99"/>
                    </a:cubicBezTo>
                    <a:cubicBezTo>
                      <a:pt x="467" y="97"/>
                      <a:pt x="466" y="94"/>
                      <a:pt x="464" y="92"/>
                    </a:cubicBezTo>
                    <a:cubicBezTo>
                      <a:pt x="463" y="92"/>
                      <a:pt x="463" y="92"/>
                      <a:pt x="463" y="91"/>
                    </a:cubicBezTo>
                    <a:cubicBezTo>
                      <a:pt x="463" y="89"/>
                      <a:pt x="472" y="88"/>
                      <a:pt x="478" y="85"/>
                    </a:cubicBezTo>
                    <a:cubicBezTo>
                      <a:pt x="485" y="81"/>
                      <a:pt x="487" y="66"/>
                      <a:pt x="493" y="60"/>
                    </a:cubicBezTo>
                    <a:cubicBezTo>
                      <a:pt x="493" y="60"/>
                      <a:pt x="493" y="60"/>
                      <a:pt x="493" y="60"/>
                    </a:cubicBezTo>
                    <a:cubicBezTo>
                      <a:pt x="493" y="53"/>
                      <a:pt x="493" y="53"/>
                      <a:pt x="493" y="53"/>
                    </a:cubicBezTo>
                    <a:cubicBezTo>
                      <a:pt x="482" y="53"/>
                      <a:pt x="480" y="61"/>
                      <a:pt x="471" y="61"/>
                    </a:cubicBezTo>
                    <a:cubicBezTo>
                      <a:pt x="462" y="61"/>
                      <a:pt x="459" y="51"/>
                      <a:pt x="455" y="47"/>
                    </a:cubicBezTo>
                    <a:cubicBezTo>
                      <a:pt x="450" y="42"/>
                      <a:pt x="438" y="42"/>
                      <a:pt x="434" y="36"/>
                    </a:cubicBezTo>
                    <a:cubicBezTo>
                      <a:pt x="424" y="20"/>
                      <a:pt x="425" y="0"/>
                      <a:pt x="400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55" name="Freeform 72"/>
              <p:cNvSpPr>
                <a:spLocks/>
              </p:cNvSpPr>
              <p:nvPr/>
            </p:nvSpPr>
            <p:spPr bwMode="auto">
              <a:xfrm>
                <a:off x="8647113" y="2143125"/>
                <a:ext cx="60325" cy="26988"/>
              </a:xfrm>
              <a:custGeom>
                <a:avLst/>
                <a:gdLst>
                  <a:gd name="T0" fmla="*/ 13 w 28"/>
                  <a:gd name="T1" fmla="*/ 0 h 12"/>
                  <a:gd name="T2" fmla="*/ 0 w 28"/>
                  <a:gd name="T3" fmla="*/ 9 h 12"/>
                  <a:gd name="T4" fmla="*/ 3 w 28"/>
                  <a:gd name="T5" fmla="*/ 12 h 12"/>
                  <a:gd name="T6" fmla="*/ 28 w 28"/>
                  <a:gd name="T7" fmla="*/ 7 h 12"/>
                  <a:gd name="T8" fmla="*/ 13 w 28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12">
                    <a:moveTo>
                      <a:pt x="13" y="0"/>
                    </a:moveTo>
                    <a:cubicBezTo>
                      <a:pt x="8" y="0"/>
                      <a:pt x="0" y="5"/>
                      <a:pt x="0" y="9"/>
                    </a:cubicBezTo>
                    <a:cubicBezTo>
                      <a:pt x="0" y="10"/>
                      <a:pt x="1" y="12"/>
                      <a:pt x="3" y="12"/>
                    </a:cubicBezTo>
                    <a:cubicBezTo>
                      <a:pt x="6" y="12"/>
                      <a:pt x="28" y="10"/>
                      <a:pt x="28" y="7"/>
                    </a:cubicBezTo>
                    <a:cubicBezTo>
                      <a:pt x="28" y="3"/>
                      <a:pt x="17" y="0"/>
                      <a:pt x="13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56" name="Freeform 73"/>
              <p:cNvSpPr>
                <a:spLocks/>
              </p:cNvSpPr>
              <p:nvPr/>
            </p:nvSpPr>
            <p:spPr bwMode="auto">
              <a:xfrm>
                <a:off x="8459788" y="2193925"/>
                <a:ext cx="23812" cy="12700"/>
              </a:xfrm>
              <a:custGeom>
                <a:avLst/>
                <a:gdLst>
                  <a:gd name="T0" fmla="*/ 9 w 11"/>
                  <a:gd name="T1" fmla="*/ 0 h 6"/>
                  <a:gd name="T2" fmla="*/ 0 w 11"/>
                  <a:gd name="T3" fmla="*/ 0 h 6"/>
                  <a:gd name="T4" fmla="*/ 9 w 11"/>
                  <a:gd name="T5" fmla="*/ 6 h 6"/>
                  <a:gd name="T6" fmla="*/ 11 w 11"/>
                  <a:gd name="T7" fmla="*/ 4 h 6"/>
                  <a:gd name="T8" fmla="*/ 9 w 11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6">
                    <a:moveTo>
                      <a:pt x="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4"/>
                      <a:pt x="5" y="6"/>
                      <a:pt x="9" y="6"/>
                    </a:cubicBezTo>
                    <a:cubicBezTo>
                      <a:pt x="10" y="6"/>
                      <a:pt x="11" y="5"/>
                      <a:pt x="11" y="4"/>
                    </a:cubicBezTo>
                    <a:cubicBezTo>
                      <a:pt x="11" y="2"/>
                      <a:pt x="10" y="1"/>
                      <a:pt x="9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57" name="Freeform 74"/>
              <p:cNvSpPr>
                <a:spLocks/>
              </p:cNvSpPr>
              <p:nvPr/>
            </p:nvSpPr>
            <p:spPr bwMode="auto">
              <a:xfrm>
                <a:off x="7889875" y="1997075"/>
                <a:ext cx="9525" cy="15875"/>
              </a:xfrm>
              <a:custGeom>
                <a:avLst/>
                <a:gdLst>
                  <a:gd name="T0" fmla="*/ 2 w 5"/>
                  <a:gd name="T1" fmla="*/ 0 h 7"/>
                  <a:gd name="T2" fmla="*/ 0 w 5"/>
                  <a:gd name="T3" fmla="*/ 5 h 7"/>
                  <a:gd name="T4" fmla="*/ 2 w 5"/>
                  <a:gd name="T5" fmla="*/ 7 h 7"/>
                  <a:gd name="T6" fmla="*/ 5 w 5"/>
                  <a:gd name="T7" fmla="*/ 3 h 7"/>
                  <a:gd name="T8" fmla="*/ 5 w 5"/>
                  <a:gd name="T9" fmla="*/ 3 h 7"/>
                  <a:gd name="T10" fmla="*/ 5 w 5"/>
                  <a:gd name="T11" fmla="*/ 3 h 7"/>
                  <a:gd name="T12" fmla="*/ 5 w 5"/>
                  <a:gd name="T13" fmla="*/ 3 h 7"/>
                  <a:gd name="T14" fmla="*/ 5 w 5"/>
                  <a:gd name="T15" fmla="*/ 3 h 7"/>
                  <a:gd name="T16" fmla="*/ 2 w 5"/>
                  <a:gd name="T1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" h="7">
                    <a:moveTo>
                      <a:pt x="2" y="0"/>
                    </a:moveTo>
                    <a:cubicBezTo>
                      <a:pt x="1" y="2"/>
                      <a:pt x="0" y="3"/>
                      <a:pt x="0" y="5"/>
                    </a:cubicBezTo>
                    <a:cubicBezTo>
                      <a:pt x="0" y="6"/>
                      <a:pt x="1" y="7"/>
                      <a:pt x="2" y="7"/>
                    </a:cubicBezTo>
                    <a:cubicBezTo>
                      <a:pt x="4" y="7"/>
                      <a:pt x="5" y="5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58" name="Freeform 75"/>
              <p:cNvSpPr>
                <a:spLocks noEditPoints="1"/>
              </p:cNvSpPr>
              <p:nvPr/>
            </p:nvSpPr>
            <p:spPr bwMode="auto">
              <a:xfrm>
                <a:off x="7477125" y="2043113"/>
                <a:ext cx="26987" cy="17463"/>
              </a:xfrm>
              <a:custGeom>
                <a:avLst/>
                <a:gdLst>
                  <a:gd name="T0" fmla="*/ 13 w 13"/>
                  <a:gd name="T1" fmla="*/ 6 h 8"/>
                  <a:gd name="T2" fmla="*/ 12 w 13"/>
                  <a:gd name="T3" fmla="*/ 6 h 8"/>
                  <a:gd name="T4" fmla="*/ 11 w 13"/>
                  <a:gd name="T5" fmla="*/ 8 h 8"/>
                  <a:gd name="T6" fmla="*/ 13 w 13"/>
                  <a:gd name="T7" fmla="*/ 6 h 8"/>
                  <a:gd name="T8" fmla="*/ 6 w 13"/>
                  <a:gd name="T9" fmla="*/ 0 h 8"/>
                  <a:gd name="T10" fmla="*/ 0 w 13"/>
                  <a:gd name="T11" fmla="*/ 4 h 8"/>
                  <a:gd name="T12" fmla="*/ 6 w 13"/>
                  <a:gd name="T13" fmla="*/ 8 h 8"/>
                  <a:gd name="T14" fmla="*/ 12 w 13"/>
                  <a:gd name="T15" fmla="*/ 6 h 8"/>
                  <a:gd name="T16" fmla="*/ 13 w 13"/>
                  <a:gd name="T17" fmla="*/ 4 h 8"/>
                  <a:gd name="T18" fmla="*/ 6 w 13"/>
                  <a:gd name="T1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8">
                    <a:moveTo>
                      <a:pt x="13" y="6"/>
                    </a:moveTo>
                    <a:cubicBezTo>
                      <a:pt x="13" y="6"/>
                      <a:pt x="12" y="6"/>
                      <a:pt x="12" y="6"/>
                    </a:cubicBezTo>
                    <a:cubicBezTo>
                      <a:pt x="12" y="7"/>
                      <a:pt x="11" y="7"/>
                      <a:pt x="11" y="8"/>
                    </a:cubicBezTo>
                    <a:cubicBezTo>
                      <a:pt x="13" y="6"/>
                      <a:pt x="13" y="6"/>
                      <a:pt x="13" y="6"/>
                    </a:cubicBezTo>
                    <a:moveTo>
                      <a:pt x="6" y="0"/>
                    </a:moveTo>
                    <a:cubicBezTo>
                      <a:pt x="4" y="0"/>
                      <a:pt x="0" y="1"/>
                      <a:pt x="0" y="4"/>
                    </a:cubicBezTo>
                    <a:cubicBezTo>
                      <a:pt x="0" y="7"/>
                      <a:pt x="3" y="8"/>
                      <a:pt x="6" y="8"/>
                    </a:cubicBezTo>
                    <a:cubicBezTo>
                      <a:pt x="9" y="8"/>
                      <a:pt x="10" y="7"/>
                      <a:pt x="12" y="6"/>
                    </a:cubicBezTo>
                    <a:cubicBezTo>
                      <a:pt x="13" y="5"/>
                      <a:pt x="13" y="5"/>
                      <a:pt x="13" y="4"/>
                    </a:cubicBezTo>
                    <a:cubicBezTo>
                      <a:pt x="13" y="1"/>
                      <a:pt x="10" y="0"/>
                      <a:pt x="6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59" name="Freeform 76"/>
              <p:cNvSpPr>
                <a:spLocks/>
              </p:cNvSpPr>
              <p:nvPr/>
            </p:nvSpPr>
            <p:spPr bwMode="auto">
              <a:xfrm>
                <a:off x="7259638" y="1865313"/>
                <a:ext cx="106362" cy="58738"/>
              </a:xfrm>
              <a:custGeom>
                <a:avLst/>
                <a:gdLst>
                  <a:gd name="T0" fmla="*/ 29 w 49"/>
                  <a:gd name="T1" fmla="*/ 0 h 27"/>
                  <a:gd name="T2" fmla="*/ 26 w 49"/>
                  <a:gd name="T3" fmla="*/ 0 h 27"/>
                  <a:gd name="T4" fmla="*/ 5 w 49"/>
                  <a:gd name="T5" fmla="*/ 17 h 27"/>
                  <a:gd name="T6" fmla="*/ 0 w 49"/>
                  <a:gd name="T7" fmla="*/ 23 h 27"/>
                  <a:gd name="T8" fmla="*/ 5 w 49"/>
                  <a:gd name="T9" fmla="*/ 27 h 27"/>
                  <a:gd name="T10" fmla="*/ 20 w 49"/>
                  <a:gd name="T11" fmla="*/ 23 h 27"/>
                  <a:gd name="T12" fmla="*/ 29 w 49"/>
                  <a:gd name="T13" fmla="*/ 22 h 27"/>
                  <a:gd name="T14" fmla="*/ 33 w 49"/>
                  <a:gd name="T15" fmla="*/ 22 h 27"/>
                  <a:gd name="T16" fmla="*/ 49 w 49"/>
                  <a:gd name="T17" fmla="*/ 15 h 27"/>
                  <a:gd name="T18" fmla="*/ 34 w 49"/>
                  <a:gd name="T19" fmla="*/ 3 h 27"/>
                  <a:gd name="T20" fmla="*/ 29 w 49"/>
                  <a:gd name="T21" fmla="*/ 6 h 27"/>
                  <a:gd name="T22" fmla="*/ 29 w 49"/>
                  <a:gd name="T23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9" h="27">
                    <a:moveTo>
                      <a:pt x="29" y="0"/>
                    </a:moveTo>
                    <a:cubicBezTo>
                      <a:pt x="28" y="0"/>
                      <a:pt x="28" y="0"/>
                      <a:pt x="26" y="0"/>
                    </a:cubicBezTo>
                    <a:cubicBezTo>
                      <a:pt x="14" y="0"/>
                      <a:pt x="12" y="10"/>
                      <a:pt x="5" y="17"/>
                    </a:cubicBezTo>
                    <a:cubicBezTo>
                      <a:pt x="4" y="19"/>
                      <a:pt x="0" y="19"/>
                      <a:pt x="0" y="23"/>
                    </a:cubicBezTo>
                    <a:cubicBezTo>
                      <a:pt x="0" y="26"/>
                      <a:pt x="1" y="27"/>
                      <a:pt x="5" y="27"/>
                    </a:cubicBezTo>
                    <a:cubicBezTo>
                      <a:pt x="20" y="23"/>
                      <a:pt x="20" y="23"/>
                      <a:pt x="20" y="23"/>
                    </a:cubicBezTo>
                    <a:cubicBezTo>
                      <a:pt x="20" y="23"/>
                      <a:pt x="28" y="22"/>
                      <a:pt x="29" y="22"/>
                    </a:cubicBezTo>
                    <a:cubicBezTo>
                      <a:pt x="30" y="22"/>
                      <a:pt x="32" y="22"/>
                      <a:pt x="33" y="22"/>
                    </a:cubicBezTo>
                    <a:cubicBezTo>
                      <a:pt x="39" y="22"/>
                      <a:pt x="49" y="20"/>
                      <a:pt x="49" y="15"/>
                    </a:cubicBezTo>
                    <a:cubicBezTo>
                      <a:pt x="49" y="11"/>
                      <a:pt x="38" y="3"/>
                      <a:pt x="34" y="3"/>
                    </a:cubicBezTo>
                    <a:cubicBezTo>
                      <a:pt x="32" y="3"/>
                      <a:pt x="31" y="6"/>
                      <a:pt x="29" y="6"/>
                    </a:cubicBezTo>
                    <a:cubicBezTo>
                      <a:pt x="31" y="4"/>
                      <a:pt x="29" y="4"/>
                      <a:pt x="29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60" name="Freeform 77"/>
              <p:cNvSpPr>
                <a:spLocks/>
              </p:cNvSpPr>
              <p:nvPr/>
            </p:nvSpPr>
            <p:spPr bwMode="auto">
              <a:xfrm>
                <a:off x="7112000" y="1835150"/>
                <a:ext cx="41275" cy="20638"/>
              </a:xfrm>
              <a:custGeom>
                <a:avLst/>
                <a:gdLst>
                  <a:gd name="T0" fmla="*/ 8 w 19"/>
                  <a:gd name="T1" fmla="*/ 0 h 10"/>
                  <a:gd name="T2" fmla="*/ 0 w 19"/>
                  <a:gd name="T3" fmla="*/ 3 h 10"/>
                  <a:gd name="T4" fmla="*/ 6 w 19"/>
                  <a:gd name="T5" fmla="*/ 10 h 10"/>
                  <a:gd name="T6" fmla="*/ 19 w 19"/>
                  <a:gd name="T7" fmla="*/ 5 h 10"/>
                  <a:gd name="T8" fmla="*/ 8 w 19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0">
                    <a:moveTo>
                      <a:pt x="8" y="0"/>
                    </a:moveTo>
                    <a:cubicBezTo>
                      <a:pt x="6" y="0"/>
                      <a:pt x="0" y="0"/>
                      <a:pt x="0" y="3"/>
                    </a:cubicBezTo>
                    <a:cubicBezTo>
                      <a:pt x="0" y="6"/>
                      <a:pt x="4" y="10"/>
                      <a:pt x="6" y="10"/>
                    </a:cubicBezTo>
                    <a:cubicBezTo>
                      <a:pt x="9" y="10"/>
                      <a:pt x="18" y="10"/>
                      <a:pt x="19" y="5"/>
                    </a:cubicBezTo>
                    <a:cubicBezTo>
                      <a:pt x="17" y="4"/>
                      <a:pt x="9" y="0"/>
                      <a:pt x="8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61" name="Freeform 78"/>
              <p:cNvSpPr>
                <a:spLocks/>
              </p:cNvSpPr>
              <p:nvPr/>
            </p:nvSpPr>
            <p:spPr bwMode="auto">
              <a:xfrm>
                <a:off x="7124700" y="1789113"/>
                <a:ext cx="146050" cy="104775"/>
              </a:xfrm>
              <a:custGeom>
                <a:avLst/>
                <a:gdLst>
                  <a:gd name="T0" fmla="*/ 30 w 67"/>
                  <a:gd name="T1" fmla="*/ 0 h 48"/>
                  <a:gd name="T2" fmla="*/ 0 w 67"/>
                  <a:gd name="T3" fmla="*/ 17 h 48"/>
                  <a:gd name="T4" fmla="*/ 21 w 67"/>
                  <a:gd name="T5" fmla="*/ 23 h 48"/>
                  <a:gd name="T6" fmla="*/ 33 w 67"/>
                  <a:gd name="T7" fmla="*/ 23 h 48"/>
                  <a:gd name="T8" fmla="*/ 11 w 67"/>
                  <a:gd name="T9" fmla="*/ 32 h 48"/>
                  <a:gd name="T10" fmla="*/ 26 w 67"/>
                  <a:gd name="T11" fmla="*/ 43 h 48"/>
                  <a:gd name="T12" fmla="*/ 58 w 67"/>
                  <a:gd name="T13" fmla="*/ 48 h 48"/>
                  <a:gd name="T14" fmla="*/ 64 w 67"/>
                  <a:gd name="T15" fmla="*/ 43 h 48"/>
                  <a:gd name="T16" fmla="*/ 59 w 67"/>
                  <a:gd name="T17" fmla="*/ 40 h 48"/>
                  <a:gd name="T18" fmla="*/ 65 w 67"/>
                  <a:gd name="T19" fmla="*/ 36 h 48"/>
                  <a:gd name="T20" fmla="*/ 67 w 67"/>
                  <a:gd name="T21" fmla="*/ 31 h 48"/>
                  <a:gd name="T22" fmla="*/ 58 w 67"/>
                  <a:gd name="T23" fmla="*/ 25 h 48"/>
                  <a:gd name="T24" fmla="*/ 52 w 67"/>
                  <a:gd name="T25" fmla="*/ 25 h 48"/>
                  <a:gd name="T26" fmla="*/ 44 w 67"/>
                  <a:gd name="T27" fmla="*/ 22 h 48"/>
                  <a:gd name="T28" fmla="*/ 40 w 67"/>
                  <a:gd name="T29" fmla="*/ 22 h 48"/>
                  <a:gd name="T30" fmla="*/ 38 w 67"/>
                  <a:gd name="T31" fmla="*/ 22 h 48"/>
                  <a:gd name="T32" fmla="*/ 43 w 67"/>
                  <a:gd name="T33" fmla="*/ 17 h 48"/>
                  <a:gd name="T34" fmla="*/ 43 w 67"/>
                  <a:gd name="T35" fmla="*/ 11 h 48"/>
                  <a:gd name="T36" fmla="*/ 45 w 67"/>
                  <a:gd name="T37" fmla="*/ 12 h 48"/>
                  <a:gd name="T38" fmla="*/ 47 w 67"/>
                  <a:gd name="T39" fmla="*/ 11 h 48"/>
                  <a:gd name="T40" fmla="*/ 30 w 67"/>
                  <a:gd name="T41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67" h="48">
                    <a:moveTo>
                      <a:pt x="30" y="0"/>
                    </a:moveTo>
                    <a:cubicBezTo>
                      <a:pt x="16" y="0"/>
                      <a:pt x="12" y="13"/>
                      <a:pt x="0" y="17"/>
                    </a:cubicBezTo>
                    <a:cubicBezTo>
                      <a:pt x="7" y="20"/>
                      <a:pt x="13" y="23"/>
                      <a:pt x="21" y="23"/>
                    </a:cubicBezTo>
                    <a:cubicBezTo>
                      <a:pt x="22" y="23"/>
                      <a:pt x="30" y="23"/>
                      <a:pt x="33" y="23"/>
                    </a:cubicBezTo>
                    <a:cubicBezTo>
                      <a:pt x="24" y="26"/>
                      <a:pt x="21" y="29"/>
                      <a:pt x="11" y="32"/>
                    </a:cubicBezTo>
                    <a:cubicBezTo>
                      <a:pt x="16" y="35"/>
                      <a:pt x="23" y="43"/>
                      <a:pt x="26" y="43"/>
                    </a:cubicBezTo>
                    <a:cubicBezTo>
                      <a:pt x="37" y="43"/>
                      <a:pt x="46" y="48"/>
                      <a:pt x="58" y="48"/>
                    </a:cubicBezTo>
                    <a:cubicBezTo>
                      <a:pt x="61" y="48"/>
                      <a:pt x="64" y="46"/>
                      <a:pt x="64" y="43"/>
                    </a:cubicBezTo>
                    <a:cubicBezTo>
                      <a:pt x="64" y="41"/>
                      <a:pt x="61" y="41"/>
                      <a:pt x="59" y="40"/>
                    </a:cubicBezTo>
                    <a:cubicBezTo>
                      <a:pt x="61" y="39"/>
                      <a:pt x="65" y="39"/>
                      <a:pt x="65" y="36"/>
                    </a:cubicBezTo>
                    <a:cubicBezTo>
                      <a:pt x="65" y="33"/>
                      <a:pt x="65" y="33"/>
                      <a:pt x="67" y="31"/>
                    </a:cubicBezTo>
                    <a:cubicBezTo>
                      <a:pt x="64" y="27"/>
                      <a:pt x="64" y="25"/>
                      <a:pt x="58" y="25"/>
                    </a:cubicBezTo>
                    <a:cubicBezTo>
                      <a:pt x="56" y="25"/>
                      <a:pt x="54" y="25"/>
                      <a:pt x="52" y="25"/>
                    </a:cubicBezTo>
                    <a:cubicBezTo>
                      <a:pt x="49" y="25"/>
                      <a:pt x="47" y="22"/>
                      <a:pt x="44" y="22"/>
                    </a:cubicBezTo>
                    <a:cubicBezTo>
                      <a:pt x="42" y="22"/>
                      <a:pt x="42" y="22"/>
                      <a:pt x="40" y="22"/>
                    </a:cubicBezTo>
                    <a:cubicBezTo>
                      <a:pt x="40" y="22"/>
                      <a:pt x="39" y="22"/>
                      <a:pt x="38" y="22"/>
                    </a:cubicBezTo>
                    <a:cubicBezTo>
                      <a:pt x="40" y="21"/>
                      <a:pt x="43" y="19"/>
                      <a:pt x="43" y="17"/>
                    </a:cubicBezTo>
                    <a:cubicBezTo>
                      <a:pt x="43" y="16"/>
                      <a:pt x="44" y="15"/>
                      <a:pt x="43" y="11"/>
                    </a:cubicBezTo>
                    <a:cubicBezTo>
                      <a:pt x="44" y="12"/>
                      <a:pt x="44" y="12"/>
                      <a:pt x="45" y="12"/>
                    </a:cubicBezTo>
                    <a:cubicBezTo>
                      <a:pt x="45" y="12"/>
                      <a:pt x="45" y="12"/>
                      <a:pt x="47" y="11"/>
                    </a:cubicBezTo>
                    <a:cubicBezTo>
                      <a:pt x="42" y="8"/>
                      <a:pt x="38" y="0"/>
                      <a:pt x="30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62" name="Freeform 79"/>
              <p:cNvSpPr>
                <a:spLocks/>
              </p:cNvSpPr>
              <p:nvPr/>
            </p:nvSpPr>
            <p:spPr bwMode="auto">
              <a:xfrm>
                <a:off x="7188200" y="1952625"/>
                <a:ext cx="19050" cy="12700"/>
              </a:xfrm>
              <a:custGeom>
                <a:avLst/>
                <a:gdLst>
                  <a:gd name="T0" fmla="*/ 9 w 9"/>
                  <a:gd name="T1" fmla="*/ 0 h 6"/>
                  <a:gd name="T2" fmla="*/ 4 w 9"/>
                  <a:gd name="T3" fmla="*/ 0 h 6"/>
                  <a:gd name="T4" fmla="*/ 0 w 9"/>
                  <a:gd name="T5" fmla="*/ 3 h 6"/>
                  <a:gd name="T6" fmla="*/ 3 w 9"/>
                  <a:gd name="T7" fmla="*/ 6 h 6"/>
                  <a:gd name="T8" fmla="*/ 9 w 9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6">
                    <a:moveTo>
                      <a:pt x="9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3" y="1"/>
                      <a:pt x="2" y="2"/>
                      <a:pt x="0" y="3"/>
                    </a:cubicBezTo>
                    <a:cubicBezTo>
                      <a:pt x="1" y="4"/>
                      <a:pt x="2" y="6"/>
                      <a:pt x="3" y="6"/>
                    </a:cubicBezTo>
                    <a:cubicBezTo>
                      <a:pt x="6" y="6"/>
                      <a:pt x="8" y="4"/>
                      <a:pt x="9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63" name="Freeform 80"/>
              <p:cNvSpPr>
                <a:spLocks/>
              </p:cNvSpPr>
              <p:nvPr/>
            </p:nvSpPr>
            <p:spPr bwMode="auto">
              <a:xfrm>
                <a:off x="7096125" y="1793875"/>
                <a:ext cx="23812" cy="3175"/>
              </a:xfrm>
              <a:custGeom>
                <a:avLst/>
                <a:gdLst>
                  <a:gd name="T0" fmla="*/ 10 w 11"/>
                  <a:gd name="T1" fmla="*/ 0 h 2"/>
                  <a:gd name="T2" fmla="*/ 0 w 11"/>
                  <a:gd name="T3" fmla="*/ 0 h 2"/>
                  <a:gd name="T4" fmla="*/ 6 w 11"/>
                  <a:gd name="T5" fmla="*/ 2 h 2"/>
                  <a:gd name="T6" fmla="*/ 11 w 11"/>
                  <a:gd name="T7" fmla="*/ 2 h 2"/>
                  <a:gd name="T8" fmla="*/ 10 w 11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2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2"/>
                      <a:pt x="3" y="2"/>
                      <a:pt x="6" y="2"/>
                    </a:cubicBezTo>
                    <a:cubicBezTo>
                      <a:pt x="7" y="2"/>
                      <a:pt x="9" y="2"/>
                      <a:pt x="11" y="2"/>
                    </a:cubicBezTo>
                    <a:cubicBezTo>
                      <a:pt x="10" y="0"/>
                      <a:pt x="10" y="0"/>
                      <a:pt x="10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64" name="Freeform 81"/>
              <p:cNvSpPr>
                <a:spLocks/>
              </p:cNvSpPr>
              <p:nvPr/>
            </p:nvSpPr>
            <p:spPr bwMode="auto">
              <a:xfrm>
                <a:off x="7385050" y="1911350"/>
                <a:ext cx="22225" cy="7938"/>
              </a:xfrm>
              <a:custGeom>
                <a:avLst/>
                <a:gdLst>
                  <a:gd name="T0" fmla="*/ 10 w 10"/>
                  <a:gd name="T1" fmla="*/ 0 h 4"/>
                  <a:gd name="T2" fmla="*/ 7 w 10"/>
                  <a:gd name="T3" fmla="*/ 1 h 4"/>
                  <a:gd name="T4" fmla="*/ 6 w 10"/>
                  <a:gd name="T5" fmla="*/ 1 h 4"/>
                  <a:gd name="T6" fmla="*/ 5 w 10"/>
                  <a:gd name="T7" fmla="*/ 0 h 4"/>
                  <a:gd name="T8" fmla="*/ 0 w 10"/>
                  <a:gd name="T9" fmla="*/ 1 h 4"/>
                  <a:gd name="T10" fmla="*/ 6 w 10"/>
                  <a:gd name="T11" fmla="*/ 4 h 4"/>
                  <a:gd name="T12" fmla="*/ 10 w 10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4">
                    <a:moveTo>
                      <a:pt x="10" y="0"/>
                    </a:moveTo>
                    <a:cubicBezTo>
                      <a:pt x="9" y="0"/>
                      <a:pt x="8" y="1"/>
                      <a:pt x="7" y="1"/>
                    </a:cubicBezTo>
                    <a:cubicBezTo>
                      <a:pt x="7" y="1"/>
                      <a:pt x="7" y="1"/>
                      <a:pt x="6" y="1"/>
                    </a:cubicBezTo>
                    <a:cubicBezTo>
                      <a:pt x="6" y="1"/>
                      <a:pt x="5" y="0"/>
                      <a:pt x="5" y="0"/>
                    </a:cubicBezTo>
                    <a:cubicBezTo>
                      <a:pt x="4" y="0"/>
                      <a:pt x="2" y="1"/>
                      <a:pt x="0" y="1"/>
                    </a:cubicBezTo>
                    <a:cubicBezTo>
                      <a:pt x="1" y="2"/>
                      <a:pt x="3" y="4"/>
                      <a:pt x="6" y="4"/>
                    </a:cubicBezTo>
                    <a:cubicBezTo>
                      <a:pt x="8" y="4"/>
                      <a:pt x="9" y="2"/>
                      <a:pt x="10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65" name="Freeform 82"/>
              <p:cNvSpPr>
                <a:spLocks noEditPoints="1"/>
              </p:cNvSpPr>
              <p:nvPr/>
            </p:nvSpPr>
            <p:spPr bwMode="auto">
              <a:xfrm>
                <a:off x="6296025" y="1808163"/>
                <a:ext cx="123825" cy="38100"/>
              </a:xfrm>
              <a:custGeom>
                <a:avLst/>
                <a:gdLst>
                  <a:gd name="T0" fmla="*/ 48 w 57"/>
                  <a:gd name="T1" fmla="*/ 8 h 17"/>
                  <a:gd name="T2" fmla="*/ 46 w 57"/>
                  <a:gd name="T3" fmla="*/ 9 h 17"/>
                  <a:gd name="T4" fmla="*/ 46 w 57"/>
                  <a:gd name="T5" fmla="*/ 10 h 17"/>
                  <a:gd name="T6" fmla="*/ 48 w 57"/>
                  <a:gd name="T7" fmla="*/ 8 h 17"/>
                  <a:gd name="T8" fmla="*/ 48 w 57"/>
                  <a:gd name="T9" fmla="*/ 0 h 17"/>
                  <a:gd name="T10" fmla="*/ 38 w 57"/>
                  <a:gd name="T11" fmla="*/ 3 h 17"/>
                  <a:gd name="T12" fmla="*/ 22 w 57"/>
                  <a:gd name="T13" fmla="*/ 0 h 17"/>
                  <a:gd name="T14" fmla="*/ 0 w 57"/>
                  <a:gd name="T15" fmla="*/ 5 h 17"/>
                  <a:gd name="T16" fmla="*/ 6 w 57"/>
                  <a:gd name="T17" fmla="*/ 6 h 17"/>
                  <a:gd name="T18" fmla="*/ 19 w 57"/>
                  <a:gd name="T19" fmla="*/ 2 h 17"/>
                  <a:gd name="T20" fmla="*/ 25 w 57"/>
                  <a:gd name="T21" fmla="*/ 5 h 17"/>
                  <a:gd name="T22" fmla="*/ 21 w 57"/>
                  <a:gd name="T23" fmla="*/ 8 h 17"/>
                  <a:gd name="T24" fmla="*/ 26 w 57"/>
                  <a:gd name="T25" fmla="*/ 8 h 17"/>
                  <a:gd name="T26" fmla="*/ 20 w 57"/>
                  <a:gd name="T27" fmla="*/ 10 h 17"/>
                  <a:gd name="T28" fmla="*/ 28 w 57"/>
                  <a:gd name="T29" fmla="*/ 14 h 17"/>
                  <a:gd name="T30" fmla="*/ 28 w 57"/>
                  <a:gd name="T31" fmla="*/ 14 h 17"/>
                  <a:gd name="T32" fmla="*/ 31 w 57"/>
                  <a:gd name="T33" fmla="*/ 17 h 17"/>
                  <a:gd name="T34" fmla="*/ 31 w 57"/>
                  <a:gd name="T35" fmla="*/ 17 h 17"/>
                  <a:gd name="T36" fmla="*/ 37 w 57"/>
                  <a:gd name="T37" fmla="*/ 10 h 17"/>
                  <a:gd name="T38" fmla="*/ 40 w 57"/>
                  <a:gd name="T39" fmla="*/ 9 h 17"/>
                  <a:gd name="T40" fmla="*/ 42 w 57"/>
                  <a:gd name="T41" fmla="*/ 10 h 17"/>
                  <a:gd name="T42" fmla="*/ 44 w 57"/>
                  <a:gd name="T43" fmla="*/ 10 h 17"/>
                  <a:gd name="T44" fmla="*/ 46 w 57"/>
                  <a:gd name="T45" fmla="*/ 9 h 17"/>
                  <a:gd name="T46" fmla="*/ 46 w 57"/>
                  <a:gd name="T47" fmla="*/ 8 h 17"/>
                  <a:gd name="T48" fmla="*/ 48 w 57"/>
                  <a:gd name="T49" fmla="*/ 8 h 17"/>
                  <a:gd name="T50" fmla="*/ 49 w 57"/>
                  <a:gd name="T51" fmla="*/ 8 h 17"/>
                  <a:gd name="T52" fmla="*/ 57 w 57"/>
                  <a:gd name="T53" fmla="*/ 2 h 17"/>
                  <a:gd name="T54" fmla="*/ 48 w 57"/>
                  <a:gd name="T55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57" h="17">
                    <a:moveTo>
                      <a:pt x="48" y="8"/>
                    </a:moveTo>
                    <a:cubicBezTo>
                      <a:pt x="48" y="9"/>
                      <a:pt x="47" y="9"/>
                      <a:pt x="46" y="9"/>
                    </a:cubicBezTo>
                    <a:cubicBezTo>
                      <a:pt x="46" y="10"/>
                      <a:pt x="46" y="10"/>
                      <a:pt x="46" y="10"/>
                    </a:cubicBezTo>
                    <a:cubicBezTo>
                      <a:pt x="48" y="8"/>
                      <a:pt x="48" y="8"/>
                      <a:pt x="48" y="8"/>
                    </a:cubicBezTo>
                    <a:moveTo>
                      <a:pt x="48" y="0"/>
                    </a:moveTo>
                    <a:cubicBezTo>
                      <a:pt x="44" y="0"/>
                      <a:pt x="42" y="3"/>
                      <a:pt x="38" y="3"/>
                    </a:cubicBezTo>
                    <a:cubicBezTo>
                      <a:pt x="33" y="3"/>
                      <a:pt x="29" y="0"/>
                      <a:pt x="22" y="0"/>
                    </a:cubicBezTo>
                    <a:cubicBezTo>
                      <a:pt x="16" y="0"/>
                      <a:pt x="2" y="0"/>
                      <a:pt x="0" y="5"/>
                    </a:cubicBezTo>
                    <a:cubicBezTo>
                      <a:pt x="2" y="5"/>
                      <a:pt x="4" y="6"/>
                      <a:pt x="6" y="6"/>
                    </a:cubicBezTo>
                    <a:cubicBezTo>
                      <a:pt x="10" y="6"/>
                      <a:pt x="16" y="2"/>
                      <a:pt x="19" y="2"/>
                    </a:cubicBezTo>
                    <a:cubicBezTo>
                      <a:pt x="21" y="2"/>
                      <a:pt x="23" y="4"/>
                      <a:pt x="25" y="5"/>
                    </a:cubicBezTo>
                    <a:cubicBezTo>
                      <a:pt x="24" y="6"/>
                      <a:pt x="22" y="7"/>
                      <a:pt x="21" y="8"/>
                    </a:cubicBezTo>
                    <a:cubicBezTo>
                      <a:pt x="22" y="8"/>
                      <a:pt x="24" y="8"/>
                      <a:pt x="26" y="8"/>
                    </a:cubicBezTo>
                    <a:cubicBezTo>
                      <a:pt x="24" y="9"/>
                      <a:pt x="22" y="9"/>
                      <a:pt x="20" y="10"/>
                    </a:cubicBezTo>
                    <a:cubicBezTo>
                      <a:pt x="21" y="13"/>
                      <a:pt x="24" y="14"/>
                      <a:pt x="28" y="14"/>
                    </a:cubicBezTo>
                    <a:cubicBezTo>
                      <a:pt x="28" y="14"/>
                      <a:pt x="28" y="14"/>
                      <a:pt x="28" y="14"/>
                    </a:cubicBezTo>
                    <a:cubicBezTo>
                      <a:pt x="29" y="15"/>
                      <a:pt x="30" y="16"/>
                      <a:pt x="31" y="17"/>
                    </a:cubicBezTo>
                    <a:cubicBezTo>
                      <a:pt x="31" y="17"/>
                      <a:pt x="31" y="17"/>
                      <a:pt x="31" y="17"/>
                    </a:cubicBezTo>
                    <a:cubicBezTo>
                      <a:pt x="34" y="17"/>
                      <a:pt x="34" y="12"/>
                      <a:pt x="37" y="10"/>
                    </a:cubicBezTo>
                    <a:cubicBezTo>
                      <a:pt x="38" y="10"/>
                      <a:pt x="39" y="9"/>
                      <a:pt x="40" y="9"/>
                    </a:cubicBezTo>
                    <a:cubicBezTo>
                      <a:pt x="41" y="9"/>
                      <a:pt x="41" y="10"/>
                      <a:pt x="42" y="10"/>
                    </a:cubicBezTo>
                    <a:cubicBezTo>
                      <a:pt x="43" y="10"/>
                      <a:pt x="43" y="10"/>
                      <a:pt x="44" y="10"/>
                    </a:cubicBezTo>
                    <a:cubicBezTo>
                      <a:pt x="45" y="10"/>
                      <a:pt x="46" y="10"/>
                      <a:pt x="46" y="9"/>
                    </a:cubicBezTo>
                    <a:cubicBezTo>
                      <a:pt x="46" y="8"/>
                      <a:pt x="46" y="8"/>
                      <a:pt x="46" y="8"/>
                    </a:cubicBezTo>
                    <a:cubicBezTo>
                      <a:pt x="47" y="8"/>
                      <a:pt x="47" y="8"/>
                      <a:pt x="48" y="8"/>
                    </a:cubicBezTo>
                    <a:cubicBezTo>
                      <a:pt x="48" y="8"/>
                      <a:pt x="49" y="8"/>
                      <a:pt x="49" y="8"/>
                    </a:cubicBezTo>
                    <a:cubicBezTo>
                      <a:pt x="53" y="5"/>
                      <a:pt x="56" y="8"/>
                      <a:pt x="57" y="2"/>
                    </a:cubicBezTo>
                    <a:cubicBezTo>
                      <a:pt x="55" y="2"/>
                      <a:pt x="52" y="0"/>
                      <a:pt x="48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66" name="Freeform 83"/>
              <p:cNvSpPr>
                <a:spLocks/>
              </p:cNvSpPr>
              <p:nvPr/>
            </p:nvSpPr>
            <p:spPr bwMode="auto">
              <a:xfrm>
                <a:off x="6616700" y="1782763"/>
                <a:ext cx="42862" cy="28575"/>
              </a:xfrm>
              <a:custGeom>
                <a:avLst/>
                <a:gdLst>
                  <a:gd name="T0" fmla="*/ 16 w 20"/>
                  <a:gd name="T1" fmla="*/ 0 h 13"/>
                  <a:gd name="T2" fmla="*/ 0 w 20"/>
                  <a:gd name="T3" fmla="*/ 9 h 13"/>
                  <a:gd name="T4" fmla="*/ 5 w 20"/>
                  <a:gd name="T5" fmla="*/ 13 h 13"/>
                  <a:gd name="T6" fmla="*/ 20 w 20"/>
                  <a:gd name="T7" fmla="*/ 9 h 13"/>
                  <a:gd name="T8" fmla="*/ 16 w 20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3">
                    <a:moveTo>
                      <a:pt x="16" y="0"/>
                    </a:moveTo>
                    <a:cubicBezTo>
                      <a:pt x="12" y="0"/>
                      <a:pt x="0" y="5"/>
                      <a:pt x="0" y="9"/>
                    </a:cubicBezTo>
                    <a:cubicBezTo>
                      <a:pt x="0" y="12"/>
                      <a:pt x="2" y="13"/>
                      <a:pt x="5" y="13"/>
                    </a:cubicBezTo>
                    <a:cubicBezTo>
                      <a:pt x="7" y="13"/>
                      <a:pt x="18" y="11"/>
                      <a:pt x="20" y="9"/>
                    </a:cubicBezTo>
                    <a:cubicBezTo>
                      <a:pt x="16" y="0"/>
                      <a:pt x="16" y="0"/>
                      <a:pt x="16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67" name="Freeform 84"/>
              <p:cNvSpPr>
                <a:spLocks/>
              </p:cNvSpPr>
              <p:nvPr/>
            </p:nvSpPr>
            <p:spPr bwMode="auto">
              <a:xfrm>
                <a:off x="6559550" y="1801813"/>
                <a:ext cx="46037" cy="26988"/>
              </a:xfrm>
              <a:custGeom>
                <a:avLst/>
                <a:gdLst>
                  <a:gd name="T0" fmla="*/ 15 w 21"/>
                  <a:gd name="T1" fmla="*/ 0 h 12"/>
                  <a:gd name="T2" fmla="*/ 6 w 21"/>
                  <a:gd name="T3" fmla="*/ 0 h 12"/>
                  <a:gd name="T4" fmla="*/ 6 w 21"/>
                  <a:gd name="T5" fmla="*/ 3 h 12"/>
                  <a:gd name="T6" fmla="*/ 0 w 21"/>
                  <a:gd name="T7" fmla="*/ 11 h 12"/>
                  <a:gd name="T8" fmla="*/ 6 w 21"/>
                  <a:gd name="T9" fmla="*/ 12 h 12"/>
                  <a:gd name="T10" fmla="*/ 16 w 21"/>
                  <a:gd name="T11" fmla="*/ 11 h 12"/>
                  <a:gd name="T12" fmla="*/ 14 w 21"/>
                  <a:gd name="T13" fmla="*/ 8 h 12"/>
                  <a:gd name="T14" fmla="*/ 18 w 21"/>
                  <a:gd name="T15" fmla="*/ 8 h 12"/>
                  <a:gd name="T16" fmla="*/ 21 w 21"/>
                  <a:gd name="T17" fmla="*/ 6 h 12"/>
                  <a:gd name="T18" fmla="*/ 21 w 21"/>
                  <a:gd name="T19" fmla="*/ 2 h 12"/>
                  <a:gd name="T20" fmla="*/ 17 w 21"/>
                  <a:gd name="T21" fmla="*/ 2 h 12"/>
                  <a:gd name="T22" fmla="*/ 12 w 21"/>
                  <a:gd name="T23" fmla="*/ 2 h 12"/>
                  <a:gd name="T24" fmla="*/ 15 w 21"/>
                  <a:gd name="T2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" h="12">
                    <a:moveTo>
                      <a:pt x="15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5" y="1"/>
                      <a:pt x="6" y="3"/>
                    </a:cubicBezTo>
                    <a:cubicBezTo>
                      <a:pt x="2" y="5"/>
                      <a:pt x="0" y="7"/>
                      <a:pt x="0" y="11"/>
                    </a:cubicBezTo>
                    <a:cubicBezTo>
                      <a:pt x="0" y="12"/>
                      <a:pt x="3" y="12"/>
                      <a:pt x="6" y="12"/>
                    </a:cubicBezTo>
                    <a:cubicBezTo>
                      <a:pt x="10" y="12"/>
                      <a:pt x="15" y="12"/>
                      <a:pt x="16" y="11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5" y="8"/>
                      <a:pt x="17" y="8"/>
                      <a:pt x="18" y="8"/>
                    </a:cubicBezTo>
                    <a:cubicBezTo>
                      <a:pt x="19" y="8"/>
                      <a:pt x="20" y="8"/>
                      <a:pt x="21" y="6"/>
                    </a:cubicBezTo>
                    <a:cubicBezTo>
                      <a:pt x="21" y="5"/>
                      <a:pt x="21" y="5"/>
                      <a:pt x="21" y="2"/>
                    </a:cubicBezTo>
                    <a:cubicBezTo>
                      <a:pt x="20" y="2"/>
                      <a:pt x="19" y="2"/>
                      <a:pt x="17" y="2"/>
                    </a:cubicBezTo>
                    <a:cubicBezTo>
                      <a:pt x="15" y="2"/>
                      <a:pt x="13" y="2"/>
                      <a:pt x="12" y="2"/>
                    </a:cubicBezTo>
                    <a:cubicBezTo>
                      <a:pt x="13" y="2"/>
                      <a:pt x="14" y="1"/>
                      <a:pt x="15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68" name="Freeform 85"/>
              <p:cNvSpPr>
                <a:spLocks/>
              </p:cNvSpPr>
              <p:nvPr/>
            </p:nvSpPr>
            <p:spPr bwMode="auto">
              <a:xfrm>
                <a:off x="6499225" y="1825625"/>
                <a:ext cx="47625" cy="15875"/>
              </a:xfrm>
              <a:custGeom>
                <a:avLst/>
                <a:gdLst>
                  <a:gd name="T0" fmla="*/ 14 w 22"/>
                  <a:gd name="T1" fmla="*/ 0 h 7"/>
                  <a:gd name="T2" fmla="*/ 0 w 22"/>
                  <a:gd name="T3" fmla="*/ 5 h 7"/>
                  <a:gd name="T4" fmla="*/ 3 w 22"/>
                  <a:gd name="T5" fmla="*/ 7 h 7"/>
                  <a:gd name="T6" fmla="*/ 7 w 22"/>
                  <a:gd name="T7" fmla="*/ 4 h 7"/>
                  <a:gd name="T8" fmla="*/ 12 w 22"/>
                  <a:gd name="T9" fmla="*/ 7 h 7"/>
                  <a:gd name="T10" fmla="*/ 22 w 22"/>
                  <a:gd name="T11" fmla="*/ 3 h 7"/>
                  <a:gd name="T12" fmla="*/ 14 w 22"/>
                  <a:gd name="T13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7">
                    <a:moveTo>
                      <a:pt x="14" y="0"/>
                    </a:moveTo>
                    <a:cubicBezTo>
                      <a:pt x="11" y="0"/>
                      <a:pt x="0" y="1"/>
                      <a:pt x="0" y="5"/>
                    </a:cubicBezTo>
                    <a:cubicBezTo>
                      <a:pt x="0" y="6"/>
                      <a:pt x="1" y="7"/>
                      <a:pt x="3" y="7"/>
                    </a:cubicBezTo>
                    <a:cubicBezTo>
                      <a:pt x="5" y="7"/>
                      <a:pt x="6" y="7"/>
                      <a:pt x="7" y="4"/>
                    </a:cubicBezTo>
                    <a:cubicBezTo>
                      <a:pt x="8" y="4"/>
                      <a:pt x="11" y="7"/>
                      <a:pt x="12" y="7"/>
                    </a:cubicBezTo>
                    <a:cubicBezTo>
                      <a:pt x="16" y="7"/>
                      <a:pt x="16" y="3"/>
                      <a:pt x="22" y="3"/>
                    </a:cubicBezTo>
                    <a:cubicBezTo>
                      <a:pt x="20" y="1"/>
                      <a:pt x="18" y="0"/>
                      <a:pt x="14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69" name="Freeform 86"/>
              <p:cNvSpPr>
                <a:spLocks/>
              </p:cNvSpPr>
              <p:nvPr/>
            </p:nvSpPr>
            <p:spPr bwMode="auto">
              <a:xfrm>
                <a:off x="6470650" y="1770063"/>
                <a:ext cx="74612" cy="49213"/>
              </a:xfrm>
              <a:custGeom>
                <a:avLst/>
                <a:gdLst>
                  <a:gd name="T0" fmla="*/ 32 w 34"/>
                  <a:gd name="T1" fmla="*/ 0 h 23"/>
                  <a:gd name="T2" fmla="*/ 28 w 34"/>
                  <a:gd name="T3" fmla="*/ 5 h 23"/>
                  <a:gd name="T4" fmla="*/ 11 w 34"/>
                  <a:gd name="T5" fmla="*/ 11 h 23"/>
                  <a:gd name="T6" fmla="*/ 11 w 34"/>
                  <a:gd name="T7" fmla="*/ 14 h 23"/>
                  <a:gd name="T8" fmla="*/ 13 w 34"/>
                  <a:gd name="T9" fmla="*/ 13 h 23"/>
                  <a:gd name="T10" fmla="*/ 16 w 34"/>
                  <a:gd name="T11" fmla="*/ 15 h 23"/>
                  <a:gd name="T12" fmla="*/ 4 w 34"/>
                  <a:gd name="T13" fmla="*/ 15 h 23"/>
                  <a:gd name="T14" fmla="*/ 0 w 34"/>
                  <a:gd name="T15" fmla="*/ 18 h 23"/>
                  <a:gd name="T16" fmla="*/ 14 w 34"/>
                  <a:gd name="T17" fmla="*/ 23 h 23"/>
                  <a:gd name="T18" fmla="*/ 25 w 34"/>
                  <a:gd name="T19" fmla="*/ 20 h 23"/>
                  <a:gd name="T20" fmla="*/ 29 w 34"/>
                  <a:gd name="T21" fmla="*/ 20 h 23"/>
                  <a:gd name="T22" fmla="*/ 34 w 34"/>
                  <a:gd name="T23" fmla="*/ 19 h 23"/>
                  <a:gd name="T24" fmla="*/ 18 w 34"/>
                  <a:gd name="T25" fmla="*/ 14 h 23"/>
                  <a:gd name="T26" fmla="*/ 31 w 34"/>
                  <a:gd name="T27" fmla="*/ 7 h 23"/>
                  <a:gd name="T28" fmla="*/ 33 w 34"/>
                  <a:gd name="T29" fmla="*/ 3 h 23"/>
                  <a:gd name="T30" fmla="*/ 32 w 34"/>
                  <a:gd name="T3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4" h="23">
                    <a:moveTo>
                      <a:pt x="32" y="0"/>
                    </a:moveTo>
                    <a:cubicBezTo>
                      <a:pt x="30" y="0"/>
                      <a:pt x="28" y="2"/>
                      <a:pt x="28" y="5"/>
                    </a:cubicBezTo>
                    <a:cubicBezTo>
                      <a:pt x="20" y="5"/>
                      <a:pt x="19" y="11"/>
                      <a:pt x="11" y="11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2" y="14"/>
                      <a:pt x="12" y="13"/>
                      <a:pt x="13" y="13"/>
                    </a:cubicBezTo>
                    <a:cubicBezTo>
                      <a:pt x="13" y="13"/>
                      <a:pt x="14" y="14"/>
                      <a:pt x="16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2" y="16"/>
                      <a:pt x="2" y="16"/>
                      <a:pt x="0" y="18"/>
                    </a:cubicBezTo>
                    <a:cubicBezTo>
                      <a:pt x="1" y="18"/>
                      <a:pt x="12" y="23"/>
                      <a:pt x="14" y="23"/>
                    </a:cubicBezTo>
                    <a:cubicBezTo>
                      <a:pt x="18" y="23"/>
                      <a:pt x="22" y="20"/>
                      <a:pt x="25" y="20"/>
                    </a:cubicBezTo>
                    <a:cubicBezTo>
                      <a:pt x="27" y="20"/>
                      <a:pt x="28" y="20"/>
                      <a:pt x="29" y="20"/>
                    </a:cubicBezTo>
                    <a:cubicBezTo>
                      <a:pt x="31" y="20"/>
                      <a:pt x="33" y="20"/>
                      <a:pt x="34" y="19"/>
                    </a:cubicBezTo>
                    <a:cubicBezTo>
                      <a:pt x="28" y="16"/>
                      <a:pt x="26" y="16"/>
                      <a:pt x="18" y="14"/>
                    </a:cubicBezTo>
                    <a:cubicBezTo>
                      <a:pt x="21" y="12"/>
                      <a:pt x="26" y="10"/>
                      <a:pt x="31" y="7"/>
                    </a:cubicBezTo>
                    <a:cubicBezTo>
                      <a:pt x="31" y="6"/>
                      <a:pt x="32" y="4"/>
                      <a:pt x="33" y="3"/>
                    </a:cubicBezTo>
                    <a:cubicBezTo>
                      <a:pt x="33" y="3"/>
                      <a:pt x="33" y="0"/>
                      <a:pt x="32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70" name="Freeform 151"/>
              <p:cNvSpPr>
                <a:spLocks/>
              </p:cNvSpPr>
              <p:nvPr/>
            </p:nvSpPr>
            <p:spPr bwMode="auto">
              <a:xfrm>
                <a:off x="7921625" y="1984375"/>
                <a:ext cx="134937" cy="52388"/>
              </a:xfrm>
              <a:custGeom>
                <a:avLst/>
                <a:gdLst>
                  <a:gd name="T0" fmla="*/ 13 w 62"/>
                  <a:gd name="T1" fmla="*/ 0 h 24"/>
                  <a:gd name="T2" fmla="*/ 0 w 62"/>
                  <a:gd name="T3" fmla="*/ 11 h 24"/>
                  <a:gd name="T4" fmla="*/ 14 w 62"/>
                  <a:gd name="T5" fmla="*/ 24 h 24"/>
                  <a:gd name="T6" fmla="*/ 20 w 62"/>
                  <a:gd name="T7" fmla="*/ 20 h 24"/>
                  <a:gd name="T8" fmla="*/ 26 w 62"/>
                  <a:gd name="T9" fmla="*/ 23 h 24"/>
                  <a:gd name="T10" fmla="*/ 32 w 62"/>
                  <a:gd name="T11" fmla="*/ 20 h 24"/>
                  <a:gd name="T12" fmla="*/ 37 w 62"/>
                  <a:gd name="T13" fmla="*/ 18 h 24"/>
                  <a:gd name="T14" fmla="*/ 43 w 62"/>
                  <a:gd name="T15" fmla="*/ 21 h 24"/>
                  <a:gd name="T16" fmla="*/ 50 w 62"/>
                  <a:gd name="T17" fmla="*/ 18 h 24"/>
                  <a:gd name="T18" fmla="*/ 57 w 62"/>
                  <a:gd name="T19" fmla="*/ 18 h 24"/>
                  <a:gd name="T20" fmla="*/ 62 w 62"/>
                  <a:gd name="T21" fmla="*/ 9 h 24"/>
                  <a:gd name="T22" fmla="*/ 35 w 62"/>
                  <a:gd name="T23" fmla="*/ 1 h 24"/>
                  <a:gd name="T24" fmla="*/ 30 w 62"/>
                  <a:gd name="T25" fmla="*/ 9 h 24"/>
                  <a:gd name="T26" fmla="*/ 13 w 62"/>
                  <a:gd name="T27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2" h="24">
                    <a:moveTo>
                      <a:pt x="13" y="0"/>
                    </a:moveTo>
                    <a:cubicBezTo>
                      <a:pt x="7" y="0"/>
                      <a:pt x="0" y="5"/>
                      <a:pt x="0" y="11"/>
                    </a:cubicBezTo>
                    <a:cubicBezTo>
                      <a:pt x="0" y="18"/>
                      <a:pt x="7" y="24"/>
                      <a:pt x="14" y="24"/>
                    </a:cubicBezTo>
                    <a:cubicBezTo>
                      <a:pt x="17" y="24"/>
                      <a:pt x="18" y="22"/>
                      <a:pt x="20" y="20"/>
                    </a:cubicBezTo>
                    <a:cubicBezTo>
                      <a:pt x="22" y="22"/>
                      <a:pt x="23" y="23"/>
                      <a:pt x="26" y="23"/>
                    </a:cubicBezTo>
                    <a:cubicBezTo>
                      <a:pt x="28" y="23"/>
                      <a:pt x="30" y="20"/>
                      <a:pt x="32" y="20"/>
                    </a:cubicBezTo>
                    <a:cubicBezTo>
                      <a:pt x="34" y="20"/>
                      <a:pt x="35" y="18"/>
                      <a:pt x="37" y="18"/>
                    </a:cubicBezTo>
                    <a:cubicBezTo>
                      <a:pt x="39" y="18"/>
                      <a:pt x="41" y="21"/>
                      <a:pt x="43" y="21"/>
                    </a:cubicBezTo>
                    <a:cubicBezTo>
                      <a:pt x="46" y="21"/>
                      <a:pt x="47" y="18"/>
                      <a:pt x="50" y="18"/>
                    </a:cubicBezTo>
                    <a:cubicBezTo>
                      <a:pt x="57" y="18"/>
                      <a:pt x="57" y="18"/>
                      <a:pt x="57" y="18"/>
                    </a:cubicBezTo>
                    <a:cubicBezTo>
                      <a:pt x="57" y="16"/>
                      <a:pt x="61" y="13"/>
                      <a:pt x="62" y="9"/>
                    </a:cubicBezTo>
                    <a:cubicBezTo>
                      <a:pt x="56" y="7"/>
                      <a:pt x="40" y="1"/>
                      <a:pt x="35" y="1"/>
                    </a:cubicBezTo>
                    <a:cubicBezTo>
                      <a:pt x="31" y="1"/>
                      <a:pt x="30" y="5"/>
                      <a:pt x="30" y="9"/>
                    </a:cubicBezTo>
                    <a:cubicBezTo>
                      <a:pt x="22" y="9"/>
                      <a:pt x="22" y="0"/>
                      <a:pt x="13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71" name="Freeform 167"/>
              <p:cNvSpPr>
                <a:spLocks/>
              </p:cNvSpPr>
              <p:nvPr/>
            </p:nvSpPr>
            <p:spPr bwMode="auto">
              <a:xfrm>
                <a:off x="6456363" y="3473450"/>
                <a:ext cx="17462" cy="6350"/>
              </a:xfrm>
              <a:custGeom>
                <a:avLst/>
                <a:gdLst>
                  <a:gd name="T0" fmla="*/ 8 w 8"/>
                  <a:gd name="T1" fmla="*/ 0 h 3"/>
                  <a:gd name="T2" fmla="*/ 0 w 8"/>
                  <a:gd name="T3" fmla="*/ 1 h 3"/>
                  <a:gd name="T4" fmla="*/ 3 w 8"/>
                  <a:gd name="T5" fmla="*/ 3 h 3"/>
                  <a:gd name="T6" fmla="*/ 8 w 8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" h="3">
                    <a:moveTo>
                      <a:pt x="8" y="0"/>
                    </a:moveTo>
                    <a:cubicBezTo>
                      <a:pt x="4" y="0"/>
                      <a:pt x="2" y="0"/>
                      <a:pt x="0" y="1"/>
                    </a:cubicBezTo>
                    <a:cubicBezTo>
                      <a:pt x="0" y="3"/>
                      <a:pt x="2" y="3"/>
                      <a:pt x="3" y="3"/>
                    </a:cubicBezTo>
                    <a:cubicBezTo>
                      <a:pt x="5" y="3"/>
                      <a:pt x="7" y="1"/>
                      <a:pt x="8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72" name="Freeform 168"/>
              <p:cNvSpPr>
                <a:spLocks/>
              </p:cNvSpPr>
              <p:nvPr/>
            </p:nvSpPr>
            <p:spPr bwMode="auto">
              <a:xfrm>
                <a:off x="6361113" y="2212975"/>
                <a:ext cx="36512" cy="28575"/>
              </a:xfrm>
              <a:custGeom>
                <a:avLst/>
                <a:gdLst>
                  <a:gd name="T0" fmla="*/ 7 w 17"/>
                  <a:gd name="T1" fmla="*/ 0 h 13"/>
                  <a:gd name="T2" fmla="*/ 4 w 17"/>
                  <a:gd name="T3" fmla="*/ 3 h 13"/>
                  <a:gd name="T4" fmla="*/ 0 w 17"/>
                  <a:gd name="T5" fmla="*/ 10 h 13"/>
                  <a:gd name="T6" fmla="*/ 5 w 17"/>
                  <a:gd name="T7" fmla="*/ 13 h 13"/>
                  <a:gd name="T8" fmla="*/ 17 w 17"/>
                  <a:gd name="T9" fmla="*/ 8 h 13"/>
                  <a:gd name="T10" fmla="*/ 17 w 17"/>
                  <a:gd name="T11" fmla="*/ 4 h 13"/>
                  <a:gd name="T12" fmla="*/ 7 w 17"/>
                  <a:gd name="T13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13">
                    <a:moveTo>
                      <a:pt x="7" y="0"/>
                    </a:moveTo>
                    <a:cubicBezTo>
                      <a:pt x="6" y="0"/>
                      <a:pt x="5" y="3"/>
                      <a:pt x="4" y="3"/>
                    </a:cubicBezTo>
                    <a:cubicBezTo>
                      <a:pt x="3" y="3"/>
                      <a:pt x="0" y="8"/>
                      <a:pt x="0" y="10"/>
                    </a:cubicBezTo>
                    <a:cubicBezTo>
                      <a:pt x="0" y="12"/>
                      <a:pt x="2" y="13"/>
                      <a:pt x="5" y="13"/>
                    </a:cubicBezTo>
                    <a:cubicBezTo>
                      <a:pt x="10" y="13"/>
                      <a:pt x="13" y="10"/>
                      <a:pt x="17" y="8"/>
                    </a:cubicBezTo>
                    <a:cubicBezTo>
                      <a:pt x="17" y="4"/>
                      <a:pt x="17" y="4"/>
                      <a:pt x="17" y="4"/>
                    </a:cubicBezTo>
                    <a:cubicBezTo>
                      <a:pt x="13" y="4"/>
                      <a:pt x="11" y="0"/>
                      <a:pt x="7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73" name="Freeform 169"/>
              <p:cNvSpPr>
                <a:spLocks/>
              </p:cNvSpPr>
              <p:nvPr/>
            </p:nvSpPr>
            <p:spPr bwMode="auto">
              <a:xfrm>
                <a:off x="6545263" y="2189163"/>
                <a:ext cx="28575" cy="19050"/>
              </a:xfrm>
              <a:custGeom>
                <a:avLst/>
                <a:gdLst>
                  <a:gd name="T0" fmla="*/ 3 w 13"/>
                  <a:gd name="T1" fmla="*/ 0 h 9"/>
                  <a:gd name="T2" fmla="*/ 0 w 13"/>
                  <a:gd name="T3" fmla="*/ 2 h 9"/>
                  <a:gd name="T4" fmla="*/ 10 w 13"/>
                  <a:gd name="T5" fmla="*/ 9 h 9"/>
                  <a:gd name="T6" fmla="*/ 11 w 13"/>
                  <a:gd name="T7" fmla="*/ 9 h 9"/>
                  <a:gd name="T8" fmla="*/ 13 w 13"/>
                  <a:gd name="T9" fmla="*/ 8 h 9"/>
                  <a:gd name="T10" fmla="*/ 3 w 13"/>
                  <a:gd name="T11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9">
                    <a:moveTo>
                      <a:pt x="3" y="0"/>
                    </a:moveTo>
                    <a:cubicBezTo>
                      <a:pt x="1" y="0"/>
                      <a:pt x="0" y="1"/>
                      <a:pt x="0" y="2"/>
                    </a:cubicBezTo>
                    <a:cubicBezTo>
                      <a:pt x="0" y="6"/>
                      <a:pt x="6" y="9"/>
                      <a:pt x="10" y="9"/>
                    </a:cubicBezTo>
                    <a:cubicBezTo>
                      <a:pt x="10" y="9"/>
                      <a:pt x="10" y="9"/>
                      <a:pt x="11" y="9"/>
                    </a:cubicBezTo>
                    <a:cubicBezTo>
                      <a:pt x="12" y="9"/>
                      <a:pt x="13" y="9"/>
                      <a:pt x="13" y="8"/>
                    </a:cubicBezTo>
                    <a:cubicBezTo>
                      <a:pt x="13" y="4"/>
                      <a:pt x="7" y="0"/>
                      <a:pt x="3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74" name="Freeform 170"/>
              <p:cNvSpPr>
                <a:spLocks/>
              </p:cNvSpPr>
              <p:nvPr/>
            </p:nvSpPr>
            <p:spPr bwMode="auto">
              <a:xfrm>
                <a:off x="6745288" y="2082800"/>
                <a:ext cx="25400" cy="19050"/>
              </a:xfrm>
              <a:custGeom>
                <a:avLst/>
                <a:gdLst>
                  <a:gd name="T0" fmla="*/ 5 w 12"/>
                  <a:gd name="T1" fmla="*/ 0 h 9"/>
                  <a:gd name="T2" fmla="*/ 1 w 12"/>
                  <a:gd name="T3" fmla="*/ 6 h 9"/>
                  <a:gd name="T4" fmla="*/ 1 w 12"/>
                  <a:gd name="T5" fmla="*/ 9 h 9"/>
                  <a:gd name="T6" fmla="*/ 12 w 12"/>
                  <a:gd name="T7" fmla="*/ 6 h 9"/>
                  <a:gd name="T8" fmla="*/ 5 w 12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9">
                    <a:moveTo>
                      <a:pt x="5" y="0"/>
                    </a:moveTo>
                    <a:cubicBezTo>
                      <a:pt x="2" y="0"/>
                      <a:pt x="1" y="3"/>
                      <a:pt x="1" y="6"/>
                    </a:cubicBezTo>
                    <a:cubicBezTo>
                      <a:pt x="1" y="7"/>
                      <a:pt x="0" y="9"/>
                      <a:pt x="1" y="9"/>
                    </a:cubicBezTo>
                    <a:cubicBezTo>
                      <a:pt x="4" y="9"/>
                      <a:pt x="11" y="7"/>
                      <a:pt x="12" y="6"/>
                    </a:cubicBezTo>
                    <a:cubicBezTo>
                      <a:pt x="9" y="3"/>
                      <a:pt x="8" y="0"/>
                      <a:pt x="5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75" name="Freeform 171"/>
              <p:cNvSpPr>
                <a:spLocks/>
              </p:cNvSpPr>
              <p:nvPr/>
            </p:nvSpPr>
            <p:spPr bwMode="auto">
              <a:xfrm>
                <a:off x="7975600" y="2065338"/>
                <a:ext cx="58737" cy="23813"/>
              </a:xfrm>
              <a:custGeom>
                <a:avLst/>
                <a:gdLst>
                  <a:gd name="T0" fmla="*/ 13 w 27"/>
                  <a:gd name="T1" fmla="*/ 0 h 11"/>
                  <a:gd name="T2" fmla="*/ 0 w 27"/>
                  <a:gd name="T3" fmla="*/ 8 h 11"/>
                  <a:gd name="T4" fmla="*/ 1 w 27"/>
                  <a:gd name="T5" fmla="*/ 7 h 11"/>
                  <a:gd name="T6" fmla="*/ 18 w 27"/>
                  <a:gd name="T7" fmla="*/ 11 h 11"/>
                  <a:gd name="T8" fmla="*/ 27 w 27"/>
                  <a:gd name="T9" fmla="*/ 11 h 11"/>
                  <a:gd name="T10" fmla="*/ 13 w 27"/>
                  <a:gd name="T11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7" h="11">
                    <a:moveTo>
                      <a:pt x="13" y="0"/>
                    </a:moveTo>
                    <a:cubicBezTo>
                      <a:pt x="7" y="0"/>
                      <a:pt x="3" y="4"/>
                      <a:pt x="0" y="8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6" y="9"/>
                      <a:pt x="13" y="8"/>
                      <a:pt x="18" y="11"/>
                    </a:cubicBezTo>
                    <a:cubicBezTo>
                      <a:pt x="27" y="11"/>
                      <a:pt x="27" y="11"/>
                      <a:pt x="27" y="11"/>
                    </a:cubicBezTo>
                    <a:cubicBezTo>
                      <a:pt x="26" y="5"/>
                      <a:pt x="21" y="0"/>
                      <a:pt x="13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76" name="Freeform 172"/>
              <p:cNvSpPr>
                <a:spLocks/>
              </p:cNvSpPr>
              <p:nvPr/>
            </p:nvSpPr>
            <p:spPr bwMode="auto">
              <a:xfrm>
                <a:off x="8086725" y="2008188"/>
                <a:ext cx="77787" cy="26988"/>
              </a:xfrm>
              <a:custGeom>
                <a:avLst/>
                <a:gdLst>
                  <a:gd name="T0" fmla="*/ 0 w 36"/>
                  <a:gd name="T1" fmla="*/ 0 h 12"/>
                  <a:gd name="T2" fmla="*/ 2 w 36"/>
                  <a:gd name="T3" fmla="*/ 2 h 12"/>
                  <a:gd name="T4" fmla="*/ 23 w 36"/>
                  <a:gd name="T5" fmla="*/ 12 h 12"/>
                  <a:gd name="T6" fmla="*/ 36 w 36"/>
                  <a:gd name="T7" fmla="*/ 8 h 12"/>
                  <a:gd name="T8" fmla="*/ 33 w 36"/>
                  <a:gd name="T9" fmla="*/ 5 h 12"/>
                  <a:gd name="T10" fmla="*/ 0 w 36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6" h="12">
                    <a:moveTo>
                      <a:pt x="0" y="0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2" y="9"/>
                      <a:pt x="16" y="12"/>
                      <a:pt x="23" y="12"/>
                    </a:cubicBezTo>
                    <a:cubicBezTo>
                      <a:pt x="28" y="12"/>
                      <a:pt x="36" y="11"/>
                      <a:pt x="36" y="8"/>
                    </a:cubicBezTo>
                    <a:cubicBezTo>
                      <a:pt x="36" y="7"/>
                      <a:pt x="35" y="5"/>
                      <a:pt x="33" y="5"/>
                    </a:cubicBezTo>
                    <a:cubicBezTo>
                      <a:pt x="32" y="5"/>
                      <a:pt x="2" y="1"/>
                      <a:pt x="0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77" name="Freeform 173"/>
              <p:cNvSpPr>
                <a:spLocks/>
              </p:cNvSpPr>
              <p:nvPr/>
            </p:nvSpPr>
            <p:spPr bwMode="auto">
              <a:xfrm>
                <a:off x="7974013" y="2049463"/>
                <a:ext cx="17462" cy="15875"/>
              </a:xfrm>
              <a:custGeom>
                <a:avLst/>
                <a:gdLst>
                  <a:gd name="T0" fmla="*/ 4 w 8"/>
                  <a:gd name="T1" fmla="*/ 0 h 7"/>
                  <a:gd name="T2" fmla="*/ 0 w 8"/>
                  <a:gd name="T3" fmla="*/ 3 h 7"/>
                  <a:gd name="T4" fmla="*/ 4 w 8"/>
                  <a:gd name="T5" fmla="*/ 7 h 7"/>
                  <a:gd name="T6" fmla="*/ 8 w 8"/>
                  <a:gd name="T7" fmla="*/ 3 h 7"/>
                  <a:gd name="T8" fmla="*/ 4 w 8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7">
                    <a:moveTo>
                      <a:pt x="4" y="0"/>
                    </a:moveTo>
                    <a:cubicBezTo>
                      <a:pt x="2" y="0"/>
                      <a:pt x="0" y="1"/>
                      <a:pt x="0" y="3"/>
                    </a:cubicBezTo>
                    <a:cubicBezTo>
                      <a:pt x="0" y="6"/>
                      <a:pt x="0" y="7"/>
                      <a:pt x="4" y="7"/>
                    </a:cubicBezTo>
                    <a:cubicBezTo>
                      <a:pt x="6" y="7"/>
                      <a:pt x="8" y="5"/>
                      <a:pt x="8" y="3"/>
                    </a:cubicBezTo>
                    <a:cubicBezTo>
                      <a:pt x="8" y="1"/>
                      <a:pt x="6" y="0"/>
                      <a:pt x="4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</p:grpSp>
        <p:sp>
          <p:nvSpPr>
            <p:cNvPr id="36" name="Freeform 178"/>
            <p:cNvSpPr>
              <a:spLocks/>
            </p:cNvSpPr>
            <p:nvPr/>
          </p:nvSpPr>
          <p:spPr bwMode="auto">
            <a:xfrm>
              <a:off x="2813050" y="3357563"/>
              <a:ext cx="12700" cy="14288"/>
            </a:xfrm>
            <a:custGeom>
              <a:avLst/>
              <a:gdLst>
                <a:gd name="T0" fmla="*/ 0 w 6"/>
                <a:gd name="T1" fmla="*/ 0 h 6"/>
                <a:gd name="T2" fmla="*/ 0 w 6"/>
                <a:gd name="T3" fmla="*/ 4 h 6"/>
                <a:gd name="T4" fmla="*/ 1 w 6"/>
                <a:gd name="T5" fmla="*/ 6 h 6"/>
                <a:gd name="T6" fmla="*/ 6 w 6"/>
                <a:gd name="T7" fmla="*/ 5 h 6"/>
                <a:gd name="T8" fmla="*/ 6 w 6"/>
                <a:gd name="T9" fmla="*/ 3 h 6"/>
                <a:gd name="T10" fmla="*/ 0 w 6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0" y="0"/>
                  </a:moveTo>
                  <a:cubicBezTo>
                    <a:pt x="0" y="1"/>
                    <a:pt x="0" y="2"/>
                    <a:pt x="0" y="4"/>
                  </a:cubicBezTo>
                  <a:cubicBezTo>
                    <a:pt x="0" y="5"/>
                    <a:pt x="0" y="6"/>
                    <a:pt x="1" y="6"/>
                  </a:cubicBezTo>
                  <a:cubicBezTo>
                    <a:pt x="3" y="6"/>
                    <a:pt x="4" y="5"/>
                    <a:pt x="6" y="5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5" y="1"/>
                    <a:pt x="3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grpSp>
          <p:nvGrpSpPr>
            <p:cNvPr id="37" name="Group 36"/>
            <p:cNvGrpSpPr/>
            <p:nvPr/>
          </p:nvGrpSpPr>
          <p:grpSpPr>
            <a:xfrm>
              <a:off x="2589438" y="1687512"/>
              <a:ext cx="2714176" cy="1887539"/>
              <a:chOff x="2578549" y="1687512"/>
              <a:chExt cx="2714176" cy="1887539"/>
            </a:xfrm>
            <a:grpFill/>
          </p:grpSpPr>
          <p:sp>
            <p:nvSpPr>
              <p:cNvPr id="38" name="Freeform 94"/>
              <p:cNvSpPr>
                <a:spLocks/>
              </p:cNvSpPr>
              <p:nvPr/>
            </p:nvSpPr>
            <p:spPr bwMode="auto">
              <a:xfrm>
                <a:off x="5114925" y="2308225"/>
                <a:ext cx="177800" cy="80963"/>
              </a:xfrm>
              <a:custGeom>
                <a:avLst/>
                <a:gdLst>
                  <a:gd name="T0" fmla="*/ 13 w 82"/>
                  <a:gd name="T1" fmla="*/ 0 h 37"/>
                  <a:gd name="T2" fmla="*/ 10 w 82"/>
                  <a:gd name="T3" fmla="*/ 0 h 37"/>
                  <a:gd name="T4" fmla="*/ 5 w 82"/>
                  <a:gd name="T5" fmla="*/ 3 h 37"/>
                  <a:gd name="T6" fmla="*/ 5 w 82"/>
                  <a:gd name="T7" fmla="*/ 5 h 37"/>
                  <a:gd name="T8" fmla="*/ 2 w 82"/>
                  <a:gd name="T9" fmla="*/ 4 h 37"/>
                  <a:gd name="T10" fmla="*/ 0 w 82"/>
                  <a:gd name="T11" fmla="*/ 5 h 37"/>
                  <a:gd name="T12" fmla="*/ 14 w 82"/>
                  <a:gd name="T13" fmla="*/ 11 h 37"/>
                  <a:gd name="T14" fmla="*/ 15 w 82"/>
                  <a:gd name="T15" fmla="*/ 13 h 37"/>
                  <a:gd name="T16" fmla="*/ 0 w 82"/>
                  <a:gd name="T17" fmla="*/ 16 h 37"/>
                  <a:gd name="T18" fmla="*/ 4 w 82"/>
                  <a:gd name="T19" fmla="*/ 17 h 37"/>
                  <a:gd name="T20" fmla="*/ 7 w 82"/>
                  <a:gd name="T21" fmla="*/ 17 h 37"/>
                  <a:gd name="T22" fmla="*/ 10 w 82"/>
                  <a:gd name="T23" fmla="*/ 16 h 37"/>
                  <a:gd name="T24" fmla="*/ 13 w 82"/>
                  <a:gd name="T25" fmla="*/ 17 h 37"/>
                  <a:gd name="T26" fmla="*/ 11 w 82"/>
                  <a:gd name="T27" fmla="*/ 25 h 37"/>
                  <a:gd name="T28" fmla="*/ 9 w 82"/>
                  <a:gd name="T29" fmla="*/ 27 h 37"/>
                  <a:gd name="T30" fmla="*/ 21 w 82"/>
                  <a:gd name="T31" fmla="*/ 32 h 37"/>
                  <a:gd name="T32" fmla="*/ 46 w 82"/>
                  <a:gd name="T33" fmla="*/ 37 h 37"/>
                  <a:gd name="T34" fmla="*/ 68 w 82"/>
                  <a:gd name="T35" fmla="*/ 30 h 37"/>
                  <a:gd name="T36" fmla="*/ 81 w 82"/>
                  <a:gd name="T37" fmla="*/ 20 h 37"/>
                  <a:gd name="T38" fmla="*/ 82 w 82"/>
                  <a:gd name="T39" fmla="*/ 19 h 37"/>
                  <a:gd name="T40" fmla="*/ 71 w 82"/>
                  <a:gd name="T41" fmla="*/ 5 h 37"/>
                  <a:gd name="T42" fmla="*/ 73 w 82"/>
                  <a:gd name="T43" fmla="*/ 2 h 37"/>
                  <a:gd name="T44" fmla="*/ 66 w 82"/>
                  <a:gd name="T45" fmla="*/ 4 h 37"/>
                  <a:gd name="T46" fmla="*/ 61 w 82"/>
                  <a:gd name="T47" fmla="*/ 0 h 37"/>
                  <a:gd name="T48" fmla="*/ 60 w 82"/>
                  <a:gd name="T49" fmla="*/ 1 h 37"/>
                  <a:gd name="T50" fmla="*/ 58 w 82"/>
                  <a:gd name="T51" fmla="*/ 0 h 37"/>
                  <a:gd name="T52" fmla="*/ 57 w 82"/>
                  <a:gd name="T53" fmla="*/ 4 h 37"/>
                  <a:gd name="T54" fmla="*/ 54 w 82"/>
                  <a:gd name="T55" fmla="*/ 3 h 37"/>
                  <a:gd name="T56" fmla="*/ 47 w 82"/>
                  <a:gd name="T57" fmla="*/ 5 h 37"/>
                  <a:gd name="T58" fmla="*/ 38 w 82"/>
                  <a:gd name="T59" fmla="*/ 4 h 37"/>
                  <a:gd name="T60" fmla="*/ 38 w 82"/>
                  <a:gd name="T61" fmla="*/ 7 h 37"/>
                  <a:gd name="T62" fmla="*/ 34 w 82"/>
                  <a:gd name="T63" fmla="*/ 5 h 37"/>
                  <a:gd name="T64" fmla="*/ 27 w 82"/>
                  <a:gd name="T65" fmla="*/ 7 h 37"/>
                  <a:gd name="T66" fmla="*/ 24 w 82"/>
                  <a:gd name="T67" fmla="*/ 4 h 37"/>
                  <a:gd name="T68" fmla="*/ 24 w 82"/>
                  <a:gd name="T69" fmla="*/ 8 h 37"/>
                  <a:gd name="T70" fmla="*/ 18 w 82"/>
                  <a:gd name="T71" fmla="*/ 10 h 37"/>
                  <a:gd name="T72" fmla="*/ 14 w 82"/>
                  <a:gd name="T73" fmla="*/ 4 h 37"/>
                  <a:gd name="T74" fmla="*/ 13 w 82"/>
                  <a:gd name="T75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82" h="37">
                    <a:moveTo>
                      <a:pt x="13" y="0"/>
                    </a:moveTo>
                    <a:cubicBezTo>
                      <a:pt x="12" y="0"/>
                      <a:pt x="11" y="0"/>
                      <a:pt x="10" y="0"/>
                    </a:cubicBezTo>
                    <a:cubicBezTo>
                      <a:pt x="8" y="0"/>
                      <a:pt x="7" y="3"/>
                      <a:pt x="5" y="3"/>
                    </a:cubicBezTo>
                    <a:cubicBezTo>
                      <a:pt x="5" y="4"/>
                      <a:pt x="5" y="4"/>
                      <a:pt x="5" y="5"/>
                    </a:cubicBezTo>
                    <a:cubicBezTo>
                      <a:pt x="4" y="5"/>
                      <a:pt x="3" y="4"/>
                      <a:pt x="2" y="4"/>
                    </a:cubicBezTo>
                    <a:cubicBezTo>
                      <a:pt x="1" y="4"/>
                      <a:pt x="0" y="4"/>
                      <a:pt x="0" y="5"/>
                    </a:cubicBezTo>
                    <a:cubicBezTo>
                      <a:pt x="0" y="8"/>
                      <a:pt x="11" y="11"/>
                      <a:pt x="14" y="11"/>
                    </a:cubicBezTo>
                    <a:cubicBezTo>
                      <a:pt x="14" y="12"/>
                      <a:pt x="14" y="12"/>
                      <a:pt x="15" y="13"/>
                    </a:cubicBezTo>
                    <a:cubicBezTo>
                      <a:pt x="12" y="14"/>
                      <a:pt x="5" y="16"/>
                      <a:pt x="0" y="16"/>
                    </a:cubicBezTo>
                    <a:cubicBezTo>
                      <a:pt x="1" y="17"/>
                      <a:pt x="3" y="17"/>
                      <a:pt x="4" y="17"/>
                    </a:cubicBezTo>
                    <a:cubicBezTo>
                      <a:pt x="5" y="17"/>
                      <a:pt x="6" y="17"/>
                      <a:pt x="7" y="17"/>
                    </a:cubicBezTo>
                    <a:cubicBezTo>
                      <a:pt x="8" y="17"/>
                      <a:pt x="9" y="16"/>
                      <a:pt x="10" y="16"/>
                    </a:cubicBezTo>
                    <a:cubicBezTo>
                      <a:pt x="11" y="16"/>
                      <a:pt x="12" y="17"/>
                      <a:pt x="13" y="17"/>
                    </a:cubicBezTo>
                    <a:cubicBezTo>
                      <a:pt x="12" y="20"/>
                      <a:pt x="11" y="22"/>
                      <a:pt x="11" y="25"/>
                    </a:cubicBezTo>
                    <a:cubicBezTo>
                      <a:pt x="10" y="25"/>
                      <a:pt x="9" y="26"/>
                      <a:pt x="9" y="27"/>
                    </a:cubicBezTo>
                    <a:cubicBezTo>
                      <a:pt x="15" y="27"/>
                      <a:pt x="17" y="31"/>
                      <a:pt x="21" y="32"/>
                    </a:cubicBezTo>
                    <a:cubicBezTo>
                      <a:pt x="29" y="34"/>
                      <a:pt x="36" y="37"/>
                      <a:pt x="46" y="37"/>
                    </a:cubicBezTo>
                    <a:cubicBezTo>
                      <a:pt x="56" y="37"/>
                      <a:pt x="61" y="32"/>
                      <a:pt x="68" y="30"/>
                    </a:cubicBezTo>
                    <a:cubicBezTo>
                      <a:pt x="72" y="29"/>
                      <a:pt x="79" y="24"/>
                      <a:pt x="81" y="20"/>
                    </a:cubicBezTo>
                    <a:cubicBezTo>
                      <a:pt x="82" y="19"/>
                      <a:pt x="82" y="19"/>
                      <a:pt x="82" y="19"/>
                    </a:cubicBezTo>
                    <a:cubicBezTo>
                      <a:pt x="82" y="11"/>
                      <a:pt x="71" y="13"/>
                      <a:pt x="71" y="5"/>
                    </a:cubicBezTo>
                    <a:cubicBezTo>
                      <a:pt x="71" y="4"/>
                      <a:pt x="72" y="3"/>
                      <a:pt x="73" y="2"/>
                    </a:cubicBezTo>
                    <a:cubicBezTo>
                      <a:pt x="70" y="2"/>
                      <a:pt x="69" y="4"/>
                      <a:pt x="66" y="4"/>
                    </a:cubicBezTo>
                    <a:cubicBezTo>
                      <a:pt x="63" y="4"/>
                      <a:pt x="61" y="3"/>
                      <a:pt x="61" y="0"/>
                    </a:cubicBezTo>
                    <a:cubicBezTo>
                      <a:pt x="60" y="0"/>
                      <a:pt x="60" y="1"/>
                      <a:pt x="60" y="1"/>
                    </a:cubicBezTo>
                    <a:cubicBezTo>
                      <a:pt x="59" y="1"/>
                      <a:pt x="59" y="0"/>
                      <a:pt x="58" y="0"/>
                    </a:cubicBezTo>
                    <a:cubicBezTo>
                      <a:pt x="57" y="1"/>
                      <a:pt x="57" y="2"/>
                      <a:pt x="57" y="4"/>
                    </a:cubicBezTo>
                    <a:cubicBezTo>
                      <a:pt x="56" y="4"/>
                      <a:pt x="55" y="3"/>
                      <a:pt x="54" y="3"/>
                    </a:cubicBezTo>
                    <a:cubicBezTo>
                      <a:pt x="52" y="3"/>
                      <a:pt x="50" y="5"/>
                      <a:pt x="47" y="5"/>
                    </a:cubicBezTo>
                    <a:cubicBezTo>
                      <a:pt x="45" y="5"/>
                      <a:pt x="42" y="4"/>
                      <a:pt x="38" y="4"/>
                    </a:cubicBezTo>
                    <a:cubicBezTo>
                      <a:pt x="38" y="5"/>
                      <a:pt x="38" y="6"/>
                      <a:pt x="38" y="7"/>
                    </a:cubicBezTo>
                    <a:cubicBezTo>
                      <a:pt x="37" y="7"/>
                      <a:pt x="36" y="6"/>
                      <a:pt x="34" y="5"/>
                    </a:cubicBezTo>
                    <a:cubicBezTo>
                      <a:pt x="27" y="7"/>
                      <a:pt x="27" y="7"/>
                      <a:pt x="27" y="7"/>
                    </a:cubicBezTo>
                    <a:cubicBezTo>
                      <a:pt x="26" y="7"/>
                      <a:pt x="25" y="5"/>
                      <a:pt x="24" y="4"/>
                    </a:cubicBezTo>
                    <a:cubicBezTo>
                      <a:pt x="23" y="5"/>
                      <a:pt x="23" y="6"/>
                      <a:pt x="24" y="8"/>
                    </a:cubicBezTo>
                    <a:cubicBezTo>
                      <a:pt x="22" y="8"/>
                      <a:pt x="20" y="10"/>
                      <a:pt x="18" y="10"/>
                    </a:cubicBezTo>
                    <a:cubicBezTo>
                      <a:pt x="17" y="10"/>
                      <a:pt x="14" y="6"/>
                      <a:pt x="14" y="4"/>
                    </a:cubicBezTo>
                    <a:cubicBezTo>
                      <a:pt x="14" y="2"/>
                      <a:pt x="13" y="1"/>
                      <a:pt x="1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39" name="Freeform 95"/>
              <p:cNvSpPr>
                <a:spLocks/>
              </p:cNvSpPr>
              <p:nvPr/>
            </p:nvSpPr>
            <p:spPr bwMode="auto">
              <a:xfrm>
                <a:off x="4026348" y="3286124"/>
                <a:ext cx="182562" cy="61914"/>
              </a:xfrm>
              <a:custGeom>
                <a:avLst/>
                <a:gdLst>
                  <a:gd name="T0" fmla="*/ 23 w 84"/>
                  <a:gd name="T1" fmla="*/ 0 h 28"/>
                  <a:gd name="T2" fmla="*/ 0 w 84"/>
                  <a:gd name="T3" fmla="*/ 12 h 28"/>
                  <a:gd name="T4" fmla="*/ 3 w 84"/>
                  <a:gd name="T5" fmla="*/ 12 h 28"/>
                  <a:gd name="T6" fmla="*/ 19 w 84"/>
                  <a:gd name="T7" fmla="*/ 5 h 28"/>
                  <a:gd name="T8" fmla="*/ 20 w 84"/>
                  <a:gd name="T9" fmla="*/ 5 h 28"/>
                  <a:gd name="T10" fmla="*/ 23 w 84"/>
                  <a:gd name="T11" fmla="*/ 6 h 28"/>
                  <a:gd name="T12" fmla="*/ 23 w 84"/>
                  <a:gd name="T13" fmla="*/ 9 h 28"/>
                  <a:gd name="T14" fmla="*/ 31 w 84"/>
                  <a:gd name="T15" fmla="*/ 9 h 28"/>
                  <a:gd name="T16" fmla="*/ 41 w 84"/>
                  <a:gd name="T17" fmla="*/ 13 h 28"/>
                  <a:gd name="T18" fmla="*/ 45 w 84"/>
                  <a:gd name="T19" fmla="*/ 13 h 28"/>
                  <a:gd name="T20" fmla="*/ 47 w 84"/>
                  <a:gd name="T21" fmla="*/ 14 h 28"/>
                  <a:gd name="T22" fmla="*/ 50 w 84"/>
                  <a:gd name="T23" fmla="*/ 16 h 28"/>
                  <a:gd name="T24" fmla="*/ 60 w 84"/>
                  <a:gd name="T25" fmla="*/ 22 h 28"/>
                  <a:gd name="T26" fmla="*/ 57 w 84"/>
                  <a:gd name="T27" fmla="*/ 25 h 28"/>
                  <a:gd name="T28" fmla="*/ 57 w 84"/>
                  <a:gd name="T29" fmla="*/ 26 h 28"/>
                  <a:gd name="T30" fmla="*/ 73 w 84"/>
                  <a:gd name="T31" fmla="*/ 28 h 28"/>
                  <a:gd name="T32" fmla="*/ 84 w 84"/>
                  <a:gd name="T33" fmla="*/ 25 h 28"/>
                  <a:gd name="T34" fmla="*/ 78 w 84"/>
                  <a:gd name="T35" fmla="*/ 19 h 28"/>
                  <a:gd name="T36" fmla="*/ 73 w 84"/>
                  <a:gd name="T37" fmla="*/ 19 h 28"/>
                  <a:gd name="T38" fmla="*/ 73 w 84"/>
                  <a:gd name="T39" fmla="*/ 17 h 28"/>
                  <a:gd name="T40" fmla="*/ 56 w 84"/>
                  <a:gd name="T41" fmla="*/ 10 h 28"/>
                  <a:gd name="T42" fmla="*/ 51 w 84"/>
                  <a:gd name="T43" fmla="*/ 7 h 28"/>
                  <a:gd name="T44" fmla="*/ 23 w 84"/>
                  <a:gd name="T45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84" h="28">
                    <a:moveTo>
                      <a:pt x="23" y="0"/>
                    </a:moveTo>
                    <a:cubicBezTo>
                      <a:pt x="11" y="0"/>
                      <a:pt x="5" y="4"/>
                      <a:pt x="0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6" y="9"/>
                      <a:pt x="13" y="5"/>
                      <a:pt x="19" y="5"/>
                    </a:cubicBezTo>
                    <a:cubicBezTo>
                      <a:pt x="19" y="5"/>
                      <a:pt x="20" y="5"/>
                      <a:pt x="20" y="5"/>
                    </a:cubicBezTo>
                    <a:cubicBezTo>
                      <a:pt x="21" y="5"/>
                      <a:pt x="22" y="5"/>
                      <a:pt x="23" y="6"/>
                    </a:cubicBezTo>
                    <a:cubicBezTo>
                      <a:pt x="22" y="7"/>
                      <a:pt x="21" y="8"/>
                      <a:pt x="23" y="9"/>
                    </a:cubicBezTo>
                    <a:cubicBezTo>
                      <a:pt x="31" y="9"/>
                      <a:pt x="31" y="9"/>
                      <a:pt x="31" y="9"/>
                    </a:cubicBezTo>
                    <a:cubicBezTo>
                      <a:pt x="35" y="9"/>
                      <a:pt x="37" y="13"/>
                      <a:pt x="41" y="13"/>
                    </a:cubicBezTo>
                    <a:cubicBezTo>
                      <a:pt x="43" y="13"/>
                      <a:pt x="44" y="13"/>
                      <a:pt x="45" y="13"/>
                    </a:cubicBezTo>
                    <a:cubicBezTo>
                      <a:pt x="46" y="13"/>
                      <a:pt x="46" y="13"/>
                      <a:pt x="47" y="14"/>
                    </a:cubicBezTo>
                    <a:cubicBezTo>
                      <a:pt x="48" y="14"/>
                      <a:pt x="48" y="16"/>
                      <a:pt x="50" y="16"/>
                    </a:cubicBezTo>
                    <a:cubicBezTo>
                      <a:pt x="51" y="21"/>
                      <a:pt x="56" y="20"/>
                      <a:pt x="60" y="22"/>
                    </a:cubicBezTo>
                    <a:cubicBezTo>
                      <a:pt x="60" y="24"/>
                      <a:pt x="58" y="25"/>
                      <a:pt x="57" y="25"/>
                    </a:cubicBezTo>
                    <a:cubicBezTo>
                      <a:pt x="57" y="25"/>
                      <a:pt x="57" y="26"/>
                      <a:pt x="57" y="26"/>
                    </a:cubicBezTo>
                    <a:cubicBezTo>
                      <a:pt x="62" y="26"/>
                      <a:pt x="67" y="28"/>
                      <a:pt x="73" y="28"/>
                    </a:cubicBezTo>
                    <a:cubicBezTo>
                      <a:pt x="77" y="28"/>
                      <a:pt x="82" y="28"/>
                      <a:pt x="84" y="25"/>
                    </a:cubicBezTo>
                    <a:cubicBezTo>
                      <a:pt x="82" y="24"/>
                      <a:pt x="81" y="20"/>
                      <a:pt x="78" y="19"/>
                    </a:cubicBezTo>
                    <a:cubicBezTo>
                      <a:pt x="73" y="19"/>
                      <a:pt x="73" y="19"/>
                      <a:pt x="73" y="19"/>
                    </a:cubicBezTo>
                    <a:cubicBezTo>
                      <a:pt x="73" y="19"/>
                      <a:pt x="73" y="18"/>
                      <a:pt x="73" y="17"/>
                    </a:cubicBezTo>
                    <a:cubicBezTo>
                      <a:pt x="67" y="17"/>
                      <a:pt x="60" y="14"/>
                      <a:pt x="56" y="10"/>
                    </a:cubicBezTo>
                    <a:cubicBezTo>
                      <a:pt x="55" y="9"/>
                      <a:pt x="53" y="7"/>
                      <a:pt x="51" y="7"/>
                    </a:cubicBezTo>
                    <a:cubicBezTo>
                      <a:pt x="42" y="7"/>
                      <a:pt x="36" y="0"/>
                      <a:pt x="2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40" name="Freeform 96"/>
              <p:cNvSpPr>
                <a:spLocks/>
              </p:cNvSpPr>
              <p:nvPr/>
            </p:nvSpPr>
            <p:spPr bwMode="auto">
              <a:xfrm>
                <a:off x="4051748" y="3308350"/>
                <a:ext cx="9525" cy="11113"/>
              </a:xfrm>
              <a:custGeom>
                <a:avLst/>
                <a:gdLst>
                  <a:gd name="T0" fmla="*/ 3 w 4"/>
                  <a:gd name="T1" fmla="*/ 0 h 5"/>
                  <a:gd name="T2" fmla="*/ 2 w 4"/>
                  <a:gd name="T3" fmla="*/ 0 h 5"/>
                  <a:gd name="T4" fmla="*/ 2 w 4"/>
                  <a:gd name="T5" fmla="*/ 2 h 5"/>
                  <a:gd name="T6" fmla="*/ 0 w 4"/>
                  <a:gd name="T7" fmla="*/ 5 h 5"/>
                  <a:gd name="T8" fmla="*/ 1 w 4"/>
                  <a:gd name="T9" fmla="*/ 5 h 5"/>
                  <a:gd name="T10" fmla="*/ 4 w 4"/>
                  <a:gd name="T11" fmla="*/ 5 h 5"/>
                  <a:gd name="T12" fmla="*/ 4 w 4"/>
                  <a:gd name="T13" fmla="*/ 1 h 5"/>
                  <a:gd name="T14" fmla="*/ 3 w 4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5">
                    <a:moveTo>
                      <a:pt x="3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0" y="3"/>
                      <a:pt x="0" y="5"/>
                    </a:cubicBezTo>
                    <a:cubicBezTo>
                      <a:pt x="0" y="5"/>
                      <a:pt x="0" y="5"/>
                      <a:pt x="1" y="5"/>
                    </a:cubicBezTo>
                    <a:cubicBezTo>
                      <a:pt x="2" y="5"/>
                      <a:pt x="4" y="5"/>
                      <a:pt x="4" y="5"/>
                    </a:cubicBezTo>
                    <a:cubicBezTo>
                      <a:pt x="4" y="3"/>
                      <a:pt x="4" y="2"/>
                      <a:pt x="4" y="1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41" name="Freeform 104"/>
              <p:cNvSpPr>
                <a:spLocks/>
              </p:cNvSpPr>
              <p:nvPr/>
            </p:nvSpPr>
            <p:spPr bwMode="auto">
              <a:xfrm>
                <a:off x="4137473" y="3251200"/>
                <a:ext cx="11112" cy="11113"/>
              </a:xfrm>
              <a:custGeom>
                <a:avLst/>
                <a:gdLst>
                  <a:gd name="T0" fmla="*/ 2 w 5"/>
                  <a:gd name="T1" fmla="*/ 0 h 5"/>
                  <a:gd name="T2" fmla="*/ 0 w 5"/>
                  <a:gd name="T3" fmla="*/ 0 h 5"/>
                  <a:gd name="T4" fmla="*/ 3 w 5"/>
                  <a:gd name="T5" fmla="*/ 5 h 5"/>
                  <a:gd name="T6" fmla="*/ 5 w 5"/>
                  <a:gd name="T7" fmla="*/ 4 h 5"/>
                  <a:gd name="T8" fmla="*/ 2 w 5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5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5"/>
                      <a:pt x="3" y="5"/>
                    </a:cubicBezTo>
                    <a:cubicBezTo>
                      <a:pt x="4" y="5"/>
                      <a:pt x="5" y="5"/>
                      <a:pt x="5" y="4"/>
                    </a:cubicBezTo>
                    <a:cubicBezTo>
                      <a:pt x="5" y="2"/>
                      <a:pt x="4" y="0"/>
                      <a:pt x="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42" name="Freeform 105"/>
              <p:cNvSpPr>
                <a:spLocks/>
              </p:cNvSpPr>
              <p:nvPr/>
            </p:nvSpPr>
            <p:spPr bwMode="auto">
              <a:xfrm>
                <a:off x="4127948" y="3216275"/>
                <a:ext cx="17463" cy="4763"/>
              </a:xfrm>
              <a:custGeom>
                <a:avLst/>
                <a:gdLst>
                  <a:gd name="T0" fmla="*/ 4 w 8"/>
                  <a:gd name="T1" fmla="*/ 0 h 2"/>
                  <a:gd name="T2" fmla="*/ 0 w 8"/>
                  <a:gd name="T3" fmla="*/ 2 h 2"/>
                  <a:gd name="T4" fmla="*/ 5 w 8"/>
                  <a:gd name="T5" fmla="*/ 2 h 2"/>
                  <a:gd name="T6" fmla="*/ 8 w 8"/>
                  <a:gd name="T7" fmla="*/ 2 h 2"/>
                  <a:gd name="T8" fmla="*/ 4 w 8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2">
                    <a:moveTo>
                      <a:pt x="4" y="0"/>
                    </a:moveTo>
                    <a:cubicBezTo>
                      <a:pt x="3" y="0"/>
                      <a:pt x="1" y="1"/>
                      <a:pt x="0" y="2"/>
                    </a:cubicBezTo>
                    <a:cubicBezTo>
                      <a:pt x="1" y="2"/>
                      <a:pt x="3" y="2"/>
                      <a:pt x="5" y="2"/>
                    </a:cubicBezTo>
                    <a:cubicBezTo>
                      <a:pt x="6" y="2"/>
                      <a:pt x="7" y="2"/>
                      <a:pt x="8" y="2"/>
                    </a:cubicBezTo>
                    <a:cubicBezTo>
                      <a:pt x="7" y="1"/>
                      <a:pt x="6" y="0"/>
                      <a:pt x="4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43" name="Freeform 106"/>
              <p:cNvSpPr>
                <a:spLocks/>
              </p:cNvSpPr>
              <p:nvPr/>
            </p:nvSpPr>
            <p:spPr bwMode="auto">
              <a:xfrm>
                <a:off x="4156523" y="3224213"/>
                <a:ext cx="1587" cy="6350"/>
              </a:xfrm>
              <a:custGeom>
                <a:avLst/>
                <a:gdLst>
                  <a:gd name="T0" fmla="*/ 0 w 1"/>
                  <a:gd name="T1" fmla="*/ 0 h 3"/>
                  <a:gd name="T2" fmla="*/ 1 w 1"/>
                  <a:gd name="T3" fmla="*/ 3 h 3"/>
                  <a:gd name="T4" fmla="*/ 1 w 1"/>
                  <a:gd name="T5" fmla="*/ 3 h 3"/>
                  <a:gd name="T6" fmla="*/ 0 w 1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0"/>
                    </a:moveTo>
                    <a:cubicBezTo>
                      <a:pt x="0" y="1"/>
                      <a:pt x="0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44" name="Freeform 107"/>
              <p:cNvSpPr>
                <a:spLocks/>
              </p:cNvSpPr>
              <p:nvPr/>
            </p:nvSpPr>
            <p:spPr bwMode="auto">
              <a:xfrm>
                <a:off x="4216848" y="3316288"/>
                <a:ext cx="14287" cy="9525"/>
              </a:xfrm>
              <a:custGeom>
                <a:avLst/>
                <a:gdLst>
                  <a:gd name="T0" fmla="*/ 6 w 6"/>
                  <a:gd name="T1" fmla="*/ 0 h 4"/>
                  <a:gd name="T2" fmla="*/ 2 w 6"/>
                  <a:gd name="T3" fmla="*/ 2 h 4"/>
                  <a:gd name="T4" fmla="*/ 0 w 6"/>
                  <a:gd name="T5" fmla="*/ 2 h 4"/>
                  <a:gd name="T6" fmla="*/ 0 w 6"/>
                  <a:gd name="T7" fmla="*/ 4 h 4"/>
                  <a:gd name="T8" fmla="*/ 2 w 6"/>
                  <a:gd name="T9" fmla="*/ 4 h 4"/>
                  <a:gd name="T10" fmla="*/ 6 w 6"/>
                  <a:gd name="T11" fmla="*/ 2 h 4"/>
                  <a:gd name="T12" fmla="*/ 6 w 6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4">
                    <a:moveTo>
                      <a:pt x="6" y="0"/>
                    </a:moveTo>
                    <a:cubicBezTo>
                      <a:pt x="5" y="1"/>
                      <a:pt x="3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ubicBezTo>
                      <a:pt x="0" y="3"/>
                      <a:pt x="0" y="3"/>
                      <a:pt x="0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5" y="3"/>
                      <a:pt x="6" y="2"/>
                    </a:cubicBezTo>
                    <a:cubicBezTo>
                      <a:pt x="6" y="0"/>
                      <a:pt x="6" y="0"/>
                      <a:pt x="6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45" name="Freeform 108"/>
              <p:cNvSpPr>
                <a:spLocks/>
              </p:cNvSpPr>
              <p:nvPr/>
            </p:nvSpPr>
            <p:spPr bwMode="auto">
              <a:xfrm>
                <a:off x="3327848" y="2751138"/>
                <a:ext cx="1009650" cy="498475"/>
              </a:xfrm>
              <a:custGeom>
                <a:avLst/>
                <a:gdLst>
                  <a:gd name="T0" fmla="*/ 13 w 465"/>
                  <a:gd name="T1" fmla="*/ 4 h 229"/>
                  <a:gd name="T2" fmla="*/ 17 w 465"/>
                  <a:gd name="T3" fmla="*/ 10 h 229"/>
                  <a:gd name="T4" fmla="*/ 0 w 465"/>
                  <a:gd name="T5" fmla="*/ 15 h 229"/>
                  <a:gd name="T6" fmla="*/ 5 w 465"/>
                  <a:gd name="T7" fmla="*/ 86 h 229"/>
                  <a:gd name="T8" fmla="*/ 30 w 465"/>
                  <a:gd name="T9" fmla="*/ 138 h 229"/>
                  <a:gd name="T10" fmla="*/ 79 w 465"/>
                  <a:gd name="T11" fmla="*/ 162 h 229"/>
                  <a:gd name="T12" fmla="*/ 133 w 465"/>
                  <a:gd name="T13" fmla="*/ 169 h 229"/>
                  <a:gd name="T14" fmla="*/ 171 w 465"/>
                  <a:gd name="T15" fmla="*/ 194 h 229"/>
                  <a:gd name="T16" fmla="*/ 219 w 465"/>
                  <a:gd name="T17" fmla="*/ 220 h 229"/>
                  <a:gd name="T18" fmla="*/ 229 w 465"/>
                  <a:gd name="T19" fmla="*/ 199 h 229"/>
                  <a:gd name="T20" fmla="*/ 233 w 465"/>
                  <a:gd name="T21" fmla="*/ 199 h 229"/>
                  <a:gd name="T22" fmla="*/ 260 w 465"/>
                  <a:gd name="T23" fmla="*/ 190 h 229"/>
                  <a:gd name="T24" fmla="*/ 284 w 465"/>
                  <a:gd name="T25" fmla="*/ 193 h 229"/>
                  <a:gd name="T26" fmla="*/ 280 w 465"/>
                  <a:gd name="T27" fmla="*/ 184 h 229"/>
                  <a:gd name="T28" fmla="*/ 304 w 465"/>
                  <a:gd name="T29" fmla="*/ 182 h 229"/>
                  <a:gd name="T30" fmla="*/ 339 w 465"/>
                  <a:gd name="T31" fmla="*/ 211 h 229"/>
                  <a:gd name="T32" fmla="*/ 359 w 465"/>
                  <a:gd name="T33" fmla="*/ 217 h 229"/>
                  <a:gd name="T34" fmla="*/ 356 w 465"/>
                  <a:gd name="T35" fmla="*/ 205 h 229"/>
                  <a:gd name="T36" fmla="*/ 377 w 465"/>
                  <a:gd name="T37" fmla="*/ 149 h 229"/>
                  <a:gd name="T38" fmla="*/ 393 w 465"/>
                  <a:gd name="T39" fmla="*/ 139 h 229"/>
                  <a:gd name="T40" fmla="*/ 390 w 465"/>
                  <a:gd name="T41" fmla="*/ 135 h 229"/>
                  <a:gd name="T42" fmla="*/ 394 w 465"/>
                  <a:gd name="T43" fmla="*/ 126 h 229"/>
                  <a:gd name="T44" fmla="*/ 392 w 465"/>
                  <a:gd name="T45" fmla="*/ 119 h 229"/>
                  <a:gd name="T46" fmla="*/ 394 w 465"/>
                  <a:gd name="T47" fmla="*/ 115 h 229"/>
                  <a:gd name="T48" fmla="*/ 401 w 465"/>
                  <a:gd name="T49" fmla="*/ 108 h 229"/>
                  <a:gd name="T50" fmla="*/ 402 w 465"/>
                  <a:gd name="T51" fmla="*/ 104 h 229"/>
                  <a:gd name="T52" fmla="*/ 409 w 465"/>
                  <a:gd name="T53" fmla="*/ 86 h 229"/>
                  <a:gd name="T54" fmla="*/ 420 w 465"/>
                  <a:gd name="T55" fmla="*/ 84 h 229"/>
                  <a:gd name="T56" fmla="*/ 433 w 465"/>
                  <a:gd name="T57" fmla="*/ 79 h 229"/>
                  <a:gd name="T58" fmla="*/ 443 w 465"/>
                  <a:gd name="T59" fmla="*/ 76 h 229"/>
                  <a:gd name="T60" fmla="*/ 436 w 465"/>
                  <a:gd name="T61" fmla="*/ 70 h 229"/>
                  <a:gd name="T62" fmla="*/ 456 w 465"/>
                  <a:gd name="T63" fmla="*/ 52 h 229"/>
                  <a:gd name="T64" fmla="*/ 464 w 465"/>
                  <a:gd name="T65" fmla="*/ 45 h 229"/>
                  <a:gd name="T66" fmla="*/ 457 w 465"/>
                  <a:gd name="T67" fmla="*/ 19 h 229"/>
                  <a:gd name="T68" fmla="*/ 448 w 465"/>
                  <a:gd name="T69" fmla="*/ 19 h 229"/>
                  <a:gd name="T70" fmla="*/ 426 w 465"/>
                  <a:gd name="T71" fmla="*/ 42 h 229"/>
                  <a:gd name="T72" fmla="*/ 404 w 465"/>
                  <a:gd name="T73" fmla="*/ 43 h 229"/>
                  <a:gd name="T74" fmla="*/ 365 w 465"/>
                  <a:gd name="T75" fmla="*/ 63 h 229"/>
                  <a:gd name="T76" fmla="*/ 363 w 465"/>
                  <a:gd name="T77" fmla="*/ 65 h 229"/>
                  <a:gd name="T78" fmla="*/ 364 w 465"/>
                  <a:gd name="T79" fmla="*/ 70 h 229"/>
                  <a:gd name="T80" fmla="*/ 360 w 465"/>
                  <a:gd name="T81" fmla="*/ 72 h 229"/>
                  <a:gd name="T82" fmla="*/ 334 w 465"/>
                  <a:gd name="T83" fmla="*/ 73 h 229"/>
                  <a:gd name="T84" fmla="*/ 340 w 465"/>
                  <a:gd name="T85" fmla="*/ 63 h 229"/>
                  <a:gd name="T86" fmla="*/ 334 w 465"/>
                  <a:gd name="T87" fmla="*/ 46 h 229"/>
                  <a:gd name="T88" fmla="*/ 308 w 465"/>
                  <a:gd name="T89" fmla="*/ 57 h 229"/>
                  <a:gd name="T90" fmla="*/ 296 w 465"/>
                  <a:gd name="T91" fmla="*/ 73 h 229"/>
                  <a:gd name="T92" fmla="*/ 314 w 465"/>
                  <a:gd name="T93" fmla="*/ 35 h 229"/>
                  <a:gd name="T94" fmla="*/ 327 w 465"/>
                  <a:gd name="T95" fmla="*/ 32 h 229"/>
                  <a:gd name="T96" fmla="*/ 298 w 465"/>
                  <a:gd name="T97" fmla="*/ 27 h 229"/>
                  <a:gd name="T98" fmla="*/ 283 w 465"/>
                  <a:gd name="T99" fmla="*/ 26 h 229"/>
                  <a:gd name="T100" fmla="*/ 266 w 465"/>
                  <a:gd name="T101" fmla="*/ 29 h 229"/>
                  <a:gd name="T102" fmla="*/ 260 w 465"/>
                  <a:gd name="T103" fmla="*/ 8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465" h="229">
                    <a:moveTo>
                      <a:pt x="239" y="0"/>
                    </a:moveTo>
                    <a:cubicBezTo>
                      <a:pt x="239" y="4"/>
                      <a:pt x="239" y="4"/>
                      <a:pt x="239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4" y="7"/>
                      <a:pt x="17" y="8"/>
                      <a:pt x="17" y="10"/>
                    </a:cubicBezTo>
                    <a:cubicBezTo>
                      <a:pt x="17" y="13"/>
                      <a:pt x="14" y="16"/>
                      <a:pt x="13" y="18"/>
                    </a:cubicBezTo>
                    <a:cubicBezTo>
                      <a:pt x="11" y="15"/>
                      <a:pt x="9" y="13"/>
                      <a:pt x="4" y="13"/>
                    </a:cubicBezTo>
                    <a:cubicBezTo>
                      <a:pt x="3" y="13"/>
                      <a:pt x="0" y="13"/>
                      <a:pt x="0" y="15"/>
                    </a:cubicBezTo>
                    <a:cubicBezTo>
                      <a:pt x="0" y="21"/>
                      <a:pt x="7" y="24"/>
                      <a:pt x="7" y="30"/>
                    </a:cubicBezTo>
                    <a:cubicBezTo>
                      <a:pt x="7" y="39"/>
                      <a:pt x="0" y="55"/>
                      <a:pt x="2" y="62"/>
                    </a:cubicBezTo>
                    <a:cubicBezTo>
                      <a:pt x="5" y="69"/>
                      <a:pt x="2" y="79"/>
                      <a:pt x="5" y="86"/>
                    </a:cubicBezTo>
                    <a:cubicBezTo>
                      <a:pt x="4" y="87"/>
                      <a:pt x="1" y="88"/>
                      <a:pt x="2" y="91"/>
                    </a:cubicBezTo>
                    <a:cubicBezTo>
                      <a:pt x="7" y="99"/>
                      <a:pt x="14" y="112"/>
                      <a:pt x="19" y="113"/>
                    </a:cubicBezTo>
                    <a:cubicBezTo>
                      <a:pt x="18" y="124"/>
                      <a:pt x="26" y="128"/>
                      <a:pt x="30" y="138"/>
                    </a:cubicBezTo>
                    <a:cubicBezTo>
                      <a:pt x="31" y="140"/>
                      <a:pt x="30" y="143"/>
                      <a:pt x="32" y="144"/>
                    </a:cubicBezTo>
                    <a:cubicBezTo>
                      <a:pt x="42" y="148"/>
                      <a:pt x="57" y="154"/>
                      <a:pt x="61" y="162"/>
                    </a:cubicBezTo>
                    <a:cubicBezTo>
                      <a:pt x="79" y="162"/>
                      <a:pt x="79" y="162"/>
                      <a:pt x="79" y="162"/>
                    </a:cubicBezTo>
                    <a:cubicBezTo>
                      <a:pt x="109" y="172"/>
                      <a:pt x="109" y="172"/>
                      <a:pt x="109" y="172"/>
                    </a:cubicBezTo>
                    <a:cubicBezTo>
                      <a:pt x="133" y="172"/>
                      <a:pt x="133" y="172"/>
                      <a:pt x="133" y="172"/>
                    </a:cubicBezTo>
                    <a:cubicBezTo>
                      <a:pt x="133" y="169"/>
                      <a:pt x="133" y="169"/>
                      <a:pt x="133" y="169"/>
                    </a:cubicBezTo>
                    <a:cubicBezTo>
                      <a:pt x="138" y="169"/>
                      <a:pt x="138" y="169"/>
                      <a:pt x="138" y="169"/>
                    </a:cubicBezTo>
                    <a:cubicBezTo>
                      <a:pt x="148" y="171"/>
                      <a:pt x="153" y="172"/>
                      <a:pt x="158" y="181"/>
                    </a:cubicBezTo>
                    <a:cubicBezTo>
                      <a:pt x="160" y="185"/>
                      <a:pt x="165" y="194"/>
                      <a:pt x="171" y="194"/>
                    </a:cubicBezTo>
                    <a:cubicBezTo>
                      <a:pt x="176" y="194"/>
                      <a:pt x="174" y="186"/>
                      <a:pt x="181" y="186"/>
                    </a:cubicBezTo>
                    <a:cubicBezTo>
                      <a:pt x="197" y="186"/>
                      <a:pt x="197" y="207"/>
                      <a:pt x="206" y="216"/>
                    </a:cubicBezTo>
                    <a:cubicBezTo>
                      <a:pt x="208" y="218"/>
                      <a:pt x="215" y="219"/>
                      <a:pt x="219" y="220"/>
                    </a:cubicBezTo>
                    <a:cubicBezTo>
                      <a:pt x="219" y="218"/>
                      <a:pt x="219" y="218"/>
                      <a:pt x="219" y="218"/>
                    </a:cubicBezTo>
                    <a:cubicBezTo>
                      <a:pt x="219" y="218"/>
                      <a:pt x="219" y="217"/>
                      <a:pt x="219" y="217"/>
                    </a:cubicBezTo>
                    <a:cubicBezTo>
                      <a:pt x="219" y="209"/>
                      <a:pt x="222" y="201"/>
                      <a:pt x="229" y="199"/>
                    </a:cubicBezTo>
                    <a:cubicBezTo>
                      <a:pt x="229" y="199"/>
                      <a:pt x="230" y="199"/>
                      <a:pt x="231" y="199"/>
                    </a:cubicBezTo>
                    <a:cubicBezTo>
                      <a:pt x="231" y="199"/>
                      <a:pt x="232" y="199"/>
                      <a:pt x="232" y="199"/>
                    </a:cubicBezTo>
                    <a:cubicBezTo>
                      <a:pt x="233" y="199"/>
                      <a:pt x="233" y="199"/>
                      <a:pt x="233" y="199"/>
                    </a:cubicBezTo>
                    <a:cubicBezTo>
                      <a:pt x="234" y="199"/>
                      <a:pt x="235" y="198"/>
                      <a:pt x="236" y="198"/>
                    </a:cubicBezTo>
                    <a:cubicBezTo>
                      <a:pt x="240" y="194"/>
                      <a:pt x="244" y="187"/>
                      <a:pt x="252" y="187"/>
                    </a:cubicBezTo>
                    <a:cubicBezTo>
                      <a:pt x="255" y="187"/>
                      <a:pt x="257" y="190"/>
                      <a:pt x="260" y="190"/>
                    </a:cubicBezTo>
                    <a:cubicBezTo>
                      <a:pt x="261" y="190"/>
                      <a:pt x="262" y="188"/>
                      <a:pt x="264" y="188"/>
                    </a:cubicBezTo>
                    <a:cubicBezTo>
                      <a:pt x="269" y="188"/>
                      <a:pt x="274" y="194"/>
                      <a:pt x="280" y="194"/>
                    </a:cubicBezTo>
                    <a:cubicBezTo>
                      <a:pt x="282" y="194"/>
                      <a:pt x="283" y="194"/>
                      <a:pt x="284" y="193"/>
                    </a:cubicBezTo>
                    <a:cubicBezTo>
                      <a:pt x="281" y="191"/>
                      <a:pt x="284" y="189"/>
                      <a:pt x="284" y="184"/>
                    </a:cubicBezTo>
                    <a:cubicBezTo>
                      <a:pt x="283" y="185"/>
                      <a:pt x="283" y="185"/>
                      <a:pt x="282" y="185"/>
                    </a:cubicBezTo>
                    <a:cubicBezTo>
                      <a:pt x="282" y="185"/>
                      <a:pt x="281" y="185"/>
                      <a:pt x="280" y="184"/>
                    </a:cubicBezTo>
                    <a:cubicBezTo>
                      <a:pt x="285" y="183"/>
                      <a:pt x="291" y="183"/>
                      <a:pt x="295" y="182"/>
                    </a:cubicBezTo>
                    <a:cubicBezTo>
                      <a:pt x="295" y="183"/>
                      <a:pt x="296" y="184"/>
                      <a:pt x="297" y="184"/>
                    </a:cubicBezTo>
                    <a:cubicBezTo>
                      <a:pt x="299" y="184"/>
                      <a:pt x="300" y="182"/>
                      <a:pt x="304" y="182"/>
                    </a:cubicBezTo>
                    <a:cubicBezTo>
                      <a:pt x="311" y="182"/>
                      <a:pt x="314" y="189"/>
                      <a:pt x="319" y="189"/>
                    </a:cubicBezTo>
                    <a:cubicBezTo>
                      <a:pt x="322" y="189"/>
                      <a:pt x="323" y="185"/>
                      <a:pt x="325" y="185"/>
                    </a:cubicBezTo>
                    <a:cubicBezTo>
                      <a:pt x="338" y="185"/>
                      <a:pt x="334" y="202"/>
                      <a:pt x="339" y="211"/>
                    </a:cubicBezTo>
                    <a:cubicBezTo>
                      <a:pt x="341" y="216"/>
                      <a:pt x="344" y="217"/>
                      <a:pt x="347" y="222"/>
                    </a:cubicBezTo>
                    <a:cubicBezTo>
                      <a:pt x="349" y="224"/>
                      <a:pt x="349" y="229"/>
                      <a:pt x="353" y="229"/>
                    </a:cubicBezTo>
                    <a:cubicBezTo>
                      <a:pt x="358" y="229"/>
                      <a:pt x="359" y="223"/>
                      <a:pt x="359" y="217"/>
                    </a:cubicBezTo>
                    <a:cubicBezTo>
                      <a:pt x="359" y="212"/>
                      <a:pt x="357" y="209"/>
                      <a:pt x="356" y="206"/>
                    </a:cubicBezTo>
                    <a:cubicBezTo>
                      <a:pt x="356" y="204"/>
                      <a:pt x="356" y="204"/>
                      <a:pt x="356" y="204"/>
                    </a:cubicBezTo>
                    <a:cubicBezTo>
                      <a:pt x="356" y="205"/>
                      <a:pt x="356" y="205"/>
                      <a:pt x="356" y="205"/>
                    </a:cubicBezTo>
                    <a:cubicBezTo>
                      <a:pt x="356" y="196"/>
                      <a:pt x="348" y="193"/>
                      <a:pt x="348" y="183"/>
                    </a:cubicBezTo>
                    <a:cubicBezTo>
                      <a:pt x="348" y="163"/>
                      <a:pt x="365" y="157"/>
                      <a:pt x="378" y="150"/>
                    </a:cubicBezTo>
                    <a:cubicBezTo>
                      <a:pt x="377" y="149"/>
                      <a:pt x="377" y="149"/>
                      <a:pt x="377" y="149"/>
                    </a:cubicBezTo>
                    <a:cubicBezTo>
                      <a:pt x="379" y="148"/>
                      <a:pt x="379" y="147"/>
                      <a:pt x="382" y="146"/>
                    </a:cubicBezTo>
                    <a:cubicBezTo>
                      <a:pt x="384" y="145"/>
                      <a:pt x="386" y="143"/>
                      <a:pt x="389" y="142"/>
                    </a:cubicBezTo>
                    <a:cubicBezTo>
                      <a:pt x="391" y="142"/>
                      <a:pt x="392" y="140"/>
                      <a:pt x="393" y="139"/>
                    </a:cubicBezTo>
                    <a:cubicBezTo>
                      <a:pt x="389" y="137"/>
                      <a:pt x="389" y="137"/>
                      <a:pt x="389" y="137"/>
                    </a:cubicBezTo>
                    <a:cubicBezTo>
                      <a:pt x="389" y="135"/>
                      <a:pt x="389" y="135"/>
                      <a:pt x="389" y="135"/>
                    </a:cubicBezTo>
                    <a:cubicBezTo>
                      <a:pt x="390" y="135"/>
                      <a:pt x="390" y="135"/>
                      <a:pt x="390" y="135"/>
                    </a:cubicBezTo>
                    <a:cubicBezTo>
                      <a:pt x="392" y="135"/>
                      <a:pt x="393" y="135"/>
                      <a:pt x="394" y="132"/>
                    </a:cubicBezTo>
                    <a:cubicBezTo>
                      <a:pt x="392" y="132"/>
                      <a:pt x="391" y="132"/>
                      <a:pt x="390" y="130"/>
                    </a:cubicBezTo>
                    <a:cubicBezTo>
                      <a:pt x="391" y="130"/>
                      <a:pt x="394" y="129"/>
                      <a:pt x="394" y="126"/>
                    </a:cubicBezTo>
                    <a:cubicBezTo>
                      <a:pt x="394" y="125"/>
                      <a:pt x="394" y="124"/>
                      <a:pt x="394" y="123"/>
                    </a:cubicBezTo>
                    <a:cubicBezTo>
                      <a:pt x="393" y="123"/>
                      <a:pt x="392" y="123"/>
                      <a:pt x="392" y="123"/>
                    </a:cubicBezTo>
                    <a:cubicBezTo>
                      <a:pt x="390" y="122"/>
                      <a:pt x="392" y="122"/>
                      <a:pt x="392" y="119"/>
                    </a:cubicBezTo>
                    <a:cubicBezTo>
                      <a:pt x="392" y="116"/>
                      <a:pt x="390" y="111"/>
                      <a:pt x="390" y="109"/>
                    </a:cubicBezTo>
                    <a:cubicBezTo>
                      <a:pt x="390" y="109"/>
                      <a:pt x="390" y="107"/>
                      <a:pt x="390" y="106"/>
                    </a:cubicBezTo>
                    <a:cubicBezTo>
                      <a:pt x="391" y="108"/>
                      <a:pt x="394" y="113"/>
                      <a:pt x="394" y="115"/>
                    </a:cubicBezTo>
                    <a:cubicBezTo>
                      <a:pt x="394" y="116"/>
                      <a:pt x="394" y="117"/>
                      <a:pt x="394" y="118"/>
                    </a:cubicBezTo>
                    <a:cubicBezTo>
                      <a:pt x="394" y="119"/>
                      <a:pt x="394" y="120"/>
                      <a:pt x="395" y="120"/>
                    </a:cubicBezTo>
                    <a:cubicBezTo>
                      <a:pt x="395" y="120"/>
                      <a:pt x="401" y="110"/>
                      <a:pt x="401" y="108"/>
                    </a:cubicBezTo>
                    <a:cubicBezTo>
                      <a:pt x="401" y="106"/>
                      <a:pt x="399" y="105"/>
                      <a:pt x="399" y="103"/>
                    </a:cubicBezTo>
                    <a:cubicBezTo>
                      <a:pt x="400" y="101"/>
                      <a:pt x="400" y="101"/>
                      <a:pt x="400" y="101"/>
                    </a:cubicBezTo>
                    <a:cubicBezTo>
                      <a:pt x="401" y="102"/>
                      <a:pt x="401" y="104"/>
                      <a:pt x="402" y="104"/>
                    </a:cubicBezTo>
                    <a:cubicBezTo>
                      <a:pt x="404" y="104"/>
                      <a:pt x="409" y="94"/>
                      <a:pt x="410" y="92"/>
                    </a:cubicBezTo>
                    <a:cubicBezTo>
                      <a:pt x="410" y="92"/>
                      <a:pt x="407" y="90"/>
                      <a:pt x="407" y="88"/>
                    </a:cubicBezTo>
                    <a:cubicBezTo>
                      <a:pt x="407" y="87"/>
                      <a:pt x="408" y="86"/>
                      <a:pt x="409" y="86"/>
                    </a:cubicBezTo>
                    <a:cubicBezTo>
                      <a:pt x="410" y="86"/>
                      <a:pt x="411" y="86"/>
                      <a:pt x="412" y="86"/>
                    </a:cubicBezTo>
                    <a:cubicBezTo>
                      <a:pt x="416" y="86"/>
                      <a:pt x="418" y="86"/>
                      <a:pt x="422" y="85"/>
                    </a:cubicBezTo>
                    <a:cubicBezTo>
                      <a:pt x="422" y="85"/>
                      <a:pt x="421" y="84"/>
                      <a:pt x="420" y="84"/>
                    </a:cubicBezTo>
                    <a:cubicBezTo>
                      <a:pt x="419" y="84"/>
                      <a:pt x="417" y="85"/>
                      <a:pt x="415" y="85"/>
                    </a:cubicBezTo>
                    <a:cubicBezTo>
                      <a:pt x="412" y="85"/>
                      <a:pt x="412" y="85"/>
                      <a:pt x="412" y="85"/>
                    </a:cubicBezTo>
                    <a:cubicBezTo>
                      <a:pt x="418" y="81"/>
                      <a:pt x="428" y="83"/>
                      <a:pt x="433" y="79"/>
                    </a:cubicBezTo>
                    <a:cubicBezTo>
                      <a:pt x="434" y="79"/>
                      <a:pt x="434" y="79"/>
                      <a:pt x="435" y="79"/>
                    </a:cubicBezTo>
                    <a:cubicBezTo>
                      <a:pt x="437" y="79"/>
                      <a:pt x="440" y="79"/>
                      <a:pt x="443" y="78"/>
                    </a:cubicBezTo>
                    <a:cubicBezTo>
                      <a:pt x="443" y="76"/>
                      <a:pt x="443" y="76"/>
                      <a:pt x="443" y="76"/>
                    </a:cubicBezTo>
                    <a:cubicBezTo>
                      <a:pt x="443" y="76"/>
                      <a:pt x="440" y="78"/>
                      <a:pt x="440" y="78"/>
                    </a:cubicBezTo>
                    <a:cubicBezTo>
                      <a:pt x="438" y="78"/>
                      <a:pt x="437" y="74"/>
                      <a:pt x="437" y="73"/>
                    </a:cubicBezTo>
                    <a:cubicBezTo>
                      <a:pt x="436" y="73"/>
                      <a:pt x="436" y="71"/>
                      <a:pt x="436" y="70"/>
                    </a:cubicBezTo>
                    <a:cubicBezTo>
                      <a:pt x="436" y="60"/>
                      <a:pt x="445" y="56"/>
                      <a:pt x="450" y="52"/>
                    </a:cubicBezTo>
                    <a:cubicBezTo>
                      <a:pt x="451" y="51"/>
                      <a:pt x="451" y="51"/>
                      <a:pt x="452" y="51"/>
                    </a:cubicBezTo>
                    <a:cubicBezTo>
                      <a:pt x="453" y="51"/>
                      <a:pt x="454" y="52"/>
                      <a:pt x="456" y="52"/>
                    </a:cubicBezTo>
                    <a:cubicBezTo>
                      <a:pt x="460" y="52"/>
                      <a:pt x="463" y="50"/>
                      <a:pt x="465" y="47"/>
                    </a:cubicBezTo>
                    <a:cubicBezTo>
                      <a:pt x="465" y="46"/>
                      <a:pt x="464" y="46"/>
                      <a:pt x="464" y="45"/>
                    </a:cubicBezTo>
                    <a:cubicBezTo>
                      <a:pt x="464" y="45"/>
                      <a:pt x="464" y="45"/>
                      <a:pt x="464" y="45"/>
                    </a:cubicBezTo>
                    <a:cubicBezTo>
                      <a:pt x="463" y="44"/>
                      <a:pt x="463" y="42"/>
                      <a:pt x="462" y="40"/>
                    </a:cubicBezTo>
                    <a:cubicBezTo>
                      <a:pt x="461" y="34"/>
                      <a:pt x="462" y="26"/>
                      <a:pt x="459" y="21"/>
                    </a:cubicBezTo>
                    <a:cubicBezTo>
                      <a:pt x="458" y="20"/>
                      <a:pt x="458" y="19"/>
                      <a:pt x="457" y="19"/>
                    </a:cubicBezTo>
                    <a:cubicBezTo>
                      <a:pt x="456" y="19"/>
                      <a:pt x="455" y="20"/>
                      <a:pt x="454" y="20"/>
                    </a:cubicBezTo>
                    <a:cubicBezTo>
                      <a:pt x="453" y="20"/>
                      <a:pt x="452" y="20"/>
                      <a:pt x="451" y="20"/>
                    </a:cubicBezTo>
                    <a:cubicBezTo>
                      <a:pt x="450" y="20"/>
                      <a:pt x="449" y="20"/>
                      <a:pt x="448" y="19"/>
                    </a:cubicBezTo>
                    <a:cubicBezTo>
                      <a:pt x="441" y="24"/>
                      <a:pt x="441" y="33"/>
                      <a:pt x="436" y="38"/>
                    </a:cubicBezTo>
                    <a:cubicBezTo>
                      <a:pt x="435" y="39"/>
                      <a:pt x="436" y="41"/>
                      <a:pt x="433" y="41"/>
                    </a:cubicBezTo>
                    <a:cubicBezTo>
                      <a:pt x="431" y="41"/>
                      <a:pt x="428" y="42"/>
                      <a:pt x="426" y="42"/>
                    </a:cubicBezTo>
                    <a:cubicBezTo>
                      <a:pt x="423" y="42"/>
                      <a:pt x="421" y="42"/>
                      <a:pt x="419" y="42"/>
                    </a:cubicBezTo>
                    <a:cubicBezTo>
                      <a:pt x="416" y="42"/>
                      <a:pt x="413" y="42"/>
                      <a:pt x="411" y="42"/>
                    </a:cubicBezTo>
                    <a:cubicBezTo>
                      <a:pt x="408" y="42"/>
                      <a:pt x="405" y="42"/>
                      <a:pt x="404" y="43"/>
                    </a:cubicBezTo>
                    <a:cubicBezTo>
                      <a:pt x="402" y="44"/>
                      <a:pt x="392" y="54"/>
                      <a:pt x="391" y="55"/>
                    </a:cubicBezTo>
                    <a:cubicBezTo>
                      <a:pt x="391" y="62"/>
                      <a:pt x="383" y="63"/>
                      <a:pt x="376" y="63"/>
                    </a:cubicBezTo>
                    <a:cubicBezTo>
                      <a:pt x="372" y="63"/>
                      <a:pt x="368" y="63"/>
                      <a:pt x="365" y="63"/>
                    </a:cubicBezTo>
                    <a:cubicBezTo>
                      <a:pt x="364" y="63"/>
                      <a:pt x="364" y="63"/>
                      <a:pt x="362" y="63"/>
                    </a:cubicBezTo>
                    <a:cubicBezTo>
                      <a:pt x="362" y="63"/>
                      <a:pt x="362" y="64"/>
                      <a:pt x="362" y="64"/>
                    </a:cubicBezTo>
                    <a:cubicBezTo>
                      <a:pt x="363" y="65"/>
                      <a:pt x="363" y="65"/>
                      <a:pt x="363" y="65"/>
                    </a:cubicBezTo>
                    <a:cubicBezTo>
                      <a:pt x="363" y="66"/>
                      <a:pt x="364" y="68"/>
                      <a:pt x="364" y="70"/>
                    </a:cubicBezTo>
                    <a:cubicBezTo>
                      <a:pt x="364" y="70"/>
                      <a:pt x="364" y="70"/>
                      <a:pt x="364" y="70"/>
                    </a:cubicBezTo>
                    <a:cubicBezTo>
                      <a:pt x="364" y="70"/>
                      <a:pt x="364" y="70"/>
                      <a:pt x="364" y="70"/>
                    </a:cubicBezTo>
                    <a:cubicBezTo>
                      <a:pt x="364" y="70"/>
                      <a:pt x="363" y="71"/>
                      <a:pt x="362" y="71"/>
                    </a:cubicBezTo>
                    <a:cubicBezTo>
                      <a:pt x="361" y="71"/>
                      <a:pt x="361" y="72"/>
                      <a:pt x="360" y="72"/>
                    </a:cubicBezTo>
                    <a:cubicBezTo>
                      <a:pt x="360" y="72"/>
                      <a:pt x="360" y="72"/>
                      <a:pt x="360" y="72"/>
                    </a:cubicBezTo>
                    <a:cubicBezTo>
                      <a:pt x="360" y="72"/>
                      <a:pt x="360" y="72"/>
                      <a:pt x="360" y="72"/>
                    </a:cubicBezTo>
                    <a:cubicBezTo>
                      <a:pt x="353" y="75"/>
                      <a:pt x="344" y="80"/>
                      <a:pt x="338" y="80"/>
                    </a:cubicBezTo>
                    <a:cubicBezTo>
                      <a:pt x="335" y="80"/>
                      <a:pt x="334" y="75"/>
                      <a:pt x="334" y="73"/>
                    </a:cubicBezTo>
                    <a:cubicBezTo>
                      <a:pt x="334" y="73"/>
                      <a:pt x="334" y="73"/>
                      <a:pt x="334" y="73"/>
                    </a:cubicBezTo>
                    <a:cubicBezTo>
                      <a:pt x="334" y="73"/>
                      <a:pt x="334" y="73"/>
                      <a:pt x="334" y="73"/>
                    </a:cubicBezTo>
                    <a:cubicBezTo>
                      <a:pt x="334" y="68"/>
                      <a:pt x="337" y="66"/>
                      <a:pt x="340" y="63"/>
                    </a:cubicBezTo>
                    <a:cubicBezTo>
                      <a:pt x="338" y="61"/>
                      <a:pt x="338" y="59"/>
                      <a:pt x="336" y="54"/>
                    </a:cubicBezTo>
                    <a:cubicBezTo>
                      <a:pt x="334" y="55"/>
                      <a:pt x="334" y="56"/>
                      <a:pt x="331" y="56"/>
                    </a:cubicBezTo>
                    <a:cubicBezTo>
                      <a:pt x="332" y="52"/>
                      <a:pt x="334" y="50"/>
                      <a:pt x="334" y="46"/>
                    </a:cubicBezTo>
                    <a:cubicBezTo>
                      <a:pt x="334" y="42"/>
                      <a:pt x="323" y="37"/>
                      <a:pt x="321" y="37"/>
                    </a:cubicBezTo>
                    <a:cubicBezTo>
                      <a:pt x="316" y="37"/>
                      <a:pt x="321" y="44"/>
                      <a:pt x="311" y="45"/>
                    </a:cubicBezTo>
                    <a:cubicBezTo>
                      <a:pt x="308" y="45"/>
                      <a:pt x="308" y="53"/>
                      <a:pt x="308" y="57"/>
                    </a:cubicBezTo>
                    <a:cubicBezTo>
                      <a:pt x="308" y="57"/>
                      <a:pt x="308" y="63"/>
                      <a:pt x="308" y="66"/>
                    </a:cubicBezTo>
                    <a:cubicBezTo>
                      <a:pt x="308" y="70"/>
                      <a:pt x="306" y="78"/>
                      <a:pt x="302" y="78"/>
                    </a:cubicBezTo>
                    <a:cubicBezTo>
                      <a:pt x="299" y="78"/>
                      <a:pt x="296" y="76"/>
                      <a:pt x="296" y="73"/>
                    </a:cubicBezTo>
                    <a:cubicBezTo>
                      <a:pt x="296" y="65"/>
                      <a:pt x="298" y="51"/>
                      <a:pt x="303" y="45"/>
                    </a:cubicBezTo>
                    <a:cubicBezTo>
                      <a:pt x="300" y="45"/>
                      <a:pt x="299" y="47"/>
                      <a:pt x="296" y="49"/>
                    </a:cubicBezTo>
                    <a:cubicBezTo>
                      <a:pt x="297" y="43"/>
                      <a:pt x="308" y="35"/>
                      <a:pt x="314" y="35"/>
                    </a:cubicBezTo>
                    <a:cubicBezTo>
                      <a:pt x="316" y="35"/>
                      <a:pt x="319" y="36"/>
                      <a:pt x="322" y="36"/>
                    </a:cubicBezTo>
                    <a:cubicBezTo>
                      <a:pt x="324" y="36"/>
                      <a:pt x="325" y="35"/>
                      <a:pt x="327" y="35"/>
                    </a:cubicBezTo>
                    <a:cubicBezTo>
                      <a:pt x="327" y="32"/>
                      <a:pt x="327" y="32"/>
                      <a:pt x="327" y="32"/>
                    </a:cubicBezTo>
                    <a:cubicBezTo>
                      <a:pt x="321" y="32"/>
                      <a:pt x="317" y="28"/>
                      <a:pt x="311" y="28"/>
                    </a:cubicBezTo>
                    <a:cubicBezTo>
                      <a:pt x="308" y="28"/>
                      <a:pt x="306" y="31"/>
                      <a:pt x="303" y="31"/>
                    </a:cubicBezTo>
                    <a:cubicBezTo>
                      <a:pt x="301" y="31"/>
                      <a:pt x="298" y="29"/>
                      <a:pt x="298" y="27"/>
                    </a:cubicBezTo>
                    <a:cubicBezTo>
                      <a:pt x="292" y="27"/>
                      <a:pt x="292" y="27"/>
                      <a:pt x="292" y="27"/>
                    </a:cubicBezTo>
                    <a:cubicBezTo>
                      <a:pt x="293" y="25"/>
                      <a:pt x="295" y="24"/>
                      <a:pt x="295" y="20"/>
                    </a:cubicBezTo>
                    <a:cubicBezTo>
                      <a:pt x="291" y="21"/>
                      <a:pt x="286" y="26"/>
                      <a:pt x="283" y="26"/>
                    </a:cubicBezTo>
                    <a:cubicBezTo>
                      <a:pt x="280" y="26"/>
                      <a:pt x="280" y="30"/>
                      <a:pt x="275" y="30"/>
                    </a:cubicBezTo>
                    <a:cubicBezTo>
                      <a:pt x="273" y="30"/>
                      <a:pt x="272" y="30"/>
                      <a:pt x="271" y="27"/>
                    </a:cubicBezTo>
                    <a:cubicBezTo>
                      <a:pt x="269" y="28"/>
                      <a:pt x="268" y="28"/>
                      <a:pt x="266" y="29"/>
                    </a:cubicBezTo>
                    <a:cubicBezTo>
                      <a:pt x="262" y="29"/>
                      <a:pt x="262" y="29"/>
                      <a:pt x="262" y="29"/>
                    </a:cubicBezTo>
                    <a:cubicBezTo>
                      <a:pt x="268" y="21"/>
                      <a:pt x="276" y="18"/>
                      <a:pt x="284" y="13"/>
                    </a:cubicBezTo>
                    <a:cubicBezTo>
                      <a:pt x="273" y="13"/>
                      <a:pt x="266" y="13"/>
                      <a:pt x="260" y="8"/>
                    </a:cubicBezTo>
                    <a:cubicBezTo>
                      <a:pt x="246" y="8"/>
                      <a:pt x="246" y="8"/>
                      <a:pt x="246" y="8"/>
                    </a:cubicBezTo>
                    <a:cubicBezTo>
                      <a:pt x="243" y="6"/>
                      <a:pt x="243" y="3"/>
                      <a:pt x="239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46" name="Freeform 109"/>
              <p:cNvSpPr>
                <a:spLocks noEditPoints="1"/>
              </p:cNvSpPr>
              <p:nvPr/>
            </p:nvSpPr>
            <p:spPr bwMode="auto">
              <a:xfrm>
                <a:off x="3045272" y="2147888"/>
                <a:ext cx="1489076" cy="769938"/>
              </a:xfrm>
              <a:custGeom>
                <a:avLst/>
                <a:gdLst>
                  <a:gd name="T0" fmla="*/ 0 w 686"/>
                  <a:gd name="T1" fmla="*/ 32 h 354"/>
                  <a:gd name="T2" fmla="*/ 356 w 686"/>
                  <a:gd name="T3" fmla="*/ 10 h 354"/>
                  <a:gd name="T4" fmla="*/ 372 w 686"/>
                  <a:gd name="T5" fmla="*/ 46 h 354"/>
                  <a:gd name="T6" fmla="*/ 359 w 686"/>
                  <a:gd name="T7" fmla="*/ 53 h 354"/>
                  <a:gd name="T8" fmla="*/ 315 w 686"/>
                  <a:gd name="T9" fmla="*/ 58 h 354"/>
                  <a:gd name="T10" fmla="*/ 275 w 686"/>
                  <a:gd name="T11" fmla="*/ 48 h 354"/>
                  <a:gd name="T12" fmla="*/ 248 w 686"/>
                  <a:gd name="T13" fmla="*/ 57 h 354"/>
                  <a:gd name="T14" fmla="*/ 203 w 686"/>
                  <a:gd name="T15" fmla="*/ 55 h 354"/>
                  <a:gd name="T16" fmla="*/ 188 w 686"/>
                  <a:gd name="T17" fmla="*/ 44 h 354"/>
                  <a:gd name="T18" fmla="*/ 117 w 686"/>
                  <a:gd name="T19" fmla="*/ 34 h 354"/>
                  <a:gd name="T20" fmla="*/ 68 w 686"/>
                  <a:gd name="T21" fmla="*/ 31 h 354"/>
                  <a:gd name="T22" fmla="*/ 47 w 686"/>
                  <a:gd name="T23" fmla="*/ 37 h 354"/>
                  <a:gd name="T24" fmla="*/ 2 w 686"/>
                  <a:gd name="T25" fmla="*/ 33 h 354"/>
                  <a:gd name="T26" fmla="*/ 0 w 686"/>
                  <a:gd name="T27" fmla="*/ 155 h 354"/>
                  <a:gd name="T28" fmla="*/ 15 w 686"/>
                  <a:gd name="T29" fmla="*/ 159 h 354"/>
                  <a:gd name="T30" fmla="*/ 63 w 686"/>
                  <a:gd name="T31" fmla="*/ 184 h 354"/>
                  <a:gd name="T32" fmla="*/ 86 w 686"/>
                  <a:gd name="T33" fmla="*/ 212 h 354"/>
                  <a:gd name="T34" fmla="*/ 84 w 686"/>
                  <a:gd name="T35" fmla="*/ 222 h 354"/>
                  <a:gd name="T36" fmla="*/ 103 w 686"/>
                  <a:gd name="T37" fmla="*/ 250 h 354"/>
                  <a:gd name="T38" fmla="*/ 143 w 686"/>
                  <a:gd name="T39" fmla="*/ 282 h 354"/>
                  <a:gd name="T40" fmla="*/ 369 w 686"/>
                  <a:gd name="T41" fmla="*/ 278 h 354"/>
                  <a:gd name="T42" fmla="*/ 421 w 686"/>
                  <a:gd name="T43" fmla="*/ 290 h 354"/>
                  <a:gd name="T44" fmla="*/ 435 w 686"/>
                  <a:gd name="T45" fmla="*/ 286 h 354"/>
                  <a:gd name="T46" fmla="*/ 481 w 686"/>
                  <a:gd name="T47" fmla="*/ 315 h 354"/>
                  <a:gd name="T48" fmla="*/ 470 w 686"/>
                  <a:gd name="T49" fmla="*/ 341 h 354"/>
                  <a:gd name="T50" fmla="*/ 468 w 686"/>
                  <a:gd name="T51" fmla="*/ 354 h 354"/>
                  <a:gd name="T52" fmla="*/ 489 w 686"/>
                  <a:gd name="T53" fmla="*/ 350 h 354"/>
                  <a:gd name="T54" fmla="*/ 490 w 686"/>
                  <a:gd name="T55" fmla="*/ 350 h 354"/>
                  <a:gd name="T56" fmla="*/ 493 w 686"/>
                  <a:gd name="T57" fmla="*/ 343 h 354"/>
                  <a:gd name="T58" fmla="*/ 521 w 686"/>
                  <a:gd name="T59" fmla="*/ 333 h 354"/>
                  <a:gd name="T60" fmla="*/ 556 w 686"/>
                  <a:gd name="T61" fmla="*/ 320 h 354"/>
                  <a:gd name="T62" fmla="*/ 581 w 686"/>
                  <a:gd name="T63" fmla="*/ 298 h 354"/>
                  <a:gd name="T64" fmla="*/ 592 w 686"/>
                  <a:gd name="T65" fmla="*/ 318 h 354"/>
                  <a:gd name="T66" fmla="*/ 594 w 686"/>
                  <a:gd name="T67" fmla="*/ 321 h 354"/>
                  <a:gd name="T68" fmla="*/ 608 w 686"/>
                  <a:gd name="T69" fmla="*/ 321 h 354"/>
                  <a:gd name="T70" fmla="*/ 608 w 686"/>
                  <a:gd name="T71" fmla="*/ 338 h 354"/>
                  <a:gd name="T72" fmla="*/ 612 w 686"/>
                  <a:gd name="T73" fmla="*/ 300 h 354"/>
                  <a:gd name="T74" fmla="*/ 610 w 686"/>
                  <a:gd name="T75" fmla="*/ 279 h 354"/>
                  <a:gd name="T76" fmla="*/ 601 w 686"/>
                  <a:gd name="T77" fmla="*/ 269 h 354"/>
                  <a:gd name="T78" fmla="*/ 659 w 686"/>
                  <a:gd name="T79" fmla="*/ 261 h 354"/>
                  <a:gd name="T80" fmla="*/ 679 w 686"/>
                  <a:gd name="T81" fmla="*/ 225 h 354"/>
                  <a:gd name="T82" fmla="*/ 670 w 686"/>
                  <a:gd name="T83" fmla="*/ 218 h 354"/>
                  <a:gd name="T84" fmla="*/ 635 w 686"/>
                  <a:gd name="T85" fmla="*/ 199 h 354"/>
                  <a:gd name="T86" fmla="*/ 618 w 686"/>
                  <a:gd name="T87" fmla="*/ 158 h 354"/>
                  <a:gd name="T88" fmla="*/ 581 w 686"/>
                  <a:gd name="T89" fmla="*/ 171 h 354"/>
                  <a:gd name="T90" fmla="*/ 532 w 686"/>
                  <a:gd name="T91" fmla="*/ 131 h 354"/>
                  <a:gd name="T92" fmla="*/ 509 w 686"/>
                  <a:gd name="T93" fmla="*/ 158 h 354"/>
                  <a:gd name="T94" fmla="*/ 501 w 686"/>
                  <a:gd name="T95" fmla="*/ 248 h 354"/>
                  <a:gd name="T96" fmla="*/ 471 w 686"/>
                  <a:gd name="T97" fmla="*/ 235 h 354"/>
                  <a:gd name="T98" fmla="*/ 399 w 686"/>
                  <a:gd name="T99" fmla="*/ 191 h 354"/>
                  <a:gd name="T100" fmla="*/ 371 w 686"/>
                  <a:gd name="T101" fmla="*/ 163 h 354"/>
                  <a:gd name="T102" fmla="*/ 388 w 686"/>
                  <a:gd name="T103" fmla="*/ 112 h 354"/>
                  <a:gd name="T104" fmla="*/ 405 w 686"/>
                  <a:gd name="T105" fmla="*/ 114 h 354"/>
                  <a:gd name="T106" fmla="*/ 432 w 686"/>
                  <a:gd name="T107" fmla="*/ 98 h 354"/>
                  <a:gd name="T108" fmla="*/ 427 w 686"/>
                  <a:gd name="T109" fmla="*/ 90 h 354"/>
                  <a:gd name="T110" fmla="*/ 459 w 686"/>
                  <a:gd name="T111" fmla="*/ 78 h 354"/>
                  <a:gd name="T112" fmla="*/ 479 w 686"/>
                  <a:gd name="T113" fmla="*/ 64 h 354"/>
                  <a:gd name="T114" fmla="*/ 459 w 686"/>
                  <a:gd name="T115" fmla="*/ 32 h 354"/>
                  <a:gd name="T116" fmla="*/ 441 w 686"/>
                  <a:gd name="T117" fmla="*/ 49 h 354"/>
                  <a:gd name="T118" fmla="*/ 426 w 686"/>
                  <a:gd name="T119" fmla="*/ 47 h 354"/>
                  <a:gd name="T120" fmla="*/ 400 w 686"/>
                  <a:gd name="T121" fmla="*/ 35 h 354"/>
                  <a:gd name="T122" fmla="*/ 367 w 686"/>
                  <a:gd name="T123" fmla="*/ 0 h 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686" h="354">
                    <a:moveTo>
                      <a:pt x="0" y="32"/>
                    </a:move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moveTo>
                      <a:pt x="367" y="0"/>
                    </a:moveTo>
                    <a:cubicBezTo>
                      <a:pt x="362" y="0"/>
                      <a:pt x="364" y="3"/>
                      <a:pt x="364" y="6"/>
                    </a:cubicBezTo>
                    <a:cubicBezTo>
                      <a:pt x="361" y="7"/>
                      <a:pt x="356" y="6"/>
                      <a:pt x="356" y="10"/>
                    </a:cubicBezTo>
                    <a:cubicBezTo>
                      <a:pt x="356" y="13"/>
                      <a:pt x="359" y="15"/>
                      <a:pt x="359" y="17"/>
                    </a:cubicBezTo>
                    <a:cubicBezTo>
                      <a:pt x="359" y="20"/>
                      <a:pt x="355" y="20"/>
                      <a:pt x="355" y="24"/>
                    </a:cubicBezTo>
                    <a:cubicBezTo>
                      <a:pt x="355" y="33"/>
                      <a:pt x="374" y="28"/>
                      <a:pt x="374" y="37"/>
                    </a:cubicBezTo>
                    <a:cubicBezTo>
                      <a:pt x="374" y="39"/>
                      <a:pt x="372" y="46"/>
                      <a:pt x="372" y="46"/>
                    </a:cubicBezTo>
                    <a:cubicBezTo>
                      <a:pt x="374" y="45"/>
                      <a:pt x="376" y="44"/>
                      <a:pt x="378" y="43"/>
                    </a:cubicBezTo>
                    <a:cubicBezTo>
                      <a:pt x="382" y="55"/>
                      <a:pt x="363" y="49"/>
                      <a:pt x="363" y="63"/>
                    </a:cubicBezTo>
                    <a:cubicBezTo>
                      <a:pt x="362" y="63"/>
                      <a:pt x="361" y="63"/>
                      <a:pt x="360" y="63"/>
                    </a:cubicBezTo>
                    <a:cubicBezTo>
                      <a:pt x="355" y="63"/>
                      <a:pt x="361" y="56"/>
                      <a:pt x="359" y="53"/>
                    </a:cubicBezTo>
                    <a:cubicBezTo>
                      <a:pt x="358" y="51"/>
                      <a:pt x="350" y="49"/>
                      <a:pt x="346" y="49"/>
                    </a:cubicBezTo>
                    <a:cubicBezTo>
                      <a:pt x="341" y="49"/>
                      <a:pt x="339" y="53"/>
                      <a:pt x="339" y="58"/>
                    </a:cubicBezTo>
                    <a:cubicBezTo>
                      <a:pt x="337" y="58"/>
                      <a:pt x="336" y="58"/>
                      <a:pt x="334" y="58"/>
                    </a:cubicBezTo>
                    <a:cubicBezTo>
                      <a:pt x="331" y="58"/>
                      <a:pt x="326" y="58"/>
                      <a:pt x="315" y="58"/>
                    </a:cubicBezTo>
                    <a:cubicBezTo>
                      <a:pt x="300" y="58"/>
                      <a:pt x="282" y="53"/>
                      <a:pt x="278" y="42"/>
                    </a:cubicBezTo>
                    <a:cubicBezTo>
                      <a:pt x="273" y="43"/>
                      <a:pt x="256" y="43"/>
                      <a:pt x="256" y="49"/>
                    </a:cubicBezTo>
                    <a:cubicBezTo>
                      <a:pt x="256" y="51"/>
                      <a:pt x="257" y="52"/>
                      <a:pt x="260" y="52"/>
                    </a:cubicBezTo>
                    <a:cubicBezTo>
                      <a:pt x="264" y="52"/>
                      <a:pt x="272" y="50"/>
                      <a:pt x="275" y="48"/>
                    </a:cubicBezTo>
                    <a:cubicBezTo>
                      <a:pt x="276" y="57"/>
                      <a:pt x="262" y="50"/>
                      <a:pt x="262" y="59"/>
                    </a:cubicBezTo>
                    <a:cubicBezTo>
                      <a:pt x="262" y="61"/>
                      <a:pt x="265" y="68"/>
                      <a:pt x="263" y="68"/>
                    </a:cubicBezTo>
                    <a:cubicBezTo>
                      <a:pt x="258" y="68"/>
                      <a:pt x="257" y="61"/>
                      <a:pt x="252" y="58"/>
                    </a:cubicBezTo>
                    <a:cubicBezTo>
                      <a:pt x="248" y="57"/>
                      <a:pt x="248" y="57"/>
                      <a:pt x="248" y="57"/>
                    </a:cubicBezTo>
                    <a:cubicBezTo>
                      <a:pt x="241" y="57"/>
                      <a:pt x="236" y="57"/>
                      <a:pt x="229" y="57"/>
                    </a:cubicBezTo>
                    <a:cubicBezTo>
                      <a:pt x="224" y="57"/>
                      <a:pt x="220" y="59"/>
                      <a:pt x="214" y="59"/>
                    </a:cubicBezTo>
                    <a:cubicBezTo>
                      <a:pt x="213" y="59"/>
                      <a:pt x="213" y="59"/>
                      <a:pt x="212" y="59"/>
                    </a:cubicBezTo>
                    <a:cubicBezTo>
                      <a:pt x="203" y="59"/>
                      <a:pt x="203" y="55"/>
                      <a:pt x="203" y="55"/>
                    </a:cubicBezTo>
                    <a:cubicBezTo>
                      <a:pt x="203" y="52"/>
                      <a:pt x="211" y="53"/>
                      <a:pt x="213" y="51"/>
                    </a:cubicBezTo>
                    <a:cubicBezTo>
                      <a:pt x="208" y="44"/>
                      <a:pt x="207" y="43"/>
                      <a:pt x="202" y="43"/>
                    </a:cubicBezTo>
                    <a:cubicBezTo>
                      <a:pt x="200" y="43"/>
                      <a:pt x="196" y="43"/>
                      <a:pt x="190" y="44"/>
                    </a:cubicBezTo>
                    <a:cubicBezTo>
                      <a:pt x="190" y="44"/>
                      <a:pt x="189" y="44"/>
                      <a:pt x="188" y="44"/>
                    </a:cubicBezTo>
                    <a:cubicBezTo>
                      <a:pt x="172" y="44"/>
                      <a:pt x="164" y="31"/>
                      <a:pt x="147" y="31"/>
                    </a:cubicBezTo>
                    <a:cubicBezTo>
                      <a:pt x="142" y="31"/>
                      <a:pt x="140" y="34"/>
                      <a:pt x="135" y="34"/>
                    </a:cubicBezTo>
                    <a:cubicBezTo>
                      <a:pt x="132" y="34"/>
                      <a:pt x="129" y="29"/>
                      <a:pt x="129" y="27"/>
                    </a:cubicBezTo>
                    <a:cubicBezTo>
                      <a:pt x="123" y="28"/>
                      <a:pt x="123" y="34"/>
                      <a:pt x="117" y="34"/>
                    </a:cubicBezTo>
                    <a:cubicBezTo>
                      <a:pt x="112" y="34"/>
                      <a:pt x="104" y="21"/>
                      <a:pt x="103" y="21"/>
                    </a:cubicBezTo>
                    <a:cubicBezTo>
                      <a:pt x="97" y="21"/>
                      <a:pt x="99" y="30"/>
                      <a:pt x="93" y="30"/>
                    </a:cubicBezTo>
                    <a:cubicBezTo>
                      <a:pt x="91" y="30"/>
                      <a:pt x="89" y="28"/>
                      <a:pt x="88" y="26"/>
                    </a:cubicBezTo>
                    <a:cubicBezTo>
                      <a:pt x="79" y="28"/>
                      <a:pt x="76" y="28"/>
                      <a:pt x="68" y="31"/>
                    </a:cubicBezTo>
                    <a:cubicBezTo>
                      <a:pt x="66" y="32"/>
                      <a:pt x="60" y="36"/>
                      <a:pt x="57" y="36"/>
                    </a:cubicBezTo>
                    <a:cubicBezTo>
                      <a:pt x="56" y="36"/>
                      <a:pt x="56" y="35"/>
                      <a:pt x="55" y="35"/>
                    </a:cubicBezTo>
                    <a:cubicBezTo>
                      <a:pt x="53" y="33"/>
                      <a:pt x="52" y="32"/>
                      <a:pt x="51" y="32"/>
                    </a:cubicBezTo>
                    <a:cubicBezTo>
                      <a:pt x="48" y="32"/>
                      <a:pt x="48" y="37"/>
                      <a:pt x="47" y="37"/>
                    </a:cubicBezTo>
                    <a:cubicBezTo>
                      <a:pt x="28" y="38"/>
                      <a:pt x="41" y="44"/>
                      <a:pt x="38" y="44"/>
                    </a:cubicBezTo>
                    <a:cubicBezTo>
                      <a:pt x="31" y="44"/>
                      <a:pt x="19" y="43"/>
                      <a:pt x="7" y="36"/>
                    </a:cubicBezTo>
                    <a:cubicBezTo>
                      <a:pt x="6" y="36"/>
                      <a:pt x="3" y="33"/>
                      <a:pt x="3" y="32"/>
                    </a:cubicBezTo>
                    <a:cubicBezTo>
                      <a:pt x="2" y="33"/>
                      <a:pt x="2" y="33"/>
                      <a:pt x="2" y="33"/>
                    </a:cubicBezTo>
                    <a:cubicBezTo>
                      <a:pt x="1" y="33"/>
                      <a:pt x="1" y="33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155"/>
                      <a:pt x="0" y="155"/>
                      <a:pt x="0" y="155"/>
                    </a:cubicBezTo>
                    <a:cubicBezTo>
                      <a:pt x="1" y="156"/>
                      <a:pt x="3" y="156"/>
                      <a:pt x="5" y="156"/>
                    </a:cubicBezTo>
                    <a:cubicBezTo>
                      <a:pt x="6" y="156"/>
                      <a:pt x="6" y="156"/>
                      <a:pt x="7" y="156"/>
                    </a:cubicBezTo>
                    <a:cubicBezTo>
                      <a:pt x="7" y="156"/>
                      <a:pt x="8" y="156"/>
                      <a:pt x="8" y="156"/>
                    </a:cubicBezTo>
                    <a:cubicBezTo>
                      <a:pt x="11" y="156"/>
                      <a:pt x="14" y="156"/>
                      <a:pt x="15" y="159"/>
                    </a:cubicBezTo>
                    <a:cubicBezTo>
                      <a:pt x="18" y="163"/>
                      <a:pt x="24" y="170"/>
                      <a:pt x="29" y="170"/>
                    </a:cubicBezTo>
                    <a:cubicBezTo>
                      <a:pt x="33" y="170"/>
                      <a:pt x="33" y="164"/>
                      <a:pt x="37" y="163"/>
                    </a:cubicBezTo>
                    <a:cubicBezTo>
                      <a:pt x="39" y="163"/>
                      <a:pt x="41" y="163"/>
                      <a:pt x="43" y="162"/>
                    </a:cubicBezTo>
                    <a:cubicBezTo>
                      <a:pt x="51" y="170"/>
                      <a:pt x="55" y="173"/>
                      <a:pt x="63" y="184"/>
                    </a:cubicBezTo>
                    <a:cubicBezTo>
                      <a:pt x="63" y="185"/>
                      <a:pt x="65" y="186"/>
                      <a:pt x="66" y="189"/>
                    </a:cubicBezTo>
                    <a:cubicBezTo>
                      <a:pt x="67" y="192"/>
                      <a:pt x="69" y="196"/>
                      <a:pt x="72" y="199"/>
                    </a:cubicBezTo>
                    <a:cubicBezTo>
                      <a:pt x="74" y="201"/>
                      <a:pt x="77" y="200"/>
                      <a:pt x="79" y="202"/>
                    </a:cubicBezTo>
                    <a:cubicBezTo>
                      <a:pt x="81" y="205"/>
                      <a:pt x="86" y="206"/>
                      <a:pt x="86" y="212"/>
                    </a:cubicBezTo>
                    <a:cubicBezTo>
                      <a:pt x="86" y="212"/>
                      <a:pt x="86" y="212"/>
                      <a:pt x="86" y="212"/>
                    </a:cubicBezTo>
                    <a:cubicBezTo>
                      <a:pt x="86" y="212"/>
                      <a:pt x="86" y="212"/>
                      <a:pt x="86" y="212"/>
                    </a:cubicBezTo>
                    <a:cubicBezTo>
                      <a:pt x="86" y="215"/>
                      <a:pt x="82" y="216"/>
                      <a:pt x="82" y="218"/>
                    </a:cubicBezTo>
                    <a:cubicBezTo>
                      <a:pt x="82" y="219"/>
                      <a:pt x="84" y="220"/>
                      <a:pt x="84" y="222"/>
                    </a:cubicBezTo>
                    <a:cubicBezTo>
                      <a:pt x="84" y="226"/>
                      <a:pt x="83" y="233"/>
                      <a:pt x="87" y="234"/>
                    </a:cubicBezTo>
                    <a:cubicBezTo>
                      <a:pt x="89" y="235"/>
                      <a:pt x="91" y="235"/>
                      <a:pt x="93" y="237"/>
                    </a:cubicBezTo>
                    <a:cubicBezTo>
                      <a:pt x="95" y="239"/>
                      <a:pt x="92" y="243"/>
                      <a:pt x="96" y="245"/>
                    </a:cubicBezTo>
                    <a:cubicBezTo>
                      <a:pt x="96" y="245"/>
                      <a:pt x="103" y="250"/>
                      <a:pt x="103" y="250"/>
                    </a:cubicBezTo>
                    <a:cubicBezTo>
                      <a:pt x="105" y="257"/>
                      <a:pt x="106" y="265"/>
                      <a:pt x="116" y="265"/>
                    </a:cubicBezTo>
                    <a:cubicBezTo>
                      <a:pt x="117" y="270"/>
                      <a:pt x="127" y="267"/>
                      <a:pt x="129" y="274"/>
                    </a:cubicBezTo>
                    <a:cubicBezTo>
                      <a:pt x="130" y="277"/>
                      <a:pt x="137" y="277"/>
                      <a:pt x="140" y="280"/>
                    </a:cubicBezTo>
                    <a:cubicBezTo>
                      <a:pt x="140" y="281"/>
                      <a:pt x="142" y="281"/>
                      <a:pt x="143" y="282"/>
                    </a:cubicBezTo>
                    <a:cubicBezTo>
                      <a:pt x="143" y="282"/>
                      <a:pt x="143" y="282"/>
                      <a:pt x="143" y="282"/>
                    </a:cubicBezTo>
                    <a:cubicBezTo>
                      <a:pt x="143" y="282"/>
                      <a:pt x="143" y="282"/>
                      <a:pt x="143" y="282"/>
                    </a:cubicBezTo>
                    <a:cubicBezTo>
                      <a:pt x="369" y="282"/>
                      <a:pt x="369" y="282"/>
                      <a:pt x="369" y="282"/>
                    </a:cubicBezTo>
                    <a:cubicBezTo>
                      <a:pt x="369" y="278"/>
                      <a:pt x="369" y="278"/>
                      <a:pt x="369" y="278"/>
                    </a:cubicBezTo>
                    <a:cubicBezTo>
                      <a:pt x="373" y="281"/>
                      <a:pt x="373" y="284"/>
                      <a:pt x="376" y="286"/>
                    </a:cubicBezTo>
                    <a:cubicBezTo>
                      <a:pt x="390" y="286"/>
                      <a:pt x="390" y="286"/>
                      <a:pt x="390" y="286"/>
                    </a:cubicBezTo>
                    <a:cubicBezTo>
                      <a:pt x="396" y="291"/>
                      <a:pt x="403" y="291"/>
                      <a:pt x="414" y="291"/>
                    </a:cubicBezTo>
                    <a:cubicBezTo>
                      <a:pt x="417" y="290"/>
                      <a:pt x="418" y="291"/>
                      <a:pt x="421" y="290"/>
                    </a:cubicBezTo>
                    <a:cubicBezTo>
                      <a:pt x="424" y="288"/>
                      <a:pt x="423" y="284"/>
                      <a:pt x="426" y="284"/>
                    </a:cubicBezTo>
                    <a:cubicBezTo>
                      <a:pt x="429" y="284"/>
                      <a:pt x="431" y="289"/>
                      <a:pt x="432" y="290"/>
                    </a:cubicBezTo>
                    <a:cubicBezTo>
                      <a:pt x="433" y="289"/>
                      <a:pt x="433" y="287"/>
                      <a:pt x="433" y="286"/>
                    </a:cubicBezTo>
                    <a:cubicBezTo>
                      <a:pt x="434" y="286"/>
                      <a:pt x="434" y="286"/>
                      <a:pt x="435" y="286"/>
                    </a:cubicBezTo>
                    <a:cubicBezTo>
                      <a:pt x="437" y="286"/>
                      <a:pt x="449" y="296"/>
                      <a:pt x="449" y="297"/>
                    </a:cubicBezTo>
                    <a:cubicBezTo>
                      <a:pt x="451" y="300"/>
                      <a:pt x="449" y="303"/>
                      <a:pt x="451" y="305"/>
                    </a:cubicBezTo>
                    <a:cubicBezTo>
                      <a:pt x="458" y="312"/>
                      <a:pt x="467" y="310"/>
                      <a:pt x="474" y="315"/>
                    </a:cubicBezTo>
                    <a:cubicBezTo>
                      <a:pt x="481" y="315"/>
                      <a:pt x="481" y="315"/>
                      <a:pt x="481" y="315"/>
                    </a:cubicBezTo>
                    <a:cubicBezTo>
                      <a:pt x="484" y="317"/>
                      <a:pt x="489" y="320"/>
                      <a:pt x="489" y="324"/>
                    </a:cubicBezTo>
                    <a:cubicBezTo>
                      <a:pt x="489" y="326"/>
                      <a:pt x="488" y="328"/>
                      <a:pt x="486" y="328"/>
                    </a:cubicBezTo>
                    <a:cubicBezTo>
                      <a:pt x="483" y="328"/>
                      <a:pt x="479" y="324"/>
                      <a:pt x="478" y="323"/>
                    </a:cubicBezTo>
                    <a:cubicBezTo>
                      <a:pt x="477" y="327"/>
                      <a:pt x="474" y="341"/>
                      <a:pt x="470" y="341"/>
                    </a:cubicBezTo>
                    <a:cubicBezTo>
                      <a:pt x="470" y="341"/>
                      <a:pt x="470" y="341"/>
                      <a:pt x="470" y="341"/>
                    </a:cubicBezTo>
                    <a:cubicBezTo>
                      <a:pt x="467" y="344"/>
                      <a:pt x="464" y="346"/>
                      <a:pt x="464" y="351"/>
                    </a:cubicBezTo>
                    <a:cubicBezTo>
                      <a:pt x="464" y="351"/>
                      <a:pt x="464" y="351"/>
                      <a:pt x="464" y="351"/>
                    </a:cubicBezTo>
                    <a:cubicBezTo>
                      <a:pt x="465" y="352"/>
                      <a:pt x="467" y="354"/>
                      <a:pt x="468" y="354"/>
                    </a:cubicBezTo>
                    <a:cubicBezTo>
                      <a:pt x="471" y="354"/>
                      <a:pt x="471" y="352"/>
                      <a:pt x="472" y="351"/>
                    </a:cubicBezTo>
                    <a:cubicBezTo>
                      <a:pt x="474" y="349"/>
                      <a:pt x="478" y="349"/>
                      <a:pt x="481" y="349"/>
                    </a:cubicBezTo>
                    <a:cubicBezTo>
                      <a:pt x="482" y="349"/>
                      <a:pt x="482" y="349"/>
                      <a:pt x="483" y="349"/>
                    </a:cubicBezTo>
                    <a:cubicBezTo>
                      <a:pt x="486" y="349"/>
                      <a:pt x="488" y="350"/>
                      <a:pt x="489" y="350"/>
                    </a:cubicBezTo>
                    <a:cubicBezTo>
                      <a:pt x="489" y="350"/>
                      <a:pt x="489" y="350"/>
                      <a:pt x="490" y="350"/>
                    </a:cubicBezTo>
                    <a:cubicBezTo>
                      <a:pt x="490" y="350"/>
                      <a:pt x="490" y="350"/>
                      <a:pt x="490" y="350"/>
                    </a:cubicBezTo>
                    <a:cubicBezTo>
                      <a:pt x="490" y="350"/>
                      <a:pt x="490" y="350"/>
                      <a:pt x="490" y="350"/>
                    </a:cubicBezTo>
                    <a:cubicBezTo>
                      <a:pt x="490" y="350"/>
                      <a:pt x="490" y="350"/>
                      <a:pt x="490" y="350"/>
                    </a:cubicBezTo>
                    <a:cubicBezTo>
                      <a:pt x="491" y="350"/>
                      <a:pt x="491" y="349"/>
                      <a:pt x="492" y="349"/>
                    </a:cubicBezTo>
                    <a:cubicBezTo>
                      <a:pt x="493" y="349"/>
                      <a:pt x="494" y="348"/>
                      <a:pt x="494" y="348"/>
                    </a:cubicBezTo>
                    <a:cubicBezTo>
                      <a:pt x="494" y="348"/>
                      <a:pt x="494" y="348"/>
                      <a:pt x="494" y="348"/>
                    </a:cubicBezTo>
                    <a:cubicBezTo>
                      <a:pt x="494" y="346"/>
                      <a:pt x="493" y="344"/>
                      <a:pt x="493" y="343"/>
                    </a:cubicBezTo>
                    <a:cubicBezTo>
                      <a:pt x="493" y="343"/>
                      <a:pt x="493" y="343"/>
                      <a:pt x="492" y="342"/>
                    </a:cubicBezTo>
                    <a:cubicBezTo>
                      <a:pt x="492" y="342"/>
                      <a:pt x="491" y="341"/>
                      <a:pt x="491" y="340"/>
                    </a:cubicBezTo>
                    <a:cubicBezTo>
                      <a:pt x="491" y="339"/>
                      <a:pt x="494" y="338"/>
                      <a:pt x="495" y="338"/>
                    </a:cubicBezTo>
                    <a:cubicBezTo>
                      <a:pt x="501" y="336"/>
                      <a:pt x="514" y="333"/>
                      <a:pt x="521" y="333"/>
                    </a:cubicBezTo>
                    <a:cubicBezTo>
                      <a:pt x="522" y="332"/>
                      <a:pt x="532" y="322"/>
                      <a:pt x="534" y="321"/>
                    </a:cubicBezTo>
                    <a:cubicBezTo>
                      <a:pt x="535" y="320"/>
                      <a:pt x="538" y="320"/>
                      <a:pt x="541" y="320"/>
                    </a:cubicBezTo>
                    <a:cubicBezTo>
                      <a:pt x="543" y="320"/>
                      <a:pt x="546" y="320"/>
                      <a:pt x="549" y="320"/>
                    </a:cubicBezTo>
                    <a:cubicBezTo>
                      <a:pt x="551" y="320"/>
                      <a:pt x="553" y="320"/>
                      <a:pt x="556" y="320"/>
                    </a:cubicBezTo>
                    <a:cubicBezTo>
                      <a:pt x="558" y="320"/>
                      <a:pt x="561" y="319"/>
                      <a:pt x="563" y="319"/>
                    </a:cubicBezTo>
                    <a:cubicBezTo>
                      <a:pt x="566" y="319"/>
                      <a:pt x="565" y="317"/>
                      <a:pt x="566" y="316"/>
                    </a:cubicBezTo>
                    <a:cubicBezTo>
                      <a:pt x="571" y="311"/>
                      <a:pt x="571" y="302"/>
                      <a:pt x="578" y="297"/>
                    </a:cubicBezTo>
                    <a:cubicBezTo>
                      <a:pt x="579" y="298"/>
                      <a:pt x="580" y="298"/>
                      <a:pt x="581" y="298"/>
                    </a:cubicBezTo>
                    <a:cubicBezTo>
                      <a:pt x="582" y="298"/>
                      <a:pt x="583" y="298"/>
                      <a:pt x="584" y="298"/>
                    </a:cubicBezTo>
                    <a:cubicBezTo>
                      <a:pt x="585" y="298"/>
                      <a:pt x="586" y="297"/>
                      <a:pt x="587" y="297"/>
                    </a:cubicBezTo>
                    <a:cubicBezTo>
                      <a:pt x="588" y="297"/>
                      <a:pt x="588" y="298"/>
                      <a:pt x="589" y="299"/>
                    </a:cubicBezTo>
                    <a:cubicBezTo>
                      <a:pt x="592" y="304"/>
                      <a:pt x="591" y="312"/>
                      <a:pt x="592" y="318"/>
                    </a:cubicBezTo>
                    <a:cubicBezTo>
                      <a:pt x="593" y="320"/>
                      <a:pt x="593" y="322"/>
                      <a:pt x="594" y="323"/>
                    </a:cubicBezTo>
                    <a:cubicBezTo>
                      <a:pt x="594" y="323"/>
                      <a:pt x="594" y="323"/>
                      <a:pt x="594" y="323"/>
                    </a:cubicBezTo>
                    <a:cubicBezTo>
                      <a:pt x="594" y="322"/>
                      <a:pt x="594" y="322"/>
                      <a:pt x="594" y="322"/>
                    </a:cubicBezTo>
                    <a:cubicBezTo>
                      <a:pt x="594" y="321"/>
                      <a:pt x="594" y="321"/>
                      <a:pt x="594" y="321"/>
                    </a:cubicBezTo>
                    <a:cubicBezTo>
                      <a:pt x="594" y="322"/>
                      <a:pt x="594" y="322"/>
                      <a:pt x="595" y="322"/>
                    </a:cubicBezTo>
                    <a:cubicBezTo>
                      <a:pt x="595" y="322"/>
                      <a:pt x="596" y="321"/>
                      <a:pt x="597" y="321"/>
                    </a:cubicBezTo>
                    <a:cubicBezTo>
                      <a:pt x="598" y="321"/>
                      <a:pt x="600" y="322"/>
                      <a:pt x="603" y="322"/>
                    </a:cubicBezTo>
                    <a:cubicBezTo>
                      <a:pt x="605" y="322"/>
                      <a:pt x="607" y="322"/>
                      <a:pt x="608" y="321"/>
                    </a:cubicBezTo>
                    <a:cubicBezTo>
                      <a:pt x="611" y="319"/>
                      <a:pt x="611" y="316"/>
                      <a:pt x="615" y="315"/>
                    </a:cubicBezTo>
                    <a:cubicBezTo>
                      <a:pt x="615" y="319"/>
                      <a:pt x="615" y="319"/>
                      <a:pt x="619" y="319"/>
                    </a:cubicBezTo>
                    <a:cubicBezTo>
                      <a:pt x="613" y="320"/>
                      <a:pt x="602" y="325"/>
                      <a:pt x="602" y="331"/>
                    </a:cubicBezTo>
                    <a:cubicBezTo>
                      <a:pt x="602" y="333"/>
                      <a:pt x="606" y="338"/>
                      <a:pt x="608" y="338"/>
                    </a:cubicBezTo>
                    <a:cubicBezTo>
                      <a:pt x="610" y="338"/>
                      <a:pt x="616" y="330"/>
                      <a:pt x="621" y="329"/>
                    </a:cubicBezTo>
                    <a:cubicBezTo>
                      <a:pt x="623" y="328"/>
                      <a:pt x="642" y="321"/>
                      <a:pt x="642" y="319"/>
                    </a:cubicBezTo>
                    <a:cubicBezTo>
                      <a:pt x="642" y="316"/>
                      <a:pt x="635" y="315"/>
                      <a:pt x="633" y="315"/>
                    </a:cubicBezTo>
                    <a:cubicBezTo>
                      <a:pt x="625" y="315"/>
                      <a:pt x="612" y="307"/>
                      <a:pt x="612" y="300"/>
                    </a:cubicBezTo>
                    <a:cubicBezTo>
                      <a:pt x="612" y="299"/>
                      <a:pt x="614" y="296"/>
                      <a:pt x="615" y="293"/>
                    </a:cubicBezTo>
                    <a:cubicBezTo>
                      <a:pt x="613" y="293"/>
                      <a:pt x="610" y="293"/>
                      <a:pt x="607" y="293"/>
                    </a:cubicBezTo>
                    <a:cubicBezTo>
                      <a:pt x="609" y="290"/>
                      <a:pt x="619" y="289"/>
                      <a:pt x="619" y="283"/>
                    </a:cubicBezTo>
                    <a:cubicBezTo>
                      <a:pt x="619" y="280"/>
                      <a:pt x="615" y="279"/>
                      <a:pt x="610" y="279"/>
                    </a:cubicBezTo>
                    <a:cubicBezTo>
                      <a:pt x="608" y="279"/>
                      <a:pt x="606" y="279"/>
                      <a:pt x="605" y="279"/>
                    </a:cubicBezTo>
                    <a:cubicBezTo>
                      <a:pt x="592" y="279"/>
                      <a:pt x="587" y="288"/>
                      <a:pt x="578" y="289"/>
                    </a:cubicBezTo>
                    <a:cubicBezTo>
                      <a:pt x="582" y="281"/>
                      <a:pt x="588" y="284"/>
                      <a:pt x="594" y="278"/>
                    </a:cubicBezTo>
                    <a:cubicBezTo>
                      <a:pt x="598" y="274"/>
                      <a:pt x="595" y="271"/>
                      <a:pt x="601" y="269"/>
                    </a:cubicBezTo>
                    <a:cubicBezTo>
                      <a:pt x="606" y="268"/>
                      <a:pt x="610" y="267"/>
                      <a:pt x="614" y="267"/>
                    </a:cubicBezTo>
                    <a:cubicBezTo>
                      <a:pt x="618" y="267"/>
                      <a:pt x="623" y="268"/>
                      <a:pt x="629" y="268"/>
                    </a:cubicBezTo>
                    <a:cubicBezTo>
                      <a:pt x="635" y="268"/>
                      <a:pt x="640" y="269"/>
                      <a:pt x="645" y="269"/>
                    </a:cubicBezTo>
                    <a:cubicBezTo>
                      <a:pt x="650" y="269"/>
                      <a:pt x="654" y="267"/>
                      <a:pt x="659" y="261"/>
                    </a:cubicBezTo>
                    <a:cubicBezTo>
                      <a:pt x="663" y="256"/>
                      <a:pt x="686" y="255"/>
                      <a:pt x="686" y="246"/>
                    </a:cubicBezTo>
                    <a:cubicBezTo>
                      <a:pt x="686" y="239"/>
                      <a:pt x="684" y="237"/>
                      <a:pt x="681" y="232"/>
                    </a:cubicBezTo>
                    <a:cubicBezTo>
                      <a:pt x="679" y="232"/>
                      <a:pt x="682" y="230"/>
                      <a:pt x="679" y="228"/>
                    </a:cubicBezTo>
                    <a:cubicBezTo>
                      <a:pt x="679" y="225"/>
                      <a:pt x="679" y="225"/>
                      <a:pt x="679" y="225"/>
                    </a:cubicBezTo>
                    <a:cubicBezTo>
                      <a:pt x="672" y="228"/>
                      <a:pt x="659" y="233"/>
                      <a:pt x="652" y="233"/>
                    </a:cubicBezTo>
                    <a:cubicBezTo>
                      <a:pt x="651" y="233"/>
                      <a:pt x="649" y="233"/>
                      <a:pt x="649" y="232"/>
                    </a:cubicBezTo>
                    <a:cubicBezTo>
                      <a:pt x="655" y="229"/>
                      <a:pt x="670" y="227"/>
                      <a:pt x="672" y="221"/>
                    </a:cubicBezTo>
                    <a:cubicBezTo>
                      <a:pt x="672" y="220"/>
                      <a:pt x="670" y="220"/>
                      <a:pt x="670" y="218"/>
                    </a:cubicBezTo>
                    <a:cubicBezTo>
                      <a:pt x="669" y="218"/>
                      <a:pt x="668" y="218"/>
                      <a:pt x="667" y="218"/>
                    </a:cubicBezTo>
                    <a:cubicBezTo>
                      <a:pt x="660" y="218"/>
                      <a:pt x="648" y="215"/>
                      <a:pt x="648" y="206"/>
                    </a:cubicBezTo>
                    <a:cubicBezTo>
                      <a:pt x="648" y="206"/>
                      <a:pt x="648" y="206"/>
                      <a:pt x="648" y="206"/>
                    </a:cubicBezTo>
                    <a:cubicBezTo>
                      <a:pt x="642" y="206"/>
                      <a:pt x="639" y="202"/>
                      <a:pt x="635" y="199"/>
                    </a:cubicBezTo>
                    <a:cubicBezTo>
                      <a:pt x="636" y="198"/>
                      <a:pt x="639" y="197"/>
                      <a:pt x="639" y="194"/>
                    </a:cubicBezTo>
                    <a:cubicBezTo>
                      <a:pt x="639" y="191"/>
                      <a:pt x="637" y="189"/>
                      <a:pt x="637" y="186"/>
                    </a:cubicBezTo>
                    <a:cubicBezTo>
                      <a:pt x="635" y="185"/>
                      <a:pt x="625" y="179"/>
                      <a:pt x="628" y="174"/>
                    </a:cubicBezTo>
                    <a:cubicBezTo>
                      <a:pt x="631" y="167"/>
                      <a:pt x="619" y="166"/>
                      <a:pt x="618" y="158"/>
                    </a:cubicBezTo>
                    <a:cubicBezTo>
                      <a:pt x="617" y="158"/>
                      <a:pt x="614" y="156"/>
                      <a:pt x="613" y="155"/>
                    </a:cubicBezTo>
                    <a:cubicBezTo>
                      <a:pt x="611" y="156"/>
                      <a:pt x="607" y="159"/>
                      <a:pt x="607" y="163"/>
                    </a:cubicBezTo>
                    <a:cubicBezTo>
                      <a:pt x="607" y="167"/>
                      <a:pt x="598" y="177"/>
                      <a:pt x="591" y="177"/>
                    </a:cubicBezTo>
                    <a:cubicBezTo>
                      <a:pt x="585" y="177"/>
                      <a:pt x="585" y="171"/>
                      <a:pt x="581" y="171"/>
                    </a:cubicBezTo>
                    <a:cubicBezTo>
                      <a:pt x="576" y="171"/>
                      <a:pt x="574" y="157"/>
                      <a:pt x="574" y="151"/>
                    </a:cubicBezTo>
                    <a:cubicBezTo>
                      <a:pt x="572" y="143"/>
                      <a:pt x="557" y="149"/>
                      <a:pt x="557" y="139"/>
                    </a:cubicBezTo>
                    <a:cubicBezTo>
                      <a:pt x="549" y="137"/>
                      <a:pt x="548" y="128"/>
                      <a:pt x="540" y="128"/>
                    </a:cubicBezTo>
                    <a:cubicBezTo>
                      <a:pt x="536" y="128"/>
                      <a:pt x="536" y="131"/>
                      <a:pt x="532" y="131"/>
                    </a:cubicBezTo>
                    <a:cubicBezTo>
                      <a:pt x="524" y="131"/>
                      <a:pt x="518" y="126"/>
                      <a:pt x="510" y="126"/>
                    </a:cubicBezTo>
                    <a:cubicBezTo>
                      <a:pt x="506" y="126"/>
                      <a:pt x="502" y="128"/>
                      <a:pt x="502" y="133"/>
                    </a:cubicBezTo>
                    <a:cubicBezTo>
                      <a:pt x="502" y="136"/>
                      <a:pt x="512" y="140"/>
                      <a:pt x="503" y="146"/>
                    </a:cubicBezTo>
                    <a:cubicBezTo>
                      <a:pt x="499" y="148"/>
                      <a:pt x="508" y="154"/>
                      <a:pt x="509" y="158"/>
                    </a:cubicBezTo>
                    <a:cubicBezTo>
                      <a:pt x="510" y="167"/>
                      <a:pt x="502" y="169"/>
                      <a:pt x="498" y="170"/>
                    </a:cubicBezTo>
                    <a:cubicBezTo>
                      <a:pt x="504" y="181"/>
                      <a:pt x="514" y="185"/>
                      <a:pt x="514" y="204"/>
                    </a:cubicBezTo>
                    <a:cubicBezTo>
                      <a:pt x="514" y="209"/>
                      <a:pt x="497" y="221"/>
                      <a:pt x="492" y="222"/>
                    </a:cubicBezTo>
                    <a:cubicBezTo>
                      <a:pt x="501" y="227"/>
                      <a:pt x="498" y="243"/>
                      <a:pt x="501" y="248"/>
                    </a:cubicBezTo>
                    <a:cubicBezTo>
                      <a:pt x="500" y="249"/>
                      <a:pt x="497" y="251"/>
                      <a:pt x="496" y="254"/>
                    </a:cubicBezTo>
                    <a:cubicBezTo>
                      <a:pt x="494" y="254"/>
                      <a:pt x="491" y="258"/>
                      <a:pt x="489" y="258"/>
                    </a:cubicBezTo>
                    <a:cubicBezTo>
                      <a:pt x="489" y="258"/>
                      <a:pt x="488" y="258"/>
                      <a:pt x="488" y="258"/>
                    </a:cubicBezTo>
                    <a:cubicBezTo>
                      <a:pt x="481" y="252"/>
                      <a:pt x="471" y="243"/>
                      <a:pt x="471" y="235"/>
                    </a:cubicBezTo>
                    <a:cubicBezTo>
                      <a:pt x="471" y="226"/>
                      <a:pt x="473" y="219"/>
                      <a:pt x="465" y="214"/>
                    </a:cubicBezTo>
                    <a:cubicBezTo>
                      <a:pt x="446" y="214"/>
                      <a:pt x="446" y="214"/>
                      <a:pt x="446" y="214"/>
                    </a:cubicBezTo>
                    <a:cubicBezTo>
                      <a:pt x="436" y="206"/>
                      <a:pt x="424" y="202"/>
                      <a:pt x="412" y="197"/>
                    </a:cubicBezTo>
                    <a:cubicBezTo>
                      <a:pt x="409" y="196"/>
                      <a:pt x="403" y="191"/>
                      <a:pt x="399" y="191"/>
                    </a:cubicBezTo>
                    <a:cubicBezTo>
                      <a:pt x="395" y="191"/>
                      <a:pt x="393" y="196"/>
                      <a:pt x="388" y="196"/>
                    </a:cubicBezTo>
                    <a:cubicBezTo>
                      <a:pt x="388" y="189"/>
                      <a:pt x="384" y="173"/>
                      <a:pt x="378" y="173"/>
                    </a:cubicBezTo>
                    <a:cubicBezTo>
                      <a:pt x="375" y="173"/>
                      <a:pt x="373" y="175"/>
                      <a:pt x="371" y="176"/>
                    </a:cubicBezTo>
                    <a:cubicBezTo>
                      <a:pt x="372" y="172"/>
                      <a:pt x="371" y="171"/>
                      <a:pt x="371" y="163"/>
                    </a:cubicBezTo>
                    <a:cubicBezTo>
                      <a:pt x="371" y="152"/>
                      <a:pt x="374" y="145"/>
                      <a:pt x="380" y="139"/>
                    </a:cubicBezTo>
                    <a:cubicBezTo>
                      <a:pt x="383" y="136"/>
                      <a:pt x="388" y="125"/>
                      <a:pt x="390" y="124"/>
                    </a:cubicBezTo>
                    <a:cubicBezTo>
                      <a:pt x="395" y="123"/>
                      <a:pt x="403" y="126"/>
                      <a:pt x="403" y="119"/>
                    </a:cubicBezTo>
                    <a:cubicBezTo>
                      <a:pt x="403" y="114"/>
                      <a:pt x="392" y="114"/>
                      <a:pt x="388" y="112"/>
                    </a:cubicBezTo>
                    <a:cubicBezTo>
                      <a:pt x="388" y="112"/>
                      <a:pt x="389" y="112"/>
                      <a:pt x="389" y="112"/>
                    </a:cubicBezTo>
                    <a:cubicBezTo>
                      <a:pt x="389" y="112"/>
                      <a:pt x="389" y="112"/>
                      <a:pt x="389" y="111"/>
                    </a:cubicBezTo>
                    <a:cubicBezTo>
                      <a:pt x="389" y="111"/>
                      <a:pt x="389" y="110"/>
                      <a:pt x="390" y="110"/>
                    </a:cubicBezTo>
                    <a:cubicBezTo>
                      <a:pt x="392" y="110"/>
                      <a:pt x="396" y="111"/>
                      <a:pt x="405" y="114"/>
                    </a:cubicBezTo>
                    <a:cubicBezTo>
                      <a:pt x="406" y="114"/>
                      <a:pt x="406" y="114"/>
                      <a:pt x="407" y="114"/>
                    </a:cubicBezTo>
                    <a:cubicBezTo>
                      <a:pt x="411" y="114"/>
                      <a:pt x="408" y="108"/>
                      <a:pt x="411" y="108"/>
                    </a:cubicBezTo>
                    <a:cubicBezTo>
                      <a:pt x="412" y="108"/>
                      <a:pt x="414" y="108"/>
                      <a:pt x="417" y="108"/>
                    </a:cubicBezTo>
                    <a:cubicBezTo>
                      <a:pt x="424" y="108"/>
                      <a:pt x="428" y="101"/>
                      <a:pt x="432" y="98"/>
                    </a:cubicBezTo>
                    <a:cubicBezTo>
                      <a:pt x="432" y="93"/>
                      <a:pt x="432" y="93"/>
                      <a:pt x="432" y="93"/>
                    </a:cubicBezTo>
                    <a:cubicBezTo>
                      <a:pt x="423" y="91"/>
                      <a:pt x="413" y="92"/>
                      <a:pt x="409" y="84"/>
                    </a:cubicBezTo>
                    <a:cubicBezTo>
                      <a:pt x="409" y="84"/>
                      <a:pt x="412" y="84"/>
                      <a:pt x="414" y="84"/>
                    </a:cubicBezTo>
                    <a:cubicBezTo>
                      <a:pt x="417" y="86"/>
                      <a:pt x="421" y="90"/>
                      <a:pt x="427" y="90"/>
                    </a:cubicBezTo>
                    <a:cubicBezTo>
                      <a:pt x="431" y="90"/>
                      <a:pt x="439" y="84"/>
                      <a:pt x="439" y="81"/>
                    </a:cubicBezTo>
                    <a:cubicBezTo>
                      <a:pt x="439" y="80"/>
                      <a:pt x="435" y="75"/>
                      <a:pt x="437" y="75"/>
                    </a:cubicBezTo>
                    <a:cubicBezTo>
                      <a:pt x="443" y="75"/>
                      <a:pt x="446" y="81"/>
                      <a:pt x="450" y="81"/>
                    </a:cubicBezTo>
                    <a:cubicBezTo>
                      <a:pt x="452" y="81"/>
                      <a:pt x="454" y="78"/>
                      <a:pt x="459" y="78"/>
                    </a:cubicBezTo>
                    <a:cubicBezTo>
                      <a:pt x="458" y="77"/>
                      <a:pt x="458" y="75"/>
                      <a:pt x="460" y="75"/>
                    </a:cubicBezTo>
                    <a:cubicBezTo>
                      <a:pt x="460" y="75"/>
                      <a:pt x="461" y="75"/>
                      <a:pt x="462" y="77"/>
                    </a:cubicBezTo>
                    <a:cubicBezTo>
                      <a:pt x="463" y="77"/>
                      <a:pt x="463" y="77"/>
                      <a:pt x="463" y="77"/>
                    </a:cubicBezTo>
                    <a:cubicBezTo>
                      <a:pt x="467" y="77"/>
                      <a:pt x="479" y="67"/>
                      <a:pt x="479" y="64"/>
                    </a:cubicBezTo>
                    <a:cubicBezTo>
                      <a:pt x="479" y="61"/>
                      <a:pt x="472" y="58"/>
                      <a:pt x="472" y="57"/>
                    </a:cubicBezTo>
                    <a:cubicBezTo>
                      <a:pt x="472" y="55"/>
                      <a:pt x="469" y="50"/>
                      <a:pt x="477" y="46"/>
                    </a:cubicBezTo>
                    <a:cubicBezTo>
                      <a:pt x="479" y="43"/>
                      <a:pt x="477" y="44"/>
                      <a:pt x="477" y="39"/>
                    </a:cubicBezTo>
                    <a:cubicBezTo>
                      <a:pt x="468" y="39"/>
                      <a:pt x="471" y="32"/>
                      <a:pt x="459" y="32"/>
                    </a:cubicBezTo>
                    <a:cubicBezTo>
                      <a:pt x="457" y="31"/>
                      <a:pt x="455" y="30"/>
                      <a:pt x="452" y="30"/>
                    </a:cubicBezTo>
                    <a:cubicBezTo>
                      <a:pt x="449" y="30"/>
                      <a:pt x="445" y="32"/>
                      <a:pt x="445" y="35"/>
                    </a:cubicBezTo>
                    <a:cubicBezTo>
                      <a:pt x="445" y="39"/>
                      <a:pt x="449" y="40"/>
                      <a:pt x="449" y="43"/>
                    </a:cubicBezTo>
                    <a:cubicBezTo>
                      <a:pt x="449" y="46"/>
                      <a:pt x="443" y="46"/>
                      <a:pt x="441" y="49"/>
                    </a:cubicBezTo>
                    <a:cubicBezTo>
                      <a:pt x="439" y="53"/>
                      <a:pt x="440" y="57"/>
                      <a:pt x="436" y="62"/>
                    </a:cubicBezTo>
                    <a:cubicBezTo>
                      <a:pt x="434" y="64"/>
                      <a:pt x="433" y="65"/>
                      <a:pt x="431" y="65"/>
                    </a:cubicBezTo>
                    <a:cubicBezTo>
                      <a:pt x="426" y="65"/>
                      <a:pt x="421" y="57"/>
                      <a:pt x="421" y="54"/>
                    </a:cubicBezTo>
                    <a:cubicBezTo>
                      <a:pt x="421" y="51"/>
                      <a:pt x="426" y="51"/>
                      <a:pt x="426" y="47"/>
                    </a:cubicBezTo>
                    <a:cubicBezTo>
                      <a:pt x="426" y="45"/>
                      <a:pt x="417" y="37"/>
                      <a:pt x="415" y="37"/>
                    </a:cubicBezTo>
                    <a:cubicBezTo>
                      <a:pt x="407" y="37"/>
                      <a:pt x="413" y="49"/>
                      <a:pt x="404" y="49"/>
                    </a:cubicBezTo>
                    <a:cubicBezTo>
                      <a:pt x="404" y="45"/>
                      <a:pt x="403" y="41"/>
                      <a:pt x="397" y="38"/>
                    </a:cubicBezTo>
                    <a:cubicBezTo>
                      <a:pt x="398" y="37"/>
                      <a:pt x="399" y="36"/>
                      <a:pt x="400" y="35"/>
                    </a:cubicBezTo>
                    <a:cubicBezTo>
                      <a:pt x="396" y="32"/>
                      <a:pt x="389" y="35"/>
                      <a:pt x="386" y="31"/>
                    </a:cubicBezTo>
                    <a:cubicBezTo>
                      <a:pt x="388" y="30"/>
                      <a:pt x="393" y="28"/>
                      <a:pt x="393" y="24"/>
                    </a:cubicBezTo>
                    <a:cubicBezTo>
                      <a:pt x="393" y="19"/>
                      <a:pt x="385" y="19"/>
                      <a:pt x="385" y="15"/>
                    </a:cubicBezTo>
                    <a:cubicBezTo>
                      <a:pt x="384" y="6"/>
                      <a:pt x="378" y="0"/>
                      <a:pt x="367" y="0"/>
                    </a:cubicBezTo>
                    <a:cubicBezTo>
                      <a:pt x="367" y="0"/>
                      <a:pt x="367" y="0"/>
                      <a:pt x="367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47" name="Freeform 110"/>
              <p:cNvSpPr>
                <a:spLocks noEditPoints="1"/>
              </p:cNvSpPr>
              <p:nvPr/>
            </p:nvSpPr>
            <p:spPr bwMode="auto">
              <a:xfrm>
                <a:off x="2578549" y="2166938"/>
                <a:ext cx="652462" cy="471488"/>
              </a:xfrm>
              <a:custGeom>
                <a:avLst/>
                <a:gdLst>
                  <a:gd name="T0" fmla="*/ 215 w 301"/>
                  <a:gd name="T1" fmla="*/ 23 h 217"/>
                  <a:gd name="T2" fmla="*/ 215 w 301"/>
                  <a:gd name="T3" fmla="*/ 23 h 217"/>
                  <a:gd name="T4" fmla="*/ 215 w 301"/>
                  <a:gd name="T5" fmla="*/ 23 h 217"/>
                  <a:gd name="T6" fmla="*/ 75 w 301"/>
                  <a:gd name="T7" fmla="*/ 8 h 217"/>
                  <a:gd name="T8" fmla="*/ 70 w 301"/>
                  <a:gd name="T9" fmla="*/ 8 h 217"/>
                  <a:gd name="T10" fmla="*/ 65 w 301"/>
                  <a:gd name="T11" fmla="*/ 8 h 217"/>
                  <a:gd name="T12" fmla="*/ 13 w 301"/>
                  <a:gd name="T13" fmla="*/ 35 h 217"/>
                  <a:gd name="T14" fmla="*/ 24 w 301"/>
                  <a:gd name="T15" fmla="*/ 49 h 217"/>
                  <a:gd name="T16" fmla="*/ 49 w 301"/>
                  <a:gd name="T17" fmla="*/ 74 h 217"/>
                  <a:gd name="T18" fmla="*/ 41 w 301"/>
                  <a:gd name="T19" fmla="*/ 74 h 217"/>
                  <a:gd name="T20" fmla="*/ 31 w 301"/>
                  <a:gd name="T21" fmla="*/ 68 h 217"/>
                  <a:gd name="T22" fmla="*/ 0 w 301"/>
                  <a:gd name="T23" fmla="*/ 80 h 217"/>
                  <a:gd name="T24" fmla="*/ 8 w 301"/>
                  <a:gd name="T25" fmla="*/ 88 h 217"/>
                  <a:gd name="T26" fmla="*/ 27 w 301"/>
                  <a:gd name="T27" fmla="*/ 96 h 217"/>
                  <a:gd name="T28" fmla="*/ 38 w 301"/>
                  <a:gd name="T29" fmla="*/ 98 h 217"/>
                  <a:gd name="T30" fmla="*/ 53 w 301"/>
                  <a:gd name="T31" fmla="*/ 93 h 217"/>
                  <a:gd name="T32" fmla="*/ 55 w 301"/>
                  <a:gd name="T33" fmla="*/ 97 h 217"/>
                  <a:gd name="T34" fmla="*/ 51 w 301"/>
                  <a:gd name="T35" fmla="*/ 97 h 217"/>
                  <a:gd name="T36" fmla="*/ 34 w 301"/>
                  <a:gd name="T37" fmla="*/ 115 h 217"/>
                  <a:gd name="T38" fmla="*/ 24 w 301"/>
                  <a:gd name="T39" fmla="*/ 143 h 217"/>
                  <a:gd name="T40" fmla="*/ 38 w 301"/>
                  <a:gd name="T41" fmla="*/ 157 h 217"/>
                  <a:gd name="T42" fmla="*/ 46 w 301"/>
                  <a:gd name="T43" fmla="*/ 156 h 217"/>
                  <a:gd name="T44" fmla="*/ 49 w 301"/>
                  <a:gd name="T45" fmla="*/ 169 h 217"/>
                  <a:gd name="T46" fmla="*/ 57 w 301"/>
                  <a:gd name="T47" fmla="*/ 167 h 217"/>
                  <a:gd name="T48" fmla="*/ 71 w 301"/>
                  <a:gd name="T49" fmla="*/ 171 h 217"/>
                  <a:gd name="T50" fmla="*/ 80 w 301"/>
                  <a:gd name="T51" fmla="*/ 168 h 217"/>
                  <a:gd name="T52" fmla="*/ 95 w 301"/>
                  <a:gd name="T53" fmla="*/ 164 h 217"/>
                  <a:gd name="T54" fmla="*/ 59 w 301"/>
                  <a:gd name="T55" fmla="*/ 197 h 217"/>
                  <a:gd name="T56" fmla="*/ 36 w 301"/>
                  <a:gd name="T57" fmla="*/ 210 h 217"/>
                  <a:gd name="T58" fmla="*/ 27 w 301"/>
                  <a:gd name="T59" fmla="*/ 217 h 217"/>
                  <a:gd name="T60" fmla="*/ 73 w 301"/>
                  <a:gd name="T61" fmla="*/ 197 h 217"/>
                  <a:gd name="T62" fmla="*/ 99 w 301"/>
                  <a:gd name="T63" fmla="*/ 178 h 217"/>
                  <a:gd name="T64" fmla="*/ 111 w 301"/>
                  <a:gd name="T65" fmla="*/ 162 h 217"/>
                  <a:gd name="T66" fmla="*/ 140 w 301"/>
                  <a:gd name="T67" fmla="*/ 137 h 217"/>
                  <a:gd name="T68" fmla="*/ 128 w 301"/>
                  <a:gd name="T69" fmla="*/ 154 h 217"/>
                  <a:gd name="T70" fmla="*/ 126 w 301"/>
                  <a:gd name="T71" fmla="*/ 159 h 217"/>
                  <a:gd name="T72" fmla="*/ 157 w 301"/>
                  <a:gd name="T73" fmla="*/ 145 h 217"/>
                  <a:gd name="T74" fmla="*/ 165 w 301"/>
                  <a:gd name="T75" fmla="*/ 137 h 217"/>
                  <a:gd name="T76" fmla="*/ 208 w 301"/>
                  <a:gd name="T77" fmla="*/ 151 h 217"/>
                  <a:gd name="T78" fmla="*/ 246 w 301"/>
                  <a:gd name="T79" fmla="*/ 172 h 217"/>
                  <a:gd name="T80" fmla="*/ 259 w 301"/>
                  <a:gd name="T81" fmla="*/ 171 h 217"/>
                  <a:gd name="T82" fmla="*/ 264 w 301"/>
                  <a:gd name="T83" fmla="*/ 173 h 217"/>
                  <a:gd name="T84" fmla="*/ 265 w 301"/>
                  <a:gd name="T85" fmla="*/ 183 h 217"/>
                  <a:gd name="T86" fmla="*/ 273 w 301"/>
                  <a:gd name="T87" fmla="*/ 183 h 217"/>
                  <a:gd name="T88" fmla="*/ 274 w 301"/>
                  <a:gd name="T89" fmla="*/ 192 h 217"/>
                  <a:gd name="T90" fmla="*/ 282 w 301"/>
                  <a:gd name="T91" fmla="*/ 201 h 217"/>
                  <a:gd name="T92" fmla="*/ 297 w 301"/>
                  <a:gd name="T93" fmla="*/ 209 h 217"/>
                  <a:gd name="T94" fmla="*/ 301 w 301"/>
                  <a:gd name="T95" fmla="*/ 203 h 217"/>
                  <a:gd name="T96" fmla="*/ 287 w 301"/>
                  <a:gd name="T97" fmla="*/ 190 h 217"/>
                  <a:gd name="T98" fmla="*/ 278 w 301"/>
                  <a:gd name="T99" fmla="*/ 175 h 217"/>
                  <a:gd name="T100" fmla="*/ 252 w 301"/>
                  <a:gd name="T101" fmla="*/ 154 h 217"/>
                  <a:gd name="T102" fmla="*/ 230 w 301"/>
                  <a:gd name="T103" fmla="*/ 150 h 217"/>
                  <a:gd name="T104" fmla="*/ 222 w 301"/>
                  <a:gd name="T105" fmla="*/ 147 h 217"/>
                  <a:gd name="T106" fmla="*/ 215 w 301"/>
                  <a:gd name="T107" fmla="*/ 146 h 217"/>
                  <a:gd name="T108" fmla="*/ 215 w 301"/>
                  <a:gd name="T109" fmla="*/ 23 h 217"/>
                  <a:gd name="T110" fmla="*/ 183 w 301"/>
                  <a:gd name="T111" fmla="*/ 20 h 217"/>
                  <a:gd name="T112" fmla="*/ 130 w 301"/>
                  <a:gd name="T113" fmla="*/ 13 h 217"/>
                  <a:gd name="T114" fmla="*/ 107 w 301"/>
                  <a:gd name="T115" fmla="*/ 7 h 217"/>
                  <a:gd name="T116" fmla="*/ 95 w 301"/>
                  <a:gd name="T117" fmla="*/ 8 h 217"/>
                  <a:gd name="T118" fmla="*/ 96 w 301"/>
                  <a:gd name="T119" fmla="*/ 4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301" h="217">
                    <a:moveTo>
                      <a:pt x="215" y="23"/>
                    </a:moveTo>
                    <a:cubicBezTo>
                      <a:pt x="215" y="23"/>
                      <a:pt x="215" y="23"/>
                      <a:pt x="215" y="23"/>
                    </a:cubicBezTo>
                    <a:cubicBezTo>
                      <a:pt x="215" y="23"/>
                      <a:pt x="215" y="23"/>
                      <a:pt x="215" y="23"/>
                    </a:cubicBezTo>
                    <a:cubicBezTo>
                      <a:pt x="215" y="23"/>
                      <a:pt x="215" y="23"/>
                      <a:pt x="215" y="23"/>
                    </a:cubicBezTo>
                    <a:cubicBezTo>
                      <a:pt x="215" y="23"/>
                      <a:pt x="215" y="23"/>
                      <a:pt x="215" y="23"/>
                    </a:cubicBezTo>
                    <a:cubicBezTo>
                      <a:pt x="215" y="23"/>
                      <a:pt x="215" y="23"/>
                      <a:pt x="215" y="23"/>
                    </a:cubicBezTo>
                    <a:moveTo>
                      <a:pt x="87" y="0"/>
                    </a:moveTo>
                    <a:cubicBezTo>
                      <a:pt x="83" y="0"/>
                      <a:pt x="80" y="6"/>
                      <a:pt x="75" y="8"/>
                    </a:cubicBezTo>
                    <a:cubicBezTo>
                      <a:pt x="74" y="8"/>
                      <a:pt x="73" y="8"/>
                      <a:pt x="72" y="8"/>
                    </a:cubicBezTo>
                    <a:cubicBezTo>
                      <a:pt x="71" y="8"/>
                      <a:pt x="70" y="8"/>
                      <a:pt x="70" y="8"/>
                    </a:cubicBezTo>
                    <a:cubicBezTo>
                      <a:pt x="69" y="8"/>
                      <a:pt x="68" y="8"/>
                      <a:pt x="67" y="8"/>
                    </a:cubicBezTo>
                    <a:cubicBezTo>
                      <a:pt x="67" y="8"/>
                      <a:pt x="66" y="8"/>
                      <a:pt x="65" y="8"/>
                    </a:cubicBezTo>
                    <a:cubicBezTo>
                      <a:pt x="50" y="13"/>
                      <a:pt x="37" y="24"/>
                      <a:pt x="29" y="35"/>
                    </a:cubicBezTo>
                    <a:cubicBezTo>
                      <a:pt x="13" y="35"/>
                      <a:pt x="13" y="35"/>
                      <a:pt x="13" y="35"/>
                    </a:cubicBezTo>
                    <a:cubicBezTo>
                      <a:pt x="13" y="36"/>
                      <a:pt x="9" y="43"/>
                      <a:pt x="9" y="43"/>
                    </a:cubicBezTo>
                    <a:cubicBezTo>
                      <a:pt x="9" y="45"/>
                      <a:pt x="20" y="48"/>
                      <a:pt x="24" y="49"/>
                    </a:cubicBezTo>
                    <a:cubicBezTo>
                      <a:pt x="27" y="51"/>
                      <a:pt x="30" y="60"/>
                      <a:pt x="32" y="61"/>
                    </a:cubicBezTo>
                    <a:cubicBezTo>
                      <a:pt x="40" y="65"/>
                      <a:pt x="46" y="65"/>
                      <a:pt x="49" y="74"/>
                    </a:cubicBezTo>
                    <a:cubicBezTo>
                      <a:pt x="48" y="75"/>
                      <a:pt x="47" y="75"/>
                      <a:pt x="47" y="75"/>
                    </a:cubicBezTo>
                    <a:cubicBezTo>
                      <a:pt x="45" y="75"/>
                      <a:pt x="44" y="74"/>
                      <a:pt x="41" y="74"/>
                    </a:cubicBezTo>
                    <a:cubicBezTo>
                      <a:pt x="39" y="74"/>
                      <a:pt x="37" y="75"/>
                      <a:pt x="36" y="75"/>
                    </a:cubicBezTo>
                    <a:cubicBezTo>
                      <a:pt x="33" y="75"/>
                      <a:pt x="31" y="74"/>
                      <a:pt x="31" y="68"/>
                    </a:cubicBezTo>
                    <a:cubicBezTo>
                      <a:pt x="26" y="68"/>
                      <a:pt x="26" y="68"/>
                      <a:pt x="26" y="68"/>
                    </a:cubicBezTo>
                    <a:cubicBezTo>
                      <a:pt x="19" y="72"/>
                      <a:pt x="7" y="76"/>
                      <a:pt x="0" y="80"/>
                    </a:cubicBezTo>
                    <a:cubicBezTo>
                      <a:pt x="2" y="83"/>
                      <a:pt x="4" y="85"/>
                      <a:pt x="9" y="85"/>
                    </a:cubicBezTo>
                    <a:cubicBezTo>
                      <a:pt x="8" y="86"/>
                      <a:pt x="8" y="87"/>
                      <a:pt x="8" y="88"/>
                    </a:cubicBezTo>
                    <a:cubicBezTo>
                      <a:pt x="8" y="90"/>
                      <a:pt x="11" y="91"/>
                      <a:pt x="12" y="96"/>
                    </a:cubicBezTo>
                    <a:cubicBezTo>
                      <a:pt x="14" y="96"/>
                      <a:pt x="21" y="96"/>
                      <a:pt x="27" y="96"/>
                    </a:cubicBezTo>
                    <a:cubicBezTo>
                      <a:pt x="27" y="95"/>
                      <a:pt x="28" y="95"/>
                      <a:pt x="28" y="95"/>
                    </a:cubicBezTo>
                    <a:cubicBezTo>
                      <a:pt x="31" y="95"/>
                      <a:pt x="34" y="98"/>
                      <a:pt x="38" y="98"/>
                    </a:cubicBezTo>
                    <a:cubicBezTo>
                      <a:pt x="44" y="98"/>
                      <a:pt x="46" y="93"/>
                      <a:pt x="51" y="93"/>
                    </a:cubicBezTo>
                    <a:cubicBezTo>
                      <a:pt x="52" y="93"/>
                      <a:pt x="52" y="93"/>
                      <a:pt x="53" y="93"/>
                    </a:cubicBezTo>
                    <a:cubicBezTo>
                      <a:pt x="53" y="93"/>
                      <a:pt x="54" y="93"/>
                      <a:pt x="55" y="93"/>
                    </a:cubicBezTo>
                    <a:cubicBezTo>
                      <a:pt x="55" y="97"/>
                      <a:pt x="55" y="97"/>
                      <a:pt x="55" y="97"/>
                    </a:cubicBezTo>
                    <a:cubicBezTo>
                      <a:pt x="54" y="96"/>
                      <a:pt x="54" y="96"/>
                      <a:pt x="53" y="96"/>
                    </a:cubicBezTo>
                    <a:cubicBezTo>
                      <a:pt x="53" y="96"/>
                      <a:pt x="52" y="96"/>
                      <a:pt x="51" y="97"/>
                    </a:cubicBezTo>
                    <a:cubicBezTo>
                      <a:pt x="51" y="98"/>
                      <a:pt x="55" y="102"/>
                      <a:pt x="55" y="104"/>
                    </a:cubicBezTo>
                    <a:cubicBezTo>
                      <a:pt x="55" y="108"/>
                      <a:pt x="36" y="115"/>
                      <a:pt x="34" y="115"/>
                    </a:cubicBezTo>
                    <a:cubicBezTo>
                      <a:pt x="28" y="115"/>
                      <a:pt x="12" y="122"/>
                      <a:pt x="12" y="131"/>
                    </a:cubicBezTo>
                    <a:cubicBezTo>
                      <a:pt x="12" y="135"/>
                      <a:pt x="21" y="137"/>
                      <a:pt x="24" y="143"/>
                    </a:cubicBezTo>
                    <a:cubicBezTo>
                      <a:pt x="22" y="143"/>
                      <a:pt x="21" y="144"/>
                      <a:pt x="19" y="144"/>
                    </a:cubicBezTo>
                    <a:cubicBezTo>
                      <a:pt x="21" y="146"/>
                      <a:pt x="35" y="157"/>
                      <a:pt x="38" y="157"/>
                    </a:cubicBezTo>
                    <a:cubicBezTo>
                      <a:pt x="40" y="157"/>
                      <a:pt x="42" y="152"/>
                      <a:pt x="44" y="152"/>
                    </a:cubicBezTo>
                    <a:cubicBezTo>
                      <a:pt x="47" y="152"/>
                      <a:pt x="46" y="156"/>
                      <a:pt x="46" y="156"/>
                    </a:cubicBezTo>
                    <a:cubicBezTo>
                      <a:pt x="46" y="159"/>
                      <a:pt x="46" y="159"/>
                      <a:pt x="46" y="162"/>
                    </a:cubicBezTo>
                    <a:cubicBezTo>
                      <a:pt x="46" y="164"/>
                      <a:pt x="47" y="169"/>
                      <a:pt x="49" y="169"/>
                    </a:cubicBezTo>
                    <a:cubicBezTo>
                      <a:pt x="50" y="169"/>
                      <a:pt x="52" y="167"/>
                      <a:pt x="53" y="167"/>
                    </a:cubicBezTo>
                    <a:cubicBezTo>
                      <a:pt x="55" y="167"/>
                      <a:pt x="54" y="167"/>
                      <a:pt x="57" y="167"/>
                    </a:cubicBezTo>
                    <a:cubicBezTo>
                      <a:pt x="57" y="166"/>
                      <a:pt x="57" y="164"/>
                      <a:pt x="57" y="163"/>
                    </a:cubicBezTo>
                    <a:cubicBezTo>
                      <a:pt x="62" y="166"/>
                      <a:pt x="64" y="168"/>
                      <a:pt x="71" y="171"/>
                    </a:cubicBezTo>
                    <a:cubicBezTo>
                      <a:pt x="71" y="169"/>
                      <a:pt x="72" y="168"/>
                      <a:pt x="73" y="165"/>
                    </a:cubicBezTo>
                    <a:cubicBezTo>
                      <a:pt x="75" y="166"/>
                      <a:pt x="77" y="168"/>
                      <a:pt x="80" y="168"/>
                    </a:cubicBezTo>
                    <a:cubicBezTo>
                      <a:pt x="85" y="168"/>
                      <a:pt x="87" y="166"/>
                      <a:pt x="91" y="164"/>
                    </a:cubicBezTo>
                    <a:cubicBezTo>
                      <a:pt x="95" y="164"/>
                      <a:pt x="95" y="164"/>
                      <a:pt x="95" y="164"/>
                    </a:cubicBezTo>
                    <a:cubicBezTo>
                      <a:pt x="88" y="168"/>
                      <a:pt x="88" y="177"/>
                      <a:pt x="82" y="181"/>
                    </a:cubicBezTo>
                    <a:cubicBezTo>
                      <a:pt x="75" y="185"/>
                      <a:pt x="64" y="190"/>
                      <a:pt x="59" y="197"/>
                    </a:cubicBezTo>
                    <a:cubicBezTo>
                      <a:pt x="56" y="201"/>
                      <a:pt x="50" y="198"/>
                      <a:pt x="46" y="201"/>
                    </a:cubicBezTo>
                    <a:cubicBezTo>
                      <a:pt x="42" y="202"/>
                      <a:pt x="40" y="208"/>
                      <a:pt x="36" y="210"/>
                    </a:cubicBezTo>
                    <a:cubicBezTo>
                      <a:pt x="32" y="213"/>
                      <a:pt x="26" y="211"/>
                      <a:pt x="23" y="216"/>
                    </a:cubicBezTo>
                    <a:cubicBezTo>
                      <a:pt x="24" y="216"/>
                      <a:pt x="26" y="217"/>
                      <a:pt x="27" y="217"/>
                    </a:cubicBezTo>
                    <a:cubicBezTo>
                      <a:pt x="36" y="217"/>
                      <a:pt x="42" y="207"/>
                      <a:pt x="51" y="206"/>
                    </a:cubicBezTo>
                    <a:cubicBezTo>
                      <a:pt x="59" y="205"/>
                      <a:pt x="69" y="202"/>
                      <a:pt x="73" y="197"/>
                    </a:cubicBezTo>
                    <a:cubicBezTo>
                      <a:pt x="78" y="193"/>
                      <a:pt x="87" y="190"/>
                      <a:pt x="92" y="185"/>
                    </a:cubicBezTo>
                    <a:cubicBezTo>
                      <a:pt x="94" y="182"/>
                      <a:pt x="95" y="179"/>
                      <a:pt x="99" y="178"/>
                    </a:cubicBezTo>
                    <a:cubicBezTo>
                      <a:pt x="105" y="175"/>
                      <a:pt x="111" y="173"/>
                      <a:pt x="111" y="166"/>
                    </a:cubicBezTo>
                    <a:cubicBezTo>
                      <a:pt x="111" y="165"/>
                      <a:pt x="111" y="163"/>
                      <a:pt x="111" y="162"/>
                    </a:cubicBezTo>
                    <a:cubicBezTo>
                      <a:pt x="111" y="153"/>
                      <a:pt x="130" y="137"/>
                      <a:pt x="137" y="137"/>
                    </a:cubicBezTo>
                    <a:cubicBezTo>
                      <a:pt x="138" y="137"/>
                      <a:pt x="138" y="137"/>
                      <a:pt x="140" y="137"/>
                    </a:cubicBezTo>
                    <a:cubicBezTo>
                      <a:pt x="140" y="138"/>
                      <a:pt x="140" y="139"/>
                      <a:pt x="140" y="140"/>
                    </a:cubicBezTo>
                    <a:cubicBezTo>
                      <a:pt x="132" y="142"/>
                      <a:pt x="128" y="147"/>
                      <a:pt x="128" y="154"/>
                    </a:cubicBezTo>
                    <a:cubicBezTo>
                      <a:pt x="128" y="155"/>
                      <a:pt x="126" y="155"/>
                      <a:pt x="128" y="157"/>
                    </a:cubicBezTo>
                    <a:cubicBezTo>
                      <a:pt x="127" y="157"/>
                      <a:pt x="126" y="158"/>
                      <a:pt x="126" y="159"/>
                    </a:cubicBezTo>
                    <a:cubicBezTo>
                      <a:pt x="126" y="160"/>
                      <a:pt x="127" y="161"/>
                      <a:pt x="128" y="161"/>
                    </a:cubicBezTo>
                    <a:cubicBezTo>
                      <a:pt x="135" y="161"/>
                      <a:pt x="153" y="151"/>
                      <a:pt x="157" y="145"/>
                    </a:cubicBezTo>
                    <a:cubicBezTo>
                      <a:pt x="155" y="144"/>
                      <a:pt x="155" y="143"/>
                      <a:pt x="154" y="141"/>
                    </a:cubicBezTo>
                    <a:cubicBezTo>
                      <a:pt x="156" y="140"/>
                      <a:pt x="162" y="139"/>
                      <a:pt x="165" y="137"/>
                    </a:cubicBezTo>
                    <a:cubicBezTo>
                      <a:pt x="170" y="147"/>
                      <a:pt x="183" y="148"/>
                      <a:pt x="192" y="151"/>
                    </a:cubicBezTo>
                    <a:cubicBezTo>
                      <a:pt x="208" y="151"/>
                      <a:pt x="208" y="151"/>
                      <a:pt x="208" y="151"/>
                    </a:cubicBezTo>
                    <a:cubicBezTo>
                      <a:pt x="216" y="156"/>
                      <a:pt x="226" y="156"/>
                      <a:pt x="233" y="161"/>
                    </a:cubicBezTo>
                    <a:cubicBezTo>
                      <a:pt x="236" y="164"/>
                      <a:pt x="240" y="172"/>
                      <a:pt x="246" y="172"/>
                    </a:cubicBezTo>
                    <a:cubicBezTo>
                      <a:pt x="249" y="172"/>
                      <a:pt x="250" y="169"/>
                      <a:pt x="250" y="167"/>
                    </a:cubicBezTo>
                    <a:cubicBezTo>
                      <a:pt x="253" y="169"/>
                      <a:pt x="255" y="171"/>
                      <a:pt x="259" y="171"/>
                    </a:cubicBezTo>
                    <a:cubicBezTo>
                      <a:pt x="259" y="171"/>
                      <a:pt x="260" y="170"/>
                      <a:pt x="260" y="170"/>
                    </a:cubicBezTo>
                    <a:cubicBezTo>
                      <a:pt x="261" y="170"/>
                      <a:pt x="263" y="172"/>
                      <a:pt x="264" y="173"/>
                    </a:cubicBezTo>
                    <a:cubicBezTo>
                      <a:pt x="263" y="174"/>
                      <a:pt x="261" y="176"/>
                      <a:pt x="261" y="179"/>
                    </a:cubicBezTo>
                    <a:cubicBezTo>
                      <a:pt x="261" y="181"/>
                      <a:pt x="264" y="183"/>
                      <a:pt x="265" y="183"/>
                    </a:cubicBezTo>
                    <a:cubicBezTo>
                      <a:pt x="269" y="183"/>
                      <a:pt x="268" y="180"/>
                      <a:pt x="273" y="180"/>
                    </a:cubicBezTo>
                    <a:cubicBezTo>
                      <a:pt x="273" y="180"/>
                      <a:pt x="273" y="181"/>
                      <a:pt x="273" y="183"/>
                    </a:cubicBezTo>
                    <a:cubicBezTo>
                      <a:pt x="273" y="185"/>
                      <a:pt x="269" y="186"/>
                      <a:pt x="269" y="188"/>
                    </a:cubicBezTo>
                    <a:cubicBezTo>
                      <a:pt x="269" y="190"/>
                      <a:pt x="270" y="192"/>
                      <a:pt x="274" y="192"/>
                    </a:cubicBezTo>
                    <a:cubicBezTo>
                      <a:pt x="279" y="192"/>
                      <a:pt x="282" y="192"/>
                      <a:pt x="282" y="197"/>
                    </a:cubicBezTo>
                    <a:cubicBezTo>
                      <a:pt x="282" y="199"/>
                      <a:pt x="282" y="198"/>
                      <a:pt x="282" y="201"/>
                    </a:cubicBezTo>
                    <a:cubicBezTo>
                      <a:pt x="282" y="204"/>
                      <a:pt x="290" y="209"/>
                      <a:pt x="294" y="209"/>
                    </a:cubicBezTo>
                    <a:cubicBezTo>
                      <a:pt x="296" y="209"/>
                      <a:pt x="296" y="209"/>
                      <a:pt x="297" y="209"/>
                    </a:cubicBezTo>
                    <a:cubicBezTo>
                      <a:pt x="297" y="207"/>
                      <a:pt x="301" y="206"/>
                      <a:pt x="301" y="203"/>
                    </a:cubicBezTo>
                    <a:cubicBezTo>
                      <a:pt x="301" y="203"/>
                      <a:pt x="301" y="203"/>
                      <a:pt x="301" y="203"/>
                    </a:cubicBezTo>
                    <a:cubicBezTo>
                      <a:pt x="301" y="197"/>
                      <a:pt x="296" y="196"/>
                      <a:pt x="294" y="193"/>
                    </a:cubicBezTo>
                    <a:cubicBezTo>
                      <a:pt x="292" y="191"/>
                      <a:pt x="289" y="192"/>
                      <a:pt x="287" y="190"/>
                    </a:cubicBezTo>
                    <a:cubicBezTo>
                      <a:pt x="284" y="187"/>
                      <a:pt x="282" y="183"/>
                      <a:pt x="281" y="180"/>
                    </a:cubicBezTo>
                    <a:cubicBezTo>
                      <a:pt x="280" y="177"/>
                      <a:pt x="278" y="176"/>
                      <a:pt x="278" y="175"/>
                    </a:cubicBezTo>
                    <a:cubicBezTo>
                      <a:pt x="270" y="164"/>
                      <a:pt x="266" y="161"/>
                      <a:pt x="258" y="153"/>
                    </a:cubicBezTo>
                    <a:cubicBezTo>
                      <a:pt x="256" y="154"/>
                      <a:pt x="254" y="154"/>
                      <a:pt x="252" y="154"/>
                    </a:cubicBezTo>
                    <a:cubicBezTo>
                      <a:pt x="248" y="155"/>
                      <a:pt x="248" y="161"/>
                      <a:pt x="244" y="161"/>
                    </a:cubicBezTo>
                    <a:cubicBezTo>
                      <a:pt x="239" y="161"/>
                      <a:pt x="233" y="154"/>
                      <a:pt x="230" y="150"/>
                    </a:cubicBezTo>
                    <a:cubicBezTo>
                      <a:pt x="229" y="147"/>
                      <a:pt x="226" y="147"/>
                      <a:pt x="223" y="147"/>
                    </a:cubicBezTo>
                    <a:cubicBezTo>
                      <a:pt x="223" y="147"/>
                      <a:pt x="222" y="147"/>
                      <a:pt x="222" y="147"/>
                    </a:cubicBezTo>
                    <a:cubicBezTo>
                      <a:pt x="221" y="147"/>
                      <a:pt x="221" y="147"/>
                      <a:pt x="220" y="147"/>
                    </a:cubicBezTo>
                    <a:cubicBezTo>
                      <a:pt x="218" y="147"/>
                      <a:pt x="216" y="147"/>
                      <a:pt x="215" y="146"/>
                    </a:cubicBezTo>
                    <a:cubicBezTo>
                      <a:pt x="215" y="23"/>
                      <a:pt x="215" y="23"/>
                      <a:pt x="215" y="23"/>
                    </a:cubicBezTo>
                    <a:cubicBezTo>
                      <a:pt x="215" y="23"/>
                      <a:pt x="215" y="23"/>
                      <a:pt x="215" y="23"/>
                    </a:cubicBezTo>
                    <a:cubicBezTo>
                      <a:pt x="208" y="21"/>
                      <a:pt x="205" y="18"/>
                      <a:pt x="197" y="18"/>
                    </a:cubicBezTo>
                    <a:cubicBezTo>
                      <a:pt x="192" y="18"/>
                      <a:pt x="189" y="20"/>
                      <a:pt x="183" y="20"/>
                    </a:cubicBezTo>
                    <a:cubicBezTo>
                      <a:pt x="175" y="20"/>
                      <a:pt x="157" y="18"/>
                      <a:pt x="152" y="13"/>
                    </a:cubicBezTo>
                    <a:cubicBezTo>
                      <a:pt x="130" y="13"/>
                      <a:pt x="130" y="13"/>
                      <a:pt x="130" y="13"/>
                    </a:cubicBezTo>
                    <a:cubicBezTo>
                      <a:pt x="126" y="11"/>
                      <a:pt x="125" y="9"/>
                      <a:pt x="121" y="7"/>
                    </a:cubicBezTo>
                    <a:cubicBezTo>
                      <a:pt x="107" y="7"/>
                      <a:pt x="107" y="7"/>
                      <a:pt x="107" y="7"/>
                    </a:cubicBezTo>
                    <a:cubicBezTo>
                      <a:pt x="105" y="6"/>
                      <a:pt x="104" y="5"/>
                      <a:pt x="101" y="4"/>
                    </a:cubicBezTo>
                    <a:cubicBezTo>
                      <a:pt x="99" y="6"/>
                      <a:pt x="97" y="8"/>
                      <a:pt x="95" y="8"/>
                    </a:cubicBezTo>
                    <a:cubicBezTo>
                      <a:pt x="94" y="8"/>
                      <a:pt x="94" y="8"/>
                      <a:pt x="94" y="8"/>
                    </a:cubicBezTo>
                    <a:cubicBezTo>
                      <a:pt x="94" y="7"/>
                      <a:pt x="95" y="6"/>
                      <a:pt x="96" y="4"/>
                    </a:cubicBezTo>
                    <a:cubicBezTo>
                      <a:pt x="92" y="3"/>
                      <a:pt x="91" y="0"/>
                      <a:pt x="87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48" name="Freeform 111"/>
              <p:cNvSpPr>
                <a:spLocks/>
              </p:cNvSpPr>
              <p:nvPr/>
            </p:nvSpPr>
            <p:spPr bwMode="auto">
              <a:xfrm>
                <a:off x="3165923" y="2589213"/>
                <a:ext cx="31750" cy="38100"/>
              </a:xfrm>
              <a:custGeom>
                <a:avLst/>
                <a:gdLst>
                  <a:gd name="T0" fmla="*/ 3 w 14"/>
                  <a:gd name="T1" fmla="*/ 0 h 18"/>
                  <a:gd name="T2" fmla="*/ 0 w 14"/>
                  <a:gd name="T3" fmla="*/ 6 h 18"/>
                  <a:gd name="T4" fmla="*/ 2 w 14"/>
                  <a:gd name="T5" fmla="*/ 5 h 18"/>
                  <a:gd name="T6" fmla="*/ 6 w 14"/>
                  <a:gd name="T7" fmla="*/ 6 h 18"/>
                  <a:gd name="T8" fmla="*/ 6 w 14"/>
                  <a:gd name="T9" fmla="*/ 12 h 18"/>
                  <a:gd name="T10" fmla="*/ 12 w 14"/>
                  <a:gd name="T11" fmla="*/ 18 h 18"/>
                  <a:gd name="T12" fmla="*/ 14 w 14"/>
                  <a:gd name="T13" fmla="*/ 15 h 18"/>
                  <a:gd name="T14" fmla="*/ 7 w 14"/>
                  <a:gd name="T15" fmla="*/ 1 h 18"/>
                  <a:gd name="T16" fmla="*/ 3 w 14"/>
                  <a:gd name="T1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18">
                    <a:moveTo>
                      <a:pt x="3" y="0"/>
                    </a:moveTo>
                    <a:cubicBezTo>
                      <a:pt x="1" y="0"/>
                      <a:pt x="0" y="1"/>
                      <a:pt x="0" y="6"/>
                    </a:cubicBezTo>
                    <a:cubicBezTo>
                      <a:pt x="1" y="5"/>
                      <a:pt x="2" y="5"/>
                      <a:pt x="2" y="5"/>
                    </a:cubicBezTo>
                    <a:cubicBezTo>
                      <a:pt x="3" y="5"/>
                      <a:pt x="4" y="6"/>
                      <a:pt x="6" y="6"/>
                    </a:cubicBezTo>
                    <a:cubicBezTo>
                      <a:pt x="6" y="8"/>
                      <a:pt x="6" y="10"/>
                      <a:pt x="6" y="12"/>
                    </a:cubicBezTo>
                    <a:cubicBezTo>
                      <a:pt x="6" y="12"/>
                      <a:pt x="9" y="18"/>
                      <a:pt x="12" y="18"/>
                    </a:cubicBezTo>
                    <a:cubicBezTo>
                      <a:pt x="13" y="18"/>
                      <a:pt x="14" y="17"/>
                      <a:pt x="14" y="15"/>
                    </a:cubicBezTo>
                    <a:cubicBezTo>
                      <a:pt x="14" y="9"/>
                      <a:pt x="7" y="8"/>
                      <a:pt x="7" y="1"/>
                    </a:cubicBezTo>
                    <a:cubicBezTo>
                      <a:pt x="6" y="0"/>
                      <a:pt x="4" y="0"/>
                      <a:pt x="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49" name="Freeform 112"/>
              <p:cNvSpPr>
                <a:spLocks/>
              </p:cNvSpPr>
              <p:nvPr/>
            </p:nvSpPr>
            <p:spPr bwMode="auto">
              <a:xfrm>
                <a:off x="3121473" y="2541588"/>
                <a:ext cx="31750" cy="49213"/>
              </a:xfrm>
              <a:custGeom>
                <a:avLst/>
                <a:gdLst>
                  <a:gd name="T0" fmla="*/ 10 w 15"/>
                  <a:gd name="T1" fmla="*/ 0 h 23"/>
                  <a:gd name="T2" fmla="*/ 8 w 15"/>
                  <a:gd name="T3" fmla="*/ 1 h 23"/>
                  <a:gd name="T4" fmla="*/ 3 w 15"/>
                  <a:gd name="T5" fmla="*/ 0 h 23"/>
                  <a:gd name="T6" fmla="*/ 0 w 15"/>
                  <a:gd name="T7" fmla="*/ 3 h 23"/>
                  <a:gd name="T8" fmla="*/ 8 w 15"/>
                  <a:gd name="T9" fmla="*/ 11 h 23"/>
                  <a:gd name="T10" fmla="*/ 12 w 15"/>
                  <a:gd name="T11" fmla="*/ 23 h 23"/>
                  <a:gd name="T12" fmla="*/ 13 w 15"/>
                  <a:gd name="T13" fmla="*/ 12 h 23"/>
                  <a:gd name="T14" fmla="*/ 11 w 15"/>
                  <a:gd name="T15" fmla="*/ 12 h 23"/>
                  <a:gd name="T16" fmla="*/ 10 w 15"/>
                  <a:gd name="T17" fmla="*/ 12 h 23"/>
                  <a:gd name="T18" fmla="*/ 10 w 15"/>
                  <a:gd name="T19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" h="23">
                    <a:moveTo>
                      <a:pt x="10" y="0"/>
                    </a:moveTo>
                    <a:cubicBezTo>
                      <a:pt x="9" y="1"/>
                      <a:pt x="8" y="1"/>
                      <a:pt x="8" y="1"/>
                    </a:cubicBezTo>
                    <a:cubicBezTo>
                      <a:pt x="7" y="1"/>
                      <a:pt x="7" y="0"/>
                      <a:pt x="3" y="0"/>
                    </a:cubicBezTo>
                    <a:cubicBezTo>
                      <a:pt x="2" y="0"/>
                      <a:pt x="0" y="0"/>
                      <a:pt x="0" y="3"/>
                    </a:cubicBezTo>
                    <a:cubicBezTo>
                      <a:pt x="0" y="7"/>
                      <a:pt x="3" y="11"/>
                      <a:pt x="8" y="11"/>
                    </a:cubicBezTo>
                    <a:cubicBezTo>
                      <a:pt x="8" y="16"/>
                      <a:pt x="9" y="19"/>
                      <a:pt x="12" y="23"/>
                    </a:cubicBezTo>
                    <a:cubicBezTo>
                      <a:pt x="15" y="20"/>
                      <a:pt x="12" y="16"/>
                      <a:pt x="13" y="12"/>
                    </a:cubicBezTo>
                    <a:cubicBezTo>
                      <a:pt x="12" y="12"/>
                      <a:pt x="11" y="12"/>
                      <a:pt x="11" y="12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8" y="7"/>
                      <a:pt x="10" y="7"/>
                      <a:pt x="1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50" name="Freeform 113"/>
              <p:cNvSpPr>
                <a:spLocks/>
              </p:cNvSpPr>
              <p:nvPr/>
            </p:nvSpPr>
            <p:spPr bwMode="auto">
              <a:xfrm>
                <a:off x="3418336" y="2079625"/>
                <a:ext cx="323850" cy="169863"/>
              </a:xfrm>
              <a:custGeom>
                <a:avLst/>
                <a:gdLst>
                  <a:gd name="T0" fmla="*/ 108 w 149"/>
                  <a:gd name="T1" fmla="*/ 0 h 78"/>
                  <a:gd name="T2" fmla="*/ 100 w 149"/>
                  <a:gd name="T3" fmla="*/ 5 h 78"/>
                  <a:gd name="T4" fmla="*/ 100 w 149"/>
                  <a:gd name="T5" fmla="*/ 7 h 78"/>
                  <a:gd name="T6" fmla="*/ 97 w 149"/>
                  <a:gd name="T7" fmla="*/ 8 h 78"/>
                  <a:gd name="T8" fmla="*/ 92 w 149"/>
                  <a:gd name="T9" fmla="*/ 7 h 78"/>
                  <a:gd name="T10" fmla="*/ 87 w 149"/>
                  <a:gd name="T11" fmla="*/ 11 h 78"/>
                  <a:gd name="T12" fmla="*/ 93 w 149"/>
                  <a:gd name="T13" fmla="*/ 31 h 78"/>
                  <a:gd name="T14" fmla="*/ 90 w 149"/>
                  <a:gd name="T15" fmla="*/ 33 h 78"/>
                  <a:gd name="T16" fmla="*/ 85 w 149"/>
                  <a:gd name="T17" fmla="*/ 22 h 78"/>
                  <a:gd name="T18" fmla="*/ 76 w 149"/>
                  <a:gd name="T19" fmla="*/ 15 h 78"/>
                  <a:gd name="T20" fmla="*/ 69 w 149"/>
                  <a:gd name="T21" fmla="*/ 15 h 78"/>
                  <a:gd name="T22" fmla="*/ 71 w 149"/>
                  <a:gd name="T23" fmla="*/ 20 h 78"/>
                  <a:gd name="T24" fmla="*/ 62 w 149"/>
                  <a:gd name="T25" fmla="*/ 22 h 78"/>
                  <a:gd name="T26" fmla="*/ 50 w 149"/>
                  <a:gd name="T27" fmla="*/ 13 h 78"/>
                  <a:gd name="T28" fmla="*/ 41 w 149"/>
                  <a:gd name="T29" fmla="*/ 18 h 78"/>
                  <a:gd name="T30" fmla="*/ 36 w 149"/>
                  <a:gd name="T31" fmla="*/ 8 h 78"/>
                  <a:gd name="T32" fmla="*/ 0 w 149"/>
                  <a:gd name="T33" fmla="*/ 32 h 78"/>
                  <a:gd name="T34" fmla="*/ 9 w 149"/>
                  <a:gd name="T35" fmla="*/ 38 h 78"/>
                  <a:gd name="T36" fmla="*/ 14 w 149"/>
                  <a:gd name="T37" fmla="*/ 38 h 78"/>
                  <a:gd name="T38" fmla="*/ 18 w 149"/>
                  <a:gd name="T39" fmla="*/ 38 h 78"/>
                  <a:gd name="T40" fmla="*/ 7 w 149"/>
                  <a:gd name="T41" fmla="*/ 44 h 78"/>
                  <a:gd name="T42" fmla="*/ 18 w 149"/>
                  <a:gd name="T43" fmla="*/ 50 h 78"/>
                  <a:gd name="T44" fmla="*/ 29 w 149"/>
                  <a:gd name="T45" fmla="*/ 49 h 78"/>
                  <a:gd name="T46" fmla="*/ 44 w 149"/>
                  <a:gd name="T47" fmla="*/ 49 h 78"/>
                  <a:gd name="T48" fmla="*/ 51 w 149"/>
                  <a:gd name="T49" fmla="*/ 52 h 78"/>
                  <a:gd name="T50" fmla="*/ 42 w 149"/>
                  <a:gd name="T51" fmla="*/ 53 h 78"/>
                  <a:gd name="T52" fmla="*/ 14 w 149"/>
                  <a:gd name="T53" fmla="*/ 59 h 78"/>
                  <a:gd name="T54" fmla="*/ 28 w 149"/>
                  <a:gd name="T55" fmla="*/ 69 h 78"/>
                  <a:gd name="T56" fmla="*/ 34 w 149"/>
                  <a:gd name="T57" fmla="*/ 69 h 78"/>
                  <a:gd name="T58" fmla="*/ 43 w 149"/>
                  <a:gd name="T59" fmla="*/ 71 h 78"/>
                  <a:gd name="T60" fmla="*/ 48 w 149"/>
                  <a:gd name="T61" fmla="*/ 78 h 78"/>
                  <a:gd name="T62" fmla="*/ 74 w 149"/>
                  <a:gd name="T63" fmla="*/ 78 h 78"/>
                  <a:gd name="T64" fmla="*/ 94 w 149"/>
                  <a:gd name="T65" fmla="*/ 72 h 78"/>
                  <a:gd name="T66" fmla="*/ 101 w 149"/>
                  <a:gd name="T67" fmla="*/ 67 h 78"/>
                  <a:gd name="T68" fmla="*/ 124 w 149"/>
                  <a:gd name="T69" fmla="*/ 75 h 78"/>
                  <a:gd name="T70" fmla="*/ 126 w 149"/>
                  <a:gd name="T71" fmla="*/ 75 h 78"/>
                  <a:gd name="T72" fmla="*/ 141 w 149"/>
                  <a:gd name="T73" fmla="*/ 70 h 78"/>
                  <a:gd name="T74" fmla="*/ 138 w 149"/>
                  <a:gd name="T75" fmla="*/ 66 h 78"/>
                  <a:gd name="T76" fmla="*/ 134 w 149"/>
                  <a:gd name="T77" fmla="*/ 64 h 78"/>
                  <a:gd name="T78" fmla="*/ 137 w 149"/>
                  <a:gd name="T79" fmla="*/ 61 h 78"/>
                  <a:gd name="T80" fmla="*/ 142 w 149"/>
                  <a:gd name="T81" fmla="*/ 61 h 78"/>
                  <a:gd name="T82" fmla="*/ 149 w 149"/>
                  <a:gd name="T83" fmla="*/ 59 h 78"/>
                  <a:gd name="T84" fmla="*/ 119 w 149"/>
                  <a:gd name="T85" fmla="*/ 39 h 78"/>
                  <a:gd name="T86" fmla="*/ 112 w 149"/>
                  <a:gd name="T87" fmla="*/ 15 h 78"/>
                  <a:gd name="T88" fmla="*/ 118 w 149"/>
                  <a:gd name="T89" fmla="*/ 6 h 78"/>
                  <a:gd name="T90" fmla="*/ 108 w 149"/>
                  <a:gd name="T91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49" h="78">
                    <a:moveTo>
                      <a:pt x="108" y="0"/>
                    </a:moveTo>
                    <a:cubicBezTo>
                      <a:pt x="104" y="0"/>
                      <a:pt x="100" y="2"/>
                      <a:pt x="100" y="5"/>
                    </a:cubicBezTo>
                    <a:cubicBezTo>
                      <a:pt x="100" y="6"/>
                      <a:pt x="100" y="7"/>
                      <a:pt x="100" y="7"/>
                    </a:cubicBezTo>
                    <a:cubicBezTo>
                      <a:pt x="98" y="8"/>
                      <a:pt x="98" y="8"/>
                      <a:pt x="97" y="8"/>
                    </a:cubicBezTo>
                    <a:cubicBezTo>
                      <a:pt x="96" y="8"/>
                      <a:pt x="95" y="7"/>
                      <a:pt x="92" y="7"/>
                    </a:cubicBezTo>
                    <a:cubicBezTo>
                      <a:pt x="90" y="7"/>
                      <a:pt x="87" y="9"/>
                      <a:pt x="87" y="11"/>
                    </a:cubicBezTo>
                    <a:cubicBezTo>
                      <a:pt x="87" y="14"/>
                      <a:pt x="91" y="27"/>
                      <a:pt x="93" y="31"/>
                    </a:cubicBezTo>
                    <a:cubicBezTo>
                      <a:pt x="92" y="32"/>
                      <a:pt x="92" y="33"/>
                      <a:pt x="90" y="33"/>
                    </a:cubicBezTo>
                    <a:cubicBezTo>
                      <a:pt x="85" y="33"/>
                      <a:pt x="87" y="26"/>
                      <a:pt x="85" y="22"/>
                    </a:cubicBezTo>
                    <a:cubicBezTo>
                      <a:pt x="83" y="19"/>
                      <a:pt x="80" y="16"/>
                      <a:pt x="76" y="15"/>
                    </a:cubicBezTo>
                    <a:cubicBezTo>
                      <a:pt x="69" y="15"/>
                      <a:pt x="69" y="15"/>
                      <a:pt x="69" y="15"/>
                    </a:cubicBezTo>
                    <a:cubicBezTo>
                      <a:pt x="70" y="16"/>
                      <a:pt x="70" y="17"/>
                      <a:pt x="71" y="20"/>
                    </a:cubicBezTo>
                    <a:cubicBezTo>
                      <a:pt x="68" y="20"/>
                      <a:pt x="65" y="21"/>
                      <a:pt x="62" y="22"/>
                    </a:cubicBezTo>
                    <a:cubicBezTo>
                      <a:pt x="60" y="17"/>
                      <a:pt x="57" y="13"/>
                      <a:pt x="50" y="13"/>
                    </a:cubicBezTo>
                    <a:cubicBezTo>
                      <a:pt x="45" y="13"/>
                      <a:pt x="43" y="17"/>
                      <a:pt x="41" y="18"/>
                    </a:cubicBezTo>
                    <a:cubicBezTo>
                      <a:pt x="40" y="17"/>
                      <a:pt x="40" y="8"/>
                      <a:pt x="36" y="8"/>
                    </a:cubicBezTo>
                    <a:cubicBezTo>
                      <a:pt x="26" y="8"/>
                      <a:pt x="0" y="19"/>
                      <a:pt x="0" y="32"/>
                    </a:cubicBezTo>
                    <a:cubicBezTo>
                      <a:pt x="0" y="34"/>
                      <a:pt x="5" y="38"/>
                      <a:pt x="9" y="38"/>
                    </a:cubicBezTo>
                    <a:cubicBezTo>
                      <a:pt x="11" y="38"/>
                      <a:pt x="12" y="38"/>
                      <a:pt x="14" y="38"/>
                    </a:cubicBezTo>
                    <a:cubicBezTo>
                      <a:pt x="15" y="38"/>
                      <a:pt x="17" y="38"/>
                      <a:pt x="18" y="38"/>
                    </a:cubicBezTo>
                    <a:cubicBezTo>
                      <a:pt x="15" y="40"/>
                      <a:pt x="7" y="38"/>
                      <a:pt x="7" y="44"/>
                    </a:cubicBezTo>
                    <a:cubicBezTo>
                      <a:pt x="7" y="49"/>
                      <a:pt x="12" y="50"/>
                      <a:pt x="18" y="50"/>
                    </a:cubicBezTo>
                    <a:cubicBezTo>
                      <a:pt x="22" y="50"/>
                      <a:pt x="26" y="49"/>
                      <a:pt x="29" y="49"/>
                    </a:cubicBezTo>
                    <a:cubicBezTo>
                      <a:pt x="32" y="49"/>
                      <a:pt x="39" y="49"/>
                      <a:pt x="44" y="49"/>
                    </a:cubicBezTo>
                    <a:cubicBezTo>
                      <a:pt x="47" y="49"/>
                      <a:pt x="49" y="51"/>
                      <a:pt x="51" y="52"/>
                    </a:cubicBezTo>
                    <a:cubicBezTo>
                      <a:pt x="48" y="52"/>
                      <a:pt x="46" y="53"/>
                      <a:pt x="42" y="53"/>
                    </a:cubicBezTo>
                    <a:cubicBezTo>
                      <a:pt x="30" y="53"/>
                      <a:pt x="21" y="54"/>
                      <a:pt x="14" y="59"/>
                    </a:cubicBezTo>
                    <a:cubicBezTo>
                      <a:pt x="16" y="63"/>
                      <a:pt x="21" y="69"/>
                      <a:pt x="28" y="69"/>
                    </a:cubicBezTo>
                    <a:cubicBezTo>
                      <a:pt x="29" y="69"/>
                      <a:pt x="32" y="69"/>
                      <a:pt x="34" y="69"/>
                    </a:cubicBezTo>
                    <a:cubicBezTo>
                      <a:pt x="38" y="69"/>
                      <a:pt x="41" y="69"/>
                      <a:pt x="43" y="71"/>
                    </a:cubicBezTo>
                    <a:cubicBezTo>
                      <a:pt x="46" y="73"/>
                      <a:pt x="43" y="78"/>
                      <a:pt x="48" y="78"/>
                    </a:cubicBezTo>
                    <a:cubicBezTo>
                      <a:pt x="56" y="78"/>
                      <a:pt x="61" y="78"/>
                      <a:pt x="74" y="78"/>
                    </a:cubicBezTo>
                    <a:cubicBezTo>
                      <a:pt x="80" y="73"/>
                      <a:pt x="87" y="76"/>
                      <a:pt x="94" y="72"/>
                    </a:cubicBezTo>
                    <a:cubicBezTo>
                      <a:pt x="98" y="70"/>
                      <a:pt x="96" y="67"/>
                      <a:pt x="101" y="67"/>
                    </a:cubicBezTo>
                    <a:cubicBezTo>
                      <a:pt x="109" y="67"/>
                      <a:pt x="113" y="75"/>
                      <a:pt x="124" y="75"/>
                    </a:cubicBezTo>
                    <a:cubicBezTo>
                      <a:pt x="125" y="75"/>
                      <a:pt x="126" y="75"/>
                      <a:pt x="126" y="75"/>
                    </a:cubicBezTo>
                    <a:cubicBezTo>
                      <a:pt x="133" y="75"/>
                      <a:pt x="138" y="75"/>
                      <a:pt x="141" y="70"/>
                    </a:cubicBezTo>
                    <a:cubicBezTo>
                      <a:pt x="139" y="69"/>
                      <a:pt x="138" y="69"/>
                      <a:pt x="138" y="66"/>
                    </a:cubicBezTo>
                    <a:cubicBezTo>
                      <a:pt x="137" y="66"/>
                      <a:pt x="134" y="66"/>
                      <a:pt x="134" y="64"/>
                    </a:cubicBezTo>
                    <a:cubicBezTo>
                      <a:pt x="134" y="62"/>
                      <a:pt x="135" y="61"/>
                      <a:pt x="137" y="61"/>
                    </a:cubicBezTo>
                    <a:cubicBezTo>
                      <a:pt x="139" y="61"/>
                      <a:pt x="141" y="61"/>
                      <a:pt x="142" y="61"/>
                    </a:cubicBezTo>
                    <a:cubicBezTo>
                      <a:pt x="144" y="61"/>
                      <a:pt x="145" y="61"/>
                      <a:pt x="149" y="59"/>
                    </a:cubicBezTo>
                    <a:cubicBezTo>
                      <a:pt x="143" y="55"/>
                      <a:pt x="119" y="48"/>
                      <a:pt x="119" y="39"/>
                    </a:cubicBezTo>
                    <a:cubicBezTo>
                      <a:pt x="119" y="32"/>
                      <a:pt x="112" y="26"/>
                      <a:pt x="112" y="15"/>
                    </a:cubicBezTo>
                    <a:cubicBezTo>
                      <a:pt x="112" y="13"/>
                      <a:pt x="118" y="10"/>
                      <a:pt x="118" y="6"/>
                    </a:cubicBezTo>
                    <a:cubicBezTo>
                      <a:pt x="118" y="2"/>
                      <a:pt x="113" y="0"/>
                      <a:pt x="108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51" name="Freeform 114"/>
              <p:cNvSpPr>
                <a:spLocks/>
              </p:cNvSpPr>
              <p:nvPr/>
            </p:nvSpPr>
            <p:spPr bwMode="auto">
              <a:xfrm>
                <a:off x="3299273" y="2054225"/>
                <a:ext cx="179387" cy="117475"/>
              </a:xfrm>
              <a:custGeom>
                <a:avLst/>
                <a:gdLst>
                  <a:gd name="T0" fmla="*/ 36 w 83"/>
                  <a:gd name="T1" fmla="*/ 0 h 54"/>
                  <a:gd name="T2" fmla="*/ 27 w 83"/>
                  <a:gd name="T3" fmla="*/ 3 h 54"/>
                  <a:gd name="T4" fmla="*/ 16 w 83"/>
                  <a:gd name="T5" fmla="*/ 1 h 54"/>
                  <a:gd name="T6" fmla="*/ 10 w 83"/>
                  <a:gd name="T7" fmla="*/ 3 h 54"/>
                  <a:gd name="T8" fmla="*/ 15 w 83"/>
                  <a:gd name="T9" fmla="*/ 12 h 54"/>
                  <a:gd name="T10" fmla="*/ 0 w 83"/>
                  <a:gd name="T11" fmla="*/ 40 h 54"/>
                  <a:gd name="T12" fmla="*/ 14 w 83"/>
                  <a:gd name="T13" fmla="*/ 46 h 54"/>
                  <a:gd name="T14" fmla="*/ 18 w 83"/>
                  <a:gd name="T15" fmla="*/ 51 h 54"/>
                  <a:gd name="T16" fmla="*/ 23 w 83"/>
                  <a:gd name="T17" fmla="*/ 54 h 54"/>
                  <a:gd name="T18" fmla="*/ 44 w 83"/>
                  <a:gd name="T19" fmla="*/ 45 h 54"/>
                  <a:gd name="T20" fmla="*/ 66 w 83"/>
                  <a:gd name="T21" fmla="*/ 24 h 54"/>
                  <a:gd name="T22" fmla="*/ 83 w 83"/>
                  <a:gd name="T23" fmla="*/ 18 h 54"/>
                  <a:gd name="T24" fmla="*/ 64 w 83"/>
                  <a:gd name="T25" fmla="*/ 5 h 54"/>
                  <a:gd name="T26" fmla="*/ 56 w 83"/>
                  <a:gd name="T27" fmla="*/ 7 h 54"/>
                  <a:gd name="T28" fmla="*/ 54 w 83"/>
                  <a:gd name="T29" fmla="*/ 6 h 54"/>
                  <a:gd name="T30" fmla="*/ 39 w 83"/>
                  <a:gd name="T31" fmla="*/ 1 h 54"/>
                  <a:gd name="T32" fmla="*/ 36 w 83"/>
                  <a:gd name="T33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3" h="54">
                    <a:moveTo>
                      <a:pt x="36" y="0"/>
                    </a:moveTo>
                    <a:cubicBezTo>
                      <a:pt x="33" y="0"/>
                      <a:pt x="30" y="3"/>
                      <a:pt x="27" y="3"/>
                    </a:cubicBezTo>
                    <a:cubicBezTo>
                      <a:pt x="23" y="3"/>
                      <a:pt x="20" y="1"/>
                      <a:pt x="16" y="1"/>
                    </a:cubicBezTo>
                    <a:cubicBezTo>
                      <a:pt x="15" y="1"/>
                      <a:pt x="13" y="2"/>
                      <a:pt x="10" y="3"/>
                    </a:cubicBezTo>
                    <a:cubicBezTo>
                      <a:pt x="11" y="6"/>
                      <a:pt x="15" y="10"/>
                      <a:pt x="15" y="12"/>
                    </a:cubicBezTo>
                    <a:cubicBezTo>
                      <a:pt x="15" y="23"/>
                      <a:pt x="0" y="31"/>
                      <a:pt x="0" y="40"/>
                    </a:cubicBezTo>
                    <a:cubicBezTo>
                      <a:pt x="0" y="44"/>
                      <a:pt x="12" y="43"/>
                      <a:pt x="14" y="46"/>
                    </a:cubicBezTo>
                    <a:cubicBezTo>
                      <a:pt x="15" y="47"/>
                      <a:pt x="17" y="51"/>
                      <a:pt x="18" y="51"/>
                    </a:cubicBezTo>
                    <a:cubicBezTo>
                      <a:pt x="20" y="51"/>
                      <a:pt x="21" y="54"/>
                      <a:pt x="23" y="54"/>
                    </a:cubicBezTo>
                    <a:cubicBezTo>
                      <a:pt x="25" y="54"/>
                      <a:pt x="44" y="47"/>
                      <a:pt x="44" y="45"/>
                    </a:cubicBezTo>
                    <a:cubicBezTo>
                      <a:pt x="44" y="38"/>
                      <a:pt x="57" y="27"/>
                      <a:pt x="66" y="24"/>
                    </a:cubicBezTo>
                    <a:cubicBezTo>
                      <a:pt x="68" y="23"/>
                      <a:pt x="83" y="21"/>
                      <a:pt x="83" y="18"/>
                    </a:cubicBezTo>
                    <a:cubicBezTo>
                      <a:pt x="83" y="11"/>
                      <a:pt x="69" y="5"/>
                      <a:pt x="64" y="5"/>
                    </a:cubicBezTo>
                    <a:cubicBezTo>
                      <a:pt x="61" y="5"/>
                      <a:pt x="58" y="7"/>
                      <a:pt x="56" y="7"/>
                    </a:cubicBezTo>
                    <a:cubicBezTo>
                      <a:pt x="55" y="7"/>
                      <a:pt x="55" y="7"/>
                      <a:pt x="54" y="6"/>
                    </a:cubicBezTo>
                    <a:cubicBezTo>
                      <a:pt x="48" y="6"/>
                      <a:pt x="45" y="2"/>
                      <a:pt x="39" y="1"/>
                    </a:cubicBezTo>
                    <a:cubicBezTo>
                      <a:pt x="38" y="0"/>
                      <a:pt x="37" y="0"/>
                      <a:pt x="36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52" name="Freeform 115"/>
              <p:cNvSpPr>
                <a:spLocks noEditPoints="1"/>
              </p:cNvSpPr>
              <p:nvPr/>
            </p:nvSpPr>
            <p:spPr bwMode="auto">
              <a:xfrm>
                <a:off x="3442148" y="1970088"/>
                <a:ext cx="214312" cy="90488"/>
              </a:xfrm>
              <a:custGeom>
                <a:avLst/>
                <a:gdLst>
                  <a:gd name="T0" fmla="*/ 20 w 99"/>
                  <a:gd name="T1" fmla="*/ 23 h 42"/>
                  <a:gd name="T2" fmla="*/ 18 w 99"/>
                  <a:gd name="T3" fmla="*/ 22 h 42"/>
                  <a:gd name="T4" fmla="*/ 20 w 99"/>
                  <a:gd name="T5" fmla="*/ 23 h 42"/>
                  <a:gd name="T6" fmla="*/ 25 w 99"/>
                  <a:gd name="T7" fmla="*/ 17 h 42"/>
                  <a:gd name="T8" fmla="*/ 21 w 99"/>
                  <a:gd name="T9" fmla="*/ 16 h 42"/>
                  <a:gd name="T10" fmla="*/ 25 w 99"/>
                  <a:gd name="T11" fmla="*/ 17 h 42"/>
                  <a:gd name="T12" fmla="*/ 23 w 99"/>
                  <a:gd name="T13" fmla="*/ 11 h 42"/>
                  <a:gd name="T14" fmla="*/ 24 w 99"/>
                  <a:gd name="T15" fmla="*/ 11 h 42"/>
                  <a:gd name="T16" fmla="*/ 23 w 99"/>
                  <a:gd name="T17" fmla="*/ 11 h 42"/>
                  <a:gd name="T18" fmla="*/ 69 w 99"/>
                  <a:gd name="T19" fmla="*/ 0 h 42"/>
                  <a:gd name="T20" fmla="*/ 59 w 99"/>
                  <a:gd name="T21" fmla="*/ 9 h 42"/>
                  <a:gd name="T22" fmla="*/ 66 w 99"/>
                  <a:gd name="T23" fmla="*/ 13 h 42"/>
                  <a:gd name="T24" fmla="*/ 66 w 99"/>
                  <a:gd name="T25" fmla="*/ 17 h 42"/>
                  <a:gd name="T26" fmla="*/ 63 w 99"/>
                  <a:gd name="T27" fmla="*/ 18 h 42"/>
                  <a:gd name="T28" fmla="*/ 69 w 99"/>
                  <a:gd name="T29" fmla="*/ 19 h 42"/>
                  <a:gd name="T30" fmla="*/ 63 w 99"/>
                  <a:gd name="T31" fmla="*/ 23 h 42"/>
                  <a:gd name="T32" fmla="*/ 36 w 99"/>
                  <a:gd name="T33" fmla="*/ 12 h 42"/>
                  <a:gd name="T34" fmla="*/ 29 w 99"/>
                  <a:gd name="T35" fmla="*/ 12 h 42"/>
                  <a:gd name="T36" fmla="*/ 24 w 99"/>
                  <a:gd name="T37" fmla="*/ 8 h 42"/>
                  <a:gd name="T38" fmla="*/ 19 w 99"/>
                  <a:gd name="T39" fmla="*/ 7 h 42"/>
                  <a:gd name="T40" fmla="*/ 15 w 99"/>
                  <a:gd name="T41" fmla="*/ 8 h 42"/>
                  <a:gd name="T42" fmla="*/ 17 w 99"/>
                  <a:gd name="T43" fmla="*/ 10 h 42"/>
                  <a:gd name="T44" fmla="*/ 17 w 99"/>
                  <a:gd name="T45" fmla="*/ 10 h 42"/>
                  <a:gd name="T46" fmla="*/ 11 w 99"/>
                  <a:gd name="T47" fmla="*/ 14 h 42"/>
                  <a:gd name="T48" fmla="*/ 14 w 99"/>
                  <a:gd name="T49" fmla="*/ 15 h 42"/>
                  <a:gd name="T50" fmla="*/ 12 w 99"/>
                  <a:gd name="T51" fmla="*/ 15 h 42"/>
                  <a:gd name="T52" fmla="*/ 10 w 99"/>
                  <a:gd name="T53" fmla="*/ 15 h 42"/>
                  <a:gd name="T54" fmla="*/ 7 w 99"/>
                  <a:gd name="T55" fmla="*/ 15 h 42"/>
                  <a:gd name="T56" fmla="*/ 7 w 99"/>
                  <a:gd name="T57" fmla="*/ 19 h 42"/>
                  <a:gd name="T58" fmla="*/ 10 w 99"/>
                  <a:gd name="T59" fmla="*/ 20 h 42"/>
                  <a:gd name="T60" fmla="*/ 7 w 99"/>
                  <a:gd name="T61" fmla="*/ 20 h 42"/>
                  <a:gd name="T62" fmla="*/ 0 w 99"/>
                  <a:gd name="T63" fmla="*/ 23 h 42"/>
                  <a:gd name="T64" fmla="*/ 0 w 99"/>
                  <a:gd name="T65" fmla="*/ 27 h 42"/>
                  <a:gd name="T66" fmla="*/ 5 w 99"/>
                  <a:gd name="T67" fmla="*/ 31 h 42"/>
                  <a:gd name="T68" fmla="*/ 15 w 99"/>
                  <a:gd name="T69" fmla="*/ 33 h 42"/>
                  <a:gd name="T70" fmla="*/ 26 w 99"/>
                  <a:gd name="T71" fmla="*/ 31 h 42"/>
                  <a:gd name="T72" fmla="*/ 30 w 99"/>
                  <a:gd name="T73" fmla="*/ 27 h 42"/>
                  <a:gd name="T74" fmla="*/ 34 w 99"/>
                  <a:gd name="T75" fmla="*/ 34 h 42"/>
                  <a:gd name="T76" fmla="*/ 31 w 99"/>
                  <a:gd name="T77" fmla="*/ 34 h 42"/>
                  <a:gd name="T78" fmla="*/ 26 w 99"/>
                  <a:gd name="T79" fmla="*/ 37 h 42"/>
                  <a:gd name="T80" fmla="*/ 34 w 99"/>
                  <a:gd name="T81" fmla="*/ 42 h 42"/>
                  <a:gd name="T82" fmla="*/ 53 w 99"/>
                  <a:gd name="T83" fmla="*/ 37 h 42"/>
                  <a:gd name="T84" fmla="*/ 72 w 99"/>
                  <a:gd name="T85" fmla="*/ 32 h 42"/>
                  <a:gd name="T86" fmla="*/ 73 w 99"/>
                  <a:gd name="T87" fmla="*/ 32 h 42"/>
                  <a:gd name="T88" fmla="*/ 81 w 99"/>
                  <a:gd name="T89" fmla="*/ 33 h 42"/>
                  <a:gd name="T90" fmla="*/ 89 w 99"/>
                  <a:gd name="T91" fmla="*/ 33 h 42"/>
                  <a:gd name="T92" fmla="*/ 90 w 99"/>
                  <a:gd name="T93" fmla="*/ 33 h 42"/>
                  <a:gd name="T94" fmla="*/ 99 w 99"/>
                  <a:gd name="T95" fmla="*/ 20 h 42"/>
                  <a:gd name="T96" fmla="*/ 93 w 99"/>
                  <a:gd name="T97" fmla="*/ 13 h 42"/>
                  <a:gd name="T98" fmla="*/ 85 w 99"/>
                  <a:gd name="T99" fmla="*/ 16 h 42"/>
                  <a:gd name="T100" fmla="*/ 74 w 99"/>
                  <a:gd name="T101" fmla="*/ 6 h 42"/>
                  <a:gd name="T102" fmla="*/ 74 w 99"/>
                  <a:gd name="T103" fmla="*/ 2 h 42"/>
                  <a:gd name="T104" fmla="*/ 69 w 99"/>
                  <a:gd name="T105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99" h="42">
                    <a:moveTo>
                      <a:pt x="20" y="23"/>
                    </a:moveTo>
                    <a:cubicBezTo>
                      <a:pt x="19" y="23"/>
                      <a:pt x="19" y="22"/>
                      <a:pt x="18" y="22"/>
                    </a:cubicBezTo>
                    <a:cubicBezTo>
                      <a:pt x="19" y="22"/>
                      <a:pt x="19" y="23"/>
                      <a:pt x="20" y="23"/>
                    </a:cubicBezTo>
                    <a:moveTo>
                      <a:pt x="25" y="17"/>
                    </a:moveTo>
                    <a:cubicBezTo>
                      <a:pt x="24" y="17"/>
                      <a:pt x="22" y="16"/>
                      <a:pt x="21" y="16"/>
                    </a:cubicBezTo>
                    <a:cubicBezTo>
                      <a:pt x="22" y="16"/>
                      <a:pt x="23" y="16"/>
                      <a:pt x="25" y="17"/>
                    </a:cubicBezTo>
                    <a:moveTo>
                      <a:pt x="23" y="11"/>
                    </a:moveTo>
                    <a:cubicBezTo>
                      <a:pt x="23" y="11"/>
                      <a:pt x="23" y="11"/>
                      <a:pt x="24" y="11"/>
                    </a:cubicBezTo>
                    <a:cubicBezTo>
                      <a:pt x="23" y="11"/>
                      <a:pt x="23" y="11"/>
                      <a:pt x="23" y="11"/>
                    </a:cubicBezTo>
                    <a:moveTo>
                      <a:pt x="69" y="0"/>
                    </a:moveTo>
                    <a:cubicBezTo>
                      <a:pt x="66" y="2"/>
                      <a:pt x="59" y="4"/>
                      <a:pt x="59" y="9"/>
                    </a:cubicBezTo>
                    <a:cubicBezTo>
                      <a:pt x="59" y="12"/>
                      <a:pt x="64" y="13"/>
                      <a:pt x="66" y="13"/>
                    </a:cubicBezTo>
                    <a:cubicBezTo>
                      <a:pt x="66" y="17"/>
                      <a:pt x="66" y="17"/>
                      <a:pt x="66" y="17"/>
                    </a:cubicBezTo>
                    <a:cubicBezTo>
                      <a:pt x="65" y="17"/>
                      <a:pt x="63" y="18"/>
                      <a:pt x="63" y="18"/>
                    </a:cubicBezTo>
                    <a:cubicBezTo>
                      <a:pt x="64" y="19"/>
                      <a:pt x="66" y="19"/>
                      <a:pt x="69" y="19"/>
                    </a:cubicBezTo>
                    <a:cubicBezTo>
                      <a:pt x="68" y="21"/>
                      <a:pt x="66" y="23"/>
                      <a:pt x="63" y="23"/>
                    </a:cubicBezTo>
                    <a:cubicBezTo>
                      <a:pt x="50" y="23"/>
                      <a:pt x="44" y="12"/>
                      <a:pt x="36" y="12"/>
                    </a:cubicBezTo>
                    <a:cubicBezTo>
                      <a:pt x="35" y="12"/>
                      <a:pt x="33" y="12"/>
                      <a:pt x="29" y="12"/>
                    </a:cubicBezTo>
                    <a:cubicBezTo>
                      <a:pt x="29" y="8"/>
                      <a:pt x="26" y="8"/>
                      <a:pt x="24" y="8"/>
                    </a:cubicBezTo>
                    <a:cubicBezTo>
                      <a:pt x="23" y="8"/>
                      <a:pt x="21" y="7"/>
                      <a:pt x="19" y="7"/>
                    </a:cubicBezTo>
                    <a:cubicBezTo>
                      <a:pt x="18" y="7"/>
                      <a:pt x="17" y="7"/>
                      <a:pt x="15" y="8"/>
                    </a:cubicBezTo>
                    <a:cubicBezTo>
                      <a:pt x="15" y="9"/>
                      <a:pt x="16" y="10"/>
                      <a:pt x="17" y="10"/>
                    </a:cubicBezTo>
                    <a:cubicBezTo>
                      <a:pt x="17" y="10"/>
                      <a:pt x="17" y="10"/>
                      <a:pt x="17" y="10"/>
                    </a:cubicBezTo>
                    <a:cubicBezTo>
                      <a:pt x="14" y="10"/>
                      <a:pt x="12" y="12"/>
                      <a:pt x="11" y="14"/>
                    </a:cubicBezTo>
                    <a:cubicBezTo>
                      <a:pt x="12" y="14"/>
                      <a:pt x="13" y="15"/>
                      <a:pt x="14" y="15"/>
                    </a:cubicBezTo>
                    <a:cubicBezTo>
                      <a:pt x="13" y="15"/>
                      <a:pt x="12" y="15"/>
                      <a:pt x="12" y="15"/>
                    </a:cubicBezTo>
                    <a:cubicBezTo>
                      <a:pt x="12" y="15"/>
                      <a:pt x="11" y="15"/>
                      <a:pt x="10" y="15"/>
                    </a:cubicBezTo>
                    <a:cubicBezTo>
                      <a:pt x="9" y="15"/>
                      <a:pt x="8" y="15"/>
                      <a:pt x="7" y="15"/>
                    </a:cubicBezTo>
                    <a:cubicBezTo>
                      <a:pt x="7" y="19"/>
                      <a:pt x="7" y="19"/>
                      <a:pt x="7" y="19"/>
                    </a:cubicBezTo>
                    <a:cubicBezTo>
                      <a:pt x="8" y="19"/>
                      <a:pt x="9" y="20"/>
                      <a:pt x="10" y="20"/>
                    </a:cubicBezTo>
                    <a:cubicBezTo>
                      <a:pt x="9" y="20"/>
                      <a:pt x="8" y="20"/>
                      <a:pt x="7" y="20"/>
                    </a:cubicBezTo>
                    <a:cubicBezTo>
                      <a:pt x="5" y="20"/>
                      <a:pt x="3" y="22"/>
                      <a:pt x="0" y="23"/>
                    </a:cubicBezTo>
                    <a:cubicBezTo>
                      <a:pt x="1" y="25"/>
                      <a:pt x="0" y="24"/>
                      <a:pt x="0" y="27"/>
                    </a:cubicBezTo>
                    <a:cubicBezTo>
                      <a:pt x="0" y="29"/>
                      <a:pt x="2" y="31"/>
                      <a:pt x="5" y="31"/>
                    </a:cubicBezTo>
                    <a:cubicBezTo>
                      <a:pt x="7" y="31"/>
                      <a:pt x="11" y="33"/>
                      <a:pt x="15" y="33"/>
                    </a:cubicBezTo>
                    <a:cubicBezTo>
                      <a:pt x="18" y="33"/>
                      <a:pt x="22" y="32"/>
                      <a:pt x="26" y="31"/>
                    </a:cubicBezTo>
                    <a:cubicBezTo>
                      <a:pt x="26" y="29"/>
                      <a:pt x="28" y="28"/>
                      <a:pt x="30" y="27"/>
                    </a:cubicBezTo>
                    <a:cubicBezTo>
                      <a:pt x="30" y="30"/>
                      <a:pt x="33" y="32"/>
                      <a:pt x="34" y="34"/>
                    </a:cubicBezTo>
                    <a:cubicBezTo>
                      <a:pt x="33" y="34"/>
                      <a:pt x="32" y="34"/>
                      <a:pt x="31" y="34"/>
                    </a:cubicBezTo>
                    <a:cubicBezTo>
                      <a:pt x="29" y="34"/>
                      <a:pt x="26" y="34"/>
                      <a:pt x="26" y="37"/>
                    </a:cubicBezTo>
                    <a:cubicBezTo>
                      <a:pt x="26" y="39"/>
                      <a:pt x="31" y="42"/>
                      <a:pt x="34" y="42"/>
                    </a:cubicBezTo>
                    <a:cubicBezTo>
                      <a:pt x="41" y="42"/>
                      <a:pt x="47" y="40"/>
                      <a:pt x="53" y="37"/>
                    </a:cubicBezTo>
                    <a:cubicBezTo>
                      <a:pt x="54" y="37"/>
                      <a:pt x="72" y="33"/>
                      <a:pt x="72" y="32"/>
                    </a:cubicBezTo>
                    <a:cubicBezTo>
                      <a:pt x="72" y="32"/>
                      <a:pt x="72" y="32"/>
                      <a:pt x="73" y="32"/>
                    </a:cubicBezTo>
                    <a:cubicBezTo>
                      <a:pt x="75" y="32"/>
                      <a:pt x="78" y="32"/>
                      <a:pt x="81" y="33"/>
                    </a:cubicBezTo>
                    <a:cubicBezTo>
                      <a:pt x="84" y="33"/>
                      <a:pt x="87" y="33"/>
                      <a:pt x="89" y="33"/>
                    </a:cubicBezTo>
                    <a:cubicBezTo>
                      <a:pt x="89" y="33"/>
                      <a:pt x="90" y="33"/>
                      <a:pt x="90" y="33"/>
                    </a:cubicBezTo>
                    <a:cubicBezTo>
                      <a:pt x="93" y="32"/>
                      <a:pt x="99" y="24"/>
                      <a:pt x="99" y="20"/>
                    </a:cubicBezTo>
                    <a:cubicBezTo>
                      <a:pt x="99" y="16"/>
                      <a:pt x="96" y="13"/>
                      <a:pt x="93" y="13"/>
                    </a:cubicBezTo>
                    <a:cubicBezTo>
                      <a:pt x="89" y="13"/>
                      <a:pt x="88" y="16"/>
                      <a:pt x="85" y="16"/>
                    </a:cubicBezTo>
                    <a:cubicBezTo>
                      <a:pt x="80" y="16"/>
                      <a:pt x="74" y="10"/>
                      <a:pt x="74" y="6"/>
                    </a:cubicBezTo>
                    <a:cubicBezTo>
                      <a:pt x="74" y="5"/>
                      <a:pt x="74" y="4"/>
                      <a:pt x="74" y="2"/>
                    </a:cubicBezTo>
                    <a:cubicBezTo>
                      <a:pt x="72" y="2"/>
                      <a:pt x="71" y="1"/>
                      <a:pt x="69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53" name="Freeform 116"/>
              <p:cNvSpPr>
                <a:spLocks/>
              </p:cNvSpPr>
              <p:nvPr/>
            </p:nvSpPr>
            <p:spPr bwMode="auto">
              <a:xfrm>
                <a:off x="3411986" y="2001837"/>
                <a:ext cx="30162" cy="22226"/>
              </a:xfrm>
              <a:custGeom>
                <a:avLst/>
                <a:gdLst>
                  <a:gd name="T0" fmla="*/ 13 w 14"/>
                  <a:gd name="T1" fmla="*/ 0 h 10"/>
                  <a:gd name="T2" fmla="*/ 0 w 14"/>
                  <a:gd name="T3" fmla="*/ 6 h 10"/>
                  <a:gd name="T4" fmla="*/ 5 w 14"/>
                  <a:gd name="T5" fmla="*/ 10 h 10"/>
                  <a:gd name="T6" fmla="*/ 14 w 14"/>
                  <a:gd name="T7" fmla="*/ 0 h 10"/>
                  <a:gd name="T8" fmla="*/ 13 w 14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0">
                    <a:moveTo>
                      <a:pt x="13" y="0"/>
                    </a:moveTo>
                    <a:cubicBezTo>
                      <a:pt x="10" y="0"/>
                      <a:pt x="0" y="2"/>
                      <a:pt x="0" y="6"/>
                    </a:cubicBezTo>
                    <a:cubicBezTo>
                      <a:pt x="0" y="8"/>
                      <a:pt x="3" y="10"/>
                      <a:pt x="5" y="10"/>
                    </a:cubicBezTo>
                    <a:cubicBezTo>
                      <a:pt x="9" y="10"/>
                      <a:pt x="13" y="4"/>
                      <a:pt x="14" y="0"/>
                    </a:cubicBezTo>
                    <a:cubicBezTo>
                      <a:pt x="13" y="0"/>
                      <a:pt x="13" y="0"/>
                      <a:pt x="1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54" name="Freeform 117"/>
              <p:cNvSpPr>
                <a:spLocks/>
              </p:cNvSpPr>
              <p:nvPr/>
            </p:nvSpPr>
            <p:spPr bwMode="auto">
              <a:xfrm>
                <a:off x="3489772" y="1971675"/>
                <a:ext cx="22226" cy="6350"/>
              </a:xfrm>
              <a:custGeom>
                <a:avLst/>
                <a:gdLst>
                  <a:gd name="T0" fmla="*/ 10 w 10"/>
                  <a:gd name="T1" fmla="*/ 0 h 3"/>
                  <a:gd name="T2" fmla="*/ 0 w 10"/>
                  <a:gd name="T3" fmla="*/ 0 h 3"/>
                  <a:gd name="T4" fmla="*/ 4 w 10"/>
                  <a:gd name="T5" fmla="*/ 3 h 3"/>
                  <a:gd name="T6" fmla="*/ 10 w 10"/>
                  <a:gd name="T7" fmla="*/ 3 h 3"/>
                  <a:gd name="T8" fmla="*/ 10 w 10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2" y="3"/>
                      <a:pt x="4" y="3"/>
                    </a:cubicBezTo>
                    <a:cubicBezTo>
                      <a:pt x="4" y="3"/>
                      <a:pt x="9" y="3"/>
                      <a:pt x="10" y="3"/>
                    </a:cubicBezTo>
                    <a:cubicBezTo>
                      <a:pt x="10" y="0"/>
                      <a:pt x="10" y="0"/>
                      <a:pt x="1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55" name="Freeform 118"/>
              <p:cNvSpPr>
                <a:spLocks/>
              </p:cNvSpPr>
              <p:nvPr/>
            </p:nvSpPr>
            <p:spPr bwMode="auto">
              <a:xfrm>
                <a:off x="3351661" y="1947863"/>
                <a:ext cx="123825" cy="63500"/>
              </a:xfrm>
              <a:custGeom>
                <a:avLst/>
                <a:gdLst>
                  <a:gd name="T0" fmla="*/ 52 w 57"/>
                  <a:gd name="T1" fmla="*/ 0 h 29"/>
                  <a:gd name="T2" fmla="*/ 40 w 57"/>
                  <a:gd name="T3" fmla="*/ 2 h 29"/>
                  <a:gd name="T4" fmla="*/ 34 w 57"/>
                  <a:gd name="T5" fmla="*/ 1 h 29"/>
                  <a:gd name="T6" fmla="*/ 20 w 57"/>
                  <a:gd name="T7" fmla="*/ 12 h 29"/>
                  <a:gd name="T8" fmla="*/ 6 w 57"/>
                  <a:gd name="T9" fmla="*/ 18 h 29"/>
                  <a:gd name="T10" fmla="*/ 0 w 57"/>
                  <a:gd name="T11" fmla="*/ 23 h 29"/>
                  <a:gd name="T12" fmla="*/ 3 w 57"/>
                  <a:gd name="T13" fmla="*/ 27 h 29"/>
                  <a:gd name="T14" fmla="*/ 8 w 57"/>
                  <a:gd name="T15" fmla="*/ 25 h 29"/>
                  <a:gd name="T16" fmla="*/ 13 w 57"/>
                  <a:gd name="T17" fmla="*/ 25 h 29"/>
                  <a:gd name="T18" fmla="*/ 16 w 57"/>
                  <a:gd name="T19" fmla="*/ 25 h 29"/>
                  <a:gd name="T20" fmla="*/ 20 w 57"/>
                  <a:gd name="T21" fmla="*/ 29 h 29"/>
                  <a:gd name="T22" fmla="*/ 26 w 57"/>
                  <a:gd name="T23" fmla="*/ 23 h 29"/>
                  <a:gd name="T24" fmla="*/ 27 w 57"/>
                  <a:gd name="T25" fmla="*/ 23 h 29"/>
                  <a:gd name="T26" fmla="*/ 36 w 57"/>
                  <a:gd name="T27" fmla="*/ 14 h 29"/>
                  <a:gd name="T28" fmla="*/ 43 w 57"/>
                  <a:gd name="T29" fmla="*/ 22 h 29"/>
                  <a:gd name="T30" fmla="*/ 55 w 57"/>
                  <a:gd name="T31" fmla="*/ 13 h 29"/>
                  <a:gd name="T32" fmla="*/ 53 w 57"/>
                  <a:gd name="T33" fmla="*/ 7 h 29"/>
                  <a:gd name="T34" fmla="*/ 57 w 57"/>
                  <a:gd name="T35" fmla="*/ 3 h 29"/>
                  <a:gd name="T36" fmla="*/ 52 w 57"/>
                  <a:gd name="T37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57" h="29">
                    <a:moveTo>
                      <a:pt x="52" y="0"/>
                    </a:moveTo>
                    <a:cubicBezTo>
                      <a:pt x="47" y="0"/>
                      <a:pt x="40" y="2"/>
                      <a:pt x="40" y="2"/>
                    </a:cubicBezTo>
                    <a:cubicBezTo>
                      <a:pt x="37" y="2"/>
                      <a:pt x="37" y="1"/>
                      <a:pt x="34" y="1"/>
                    </a:cubicBezTo>
                    <a:cubicBezTo>
                      <a:pt x="27" y="1"/>
                      <a:pt x="25" y="9"/>
                      <a:pt x="20" y="12"/>
                    </a:cubicBezTo>
                    <a:cubicBezTo>
                      <a:pt x="15" y="15"/>
                      <a:pt x="11" y="15"/>
                      <a:pt x="6" y="18"/>
                    </a:cubicBezTo>
                    <a:cubicBezTo>
                      <a:pt x="5" y="18"/>
                      <a:pt x="0" y="22"/>
                      <a:pt x="0" y="23"/>
                    </a:cubicBezTo>
                    <a:cubicBezTo>
                      <a:pt x="0" y="24"/>
                      <a:pt x="2" y="25"/>
                      <a:pt x="3" y="27"/>
                    </a:cubicBezTo>
                    <a:cubicBezTo>
                      <a:pt x="5" y="27"/>
                      <a:pt x="6" y="25"/>
                      <a:pt x="8" y="25"/>
                    </a:cubicBezTo>
                    <a:cubicBezTo>
                      <a:pt x="9" y="25"/>
                      <a:pt x="11" y="25"/>
                      <a:pt x="13" y="25"/>
                    </a:cubicBezTo>
                    <a:cubicBezTo>
                      <a:pt x="13" y="25"/>
                      <a:pt x="14" y="25"/>
                      <a:pt x="16" y="25"/>
                    </a:cubicBezTo>
                    <a:cubicBezTo>
                      <a:pt x="16" y="26"/>
                      <a:pt x="18" y="29"/>
                      <a:pt x="20" y="29"/>
                    </a:cubicBezTo>
                    <a:cubicBezTo>
                      <a:pt x="23" y="29"/>
                      <a:pt x="26" y="26"/>
                      <a:pt x="26" y="23"/>
                    </a:cubicBezTo>
                    <a:cubicBezTo>
                      <a:pt x="27" y="23"/>
                      <a:pt x="27" y="23"/>
                      <a:pt x="27" y="23"/>
                    </a:cubicBezTo>
                    <a:cubicBezTo>
                      <a:pt x="32" y="23"/>
                      <a:pt x="35" y="18"/>
                      <a:pt x="36" y="14"/>
                    </a:cubicBezTo>
                    <a:cubicBezTo>
                      <a:pt x="38" y="15"/>
                      <a:pt x="38" y="22"/>
                      <a:pt x="43" y="22"/>
                    </a:cubicBezTo>
                    <a:cubicBezTo>
                      <a:pt x="55" y="13"/>
                      <a:pt x="55" y="13"/>
                      <a:pt x="55" y="13"/>
                    </a:cubicBezTo>
                    <a:cubicBezTo>
                      <a:pt x="55" y="11"/>
                      <a:pt x="53" y="10"/>
                      <a:pt x="53" y="7"/>
                    </a:cubicBezTo>
                    <a:cubicBezTo>
                      <a:pt x="55" y="7"/>
                      <a:pt x="57" y="5"/>
                      <a:pt x="57" y="3"/>
                    </a:cubicBezTo>
                    <a:cubicBezTo>
                      <a:pt x="57" y="1"/>
                      <a:pt x="54" y="0"/>
                      <a:pt x="5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56" name="Freeform 119"/>
              <p:cNvSpPr>
                <a:spLocks/>
              </p:cNvSpPr>
              <p:nvPr/>
            </p:nvSpPr>
            <p:spPr bwMode="auto">
              <a:xfrm>
                <a:off x="3513586" y="1897062"/>
                <a:ext cx="71437" cy="22226"/>
              </a:xfrm>
              <a:custGeom>
                <a:avLst/>
                <a:gdLst>
                  <a:gd name="T0" fmla="*/ 21 w 33"/>
                  <a:gd name="T1" fmla="*/ 0 h 10"/>
                  <a:gd name="T2" fmla="*/ 0 w 33"/>
                  <a:gd name="T3" fmla="*/ 10 h 10"/>
                  <a:gd name="T4" fmla="*/ 6 w 33"/>
                  <a:gd name="T5" fmla="*/ 8 h 10"/>
                  <a:gd name="T6" fmla="*/ 13 w 33"/>
                  <a:gd name="T7" fmla="*/ 10 h 10"/>
                  <a:gd name="T8" fmla="*/ 25 w 33"/>
                  <a:gd name="T9" fmla="*/ 10 h 10"/>
                  <a:gd name="T10" fmla="*/ 33 w 33"/>
                  <a:gd name="T11" fmla="*/ 8 h 10"/>
                  <a:gd name="T12" fmla="*/ 21 w 33"/>
                  <a:gd name="T13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" h="10">
                    <a:moveTo>
                      <a:pt x="21" y="0"/>
                    </a:moveTo>
                    <a:cubicBezTo>
                      <a:pt x="17" y="0"/>
                      <a:pt x="0" y="7"/>
                      <a:pt x="0" y="10"/>
                    </a:cubicBezTo>
                    <a:cubicBezTo>
                      <a:pt x="3" y="10"/>
                      <a:pt x="4" y="8"/>
                      <a:pt x="6" y="8"/>
                    </a:cubicBezTo>
                    <a:cubicBezTo>
                      <a:pt x="9" y="8"/>
                      <a:pt x="10" y="10"/>
                      <a:pt x="13" y="10"/>
                    </a:cubicBezTo>
                    <a:cubicBezTo>
                      <a:pt x="19" y="10"/>
                      <a:pt x="18" y="10"/>
                      <a:pt x="25" y="10"/>
                    </a:cubicBezTo>
                    <a:cubicBezTo>
                      <a:pt x="29" y="10"/>
                      <a:pt x="31" y="9"/>
                      <a:pt x="33" y="8"/>
                    </a:cubicBezTo>
                    <a:cubicBezTo>
                      <a:pt x="32" y="4"/>
                      <a:pt x="27" y="0"/>
                      <a:pt x="2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58" name="Freeform 120"/>
              <p:cNvSpPr>
                <a:spLocks/>
              </p:cNvSpPr>
              <p:nvPr/>
            </p:nvSpPr>
            <p:spPr bwMode="auto">
              <a:xfrm>
                <a:off x="3516761" y="1924050"/>
                <a:ext cx="61912" cy="30163"/>
              </a:xfrm>
              <a:custGeom>
                <a:avLst/>
                <a:gdLst>
                  <a:gd name="T0" fmla="*/ 23 w 29"/>
                  <a:gd name="T1" fmla="*/ 0 h 14"/>
                  <a:gd name="T2" fmla="*/ 0 w 29"/>
                  <a:gd name="T3" fmla="*/ 7 h 14"/>
                  <a:gd name="T4" fmla="*/ 9 w 29"/>
                  <a:gd name="T5" fmla="*/ 14 h 14"/>
                  <a:gd name="T6" fmla="*/ 24 w 29"/>
                  <a:gd name="T7" fmla="*/ 6 h 14"/>
                  <a:gd name="T8" fmla="*/ 16 w 29"/>
                  <a:gd name="T9" fmla="*/ 6 h 14"/>
                  <a:gd name="T10" fmla="*/ 29 w 29"/>
                  <a:gd name="T11" fmla="*/ 3 h 14"/>
                  <a:gd name="T12" fmla="*/ 23 w 29"/>
                  <a:gd name="T13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14">
                    <a:moveTo>
                      <a:pt x="23" y="0"/>
                    </a:moveTo>
                    <a:cubicBezTo>
                      <a:pt x="18" y="0"/>
                      <a:pt x="0" y="0"/>
                      <a:pt x="0" y="7"/>
                    </a:cubicBezTo>
                    <a:cubicBezTo>
                      <a:pt x="0" y="9"/>
                      <a:pt x="5" y="14"/>
                      <a:pt x="9" y="14"/>
                    </a:cubicBezTo>
                    <a:cubicBezTo>
                      <a:pt x="16" y="14"/>
                      <a:pt x="25" y="12"/>
                      <a:pt x="24" y="6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21" y="6"/>
                      <a:pt x="25" y="5"/>
                      <a:pt x="29" y="3"/>
                    </a:cubicBezTo>
                    <a:cubicBezTo>
                      <a:pt x="28" y="1"/>
                      <a:pt x="27" y="0"/>
                      <a:pt x="2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61" name="Freeform 121"/>
              <p:cNvSpPr>
                <a:spLocks/>
              </p:cNvSpPr>
              <p:nvPr/>
            </p:nvSpPr>
            <p:spPr bwMode="auto">
              <a:xfrm>
                <a:off x="3488186" y="1925638"/>
                <a:ext cx="19050" cy="17463"/>
              </a:xfrm>
              <a:custGeom>
                <a:avLst/>
                <a:gdLst>
                  <a:gd name="T0" fmla="*/ 2 w 9"/>
                  <a:gd name="T1" fmla="*/ 0 h 8"/>
                  <a:gd name="T2" fmla="*/ 0 w 9"/>
                  <a:gd name="T3" fmla="*/ 4 h 8"/>
                  <a:gd name="T4" fmla="*/ 5 w 9"/>
                  <a:gd name="T5" fmla="*/ 8 h 8"/>
                  <a:gd name="T6" fmla="*/ 9 w 9"/>
                  <a:gd name="T7" fmla="*/ 4 h 8"/>
                  <a:gd name="T8" fmla="*/ 2 w 9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8">
                    <a:moveTo>
                      <a:pt x="2" y="0"/>
                    </a:moveTo>
                    <a:cubicBezTo>
                      <a:pt x="1" y="0"/>
                      <a:pt x="0" y="1"/>
                      <a:pt x="0" y="4"/>
                    </a:cubicBezTo>
                    <a:cubicBezTo>
                      <a:pt x="0" y="5"/>
                      <a:pt x="3" y="8"/>
                      <a:pt x="5" y="8"/>
                    </a:cubicBezTo>
                    <a:cubicBezTo>
                      <a:pt x="7" y="8"/>
                      <a:pt x="8" y="6"/>
                      <a:pt x="9" y="4"/>
                    </a:cubicBezTo>
                    <a:cubicBezTo>
                      <a:pt x="8" y="4"/>
                      <a:pt x="4" y="0"/>
                      <a:pt x="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69" name="Freeform 122"/>
              <p:cNvSpPr>
                <a:spLocks/>
              </p:cNvSpPr>
              <p:nvPr/>
            </p:nvSpPr>
            <p:spPr bwMode="auto">
              <a:xfrm>
                <a:off x="3713611" y="2079625"/>
                <a:ext cx="104775" cy="85725"/>
              </a:xfrm>
              <a:custGeom>
                <a:avLst/>
                <a:gdLst>
                  <a:gd name="T0" fmla="*/ 21 w 48"/>
                  <a:gd name="T1" fmla="*/ 0 h 39"/>
                  <a:gd name="T2" fmla="*/ 10 w 48"/>
                  <a:gd name="T3" fmla="*/ 4 h 39"/>
                  <a:gd name="T4" fmla="*/ 8 w 48"/>
                  <a:gd name="T5" fmla="*/ 6 h 39"/>
                  <a:gd name="T6" fmla="*/ 17 w 48"/>
                  <a:gd name="T7" fmla="*/ 10 h 39"/>
                  <a:gd name="T8" fmla="*/ 17 w 48"/>
                  <a:gd name="T9" fmla="*/ 17 h 39"/>
                  <a:gd name="T10" fmla="*/ 13 w 48"/>
                  <a:gd name="T11" fmla="*/ 17 h 39"/>
                  <a:gd name="T12" fmla="*/ 0 w 48"/>
                  <a:gd name="T13" fmla="*/ 14 h 39"/>
                  <a:gd name="T14" fmla="*/ 0 w 48"/>
                  <a:gd name="T15" fmla="*/ 19 h 39"/>
                  <a:gd name="T16" fmla="*/ 25 w 48"/>
                  <a:gd name="T17" fmla="*/ 34 h 39"/>
                  <a:gd name="T18" fmla="*/ 31 w 48"/>
                  <a:gd name="T19" fmla="*/ 39 h 39"/>
                  <a:gd name="T20" fmla="*/ 37 w 48"/>
                  <a:gd name="T21" fmla="*/ 34 h 39"/>
                  <a:gd name="T22" fmla="*/ 48 w 48"/>
                  <a:gd name="T23" fmla="*/ 20 h 39"/>
                  <a:gd name="T24" fmla="*/ 42 w 48"/>
                  <a:gd name="T25" fmla="*/ 18 h 39"/>
                  <a:gd name="T26" fmla="*/ 43 w 48"/>
                  <a:gd name="T27" fmla="*/ 14 h 39"/>
                  <a:gd name="T28" fmla="*/ 40 w 48"/>
                  <a:gd name="T29" fmla="*/ 12 h 39"/>
                  <a:gd name="T30" fmla="*/ 32 w 48"/>
                  <a:gd name="T31" fmla="*/ 14 h 39"/>
                  <a:gd name="T32" fmla="*/ 41 w 48"/>
                  <a:gd name="T33" fmla="*/ 3 h 39"/>
                  <a:gd name="T34" fmla="*/ 39 w 48"/>
                  <a:gd name="T35" fmla="*/ 0 h 39"/>
                  <a:gd name="T36" fmla="*/ 27 w 48"/>
                  <a:gd name="T37" fmla="*/ 0 h 39"/>
                  <a:gd name="T38" fmla="*/ 21 w 48"/>
                  <a:gd name="T39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8" h="39">
                    <a:moveTo>
                      <a:pt x="21" y="0"/>
                    </a:moveTo>
                    <a:cubicBezTo>
                      <a:pt x="17" y="0"/>
                      <a:pt x="13" y="1"/>
                      <a:pt x="10" y="4"/>
                    </a:cubicBezTo>
                    <a:cubicBezTo>
                      <a:pt x="10" y="5"/>
                      <a:pt x="8" y="5"/>
                      <a:pt x="8" y="6"/>
                    </a:cubicBezTo>
                    <a:cubicBezTo>
                      <a:pt x="8" y="10"/>
                      <a:pt x="14" y="9"/>
                      <a:pt x="17" y="10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5" y="17"/>
                      <a:pt x="16" y="17"/>
                      <a:pt x="13" y="17"/>
                    </a:cubicBezTo>
                    <a:cubicBezTo>
                      <a:pt x="8" y="17"/>
                      <a:pt x="4" y="14"/>
                      <a:pt x="0" y="14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9" y="27"/>
                      <a:pt x="17" y="26"/>
                      <a:pt x="25" y="34"/>
                    </a:cubicBezTo>
                    <a:cubicBezTo>
                      <a:pt x="27" y="35"/>
                      <a:pt x="28" y="39"/>
                      <a:pt x="31" y="39"/>
                    </a:cubicBezTo>
                    <a:cubicBezTo>
                      <a:pt x="34" y="39"/>
                      <a:pt x="35" y="35"/>
                      <a:pt x="37" y="34"/>
                    </a:cubicBezTo>
                    <a:cubicBezTo>
                      <a:pt x="46" y="31"/>
                      <a:pt x="47" y="35"/>
                      <a:pt x="48" y="20"/>
                    </a:cubicBezTo>
                    <a:cubicBezTo>
                      <a:pt x="47" y="19"/>
                      <a:pt x="43" y="19"/>
                      <a:pt x="42" y="18"/>
                    </a:cubicBezTo>
                    <a:cubicBezTo>
                      <a:pt x="42" y="15"/>
                      <a:pt x="43" y="18"/>
                      <a:pt x="43" y="14"/>
                    </a:cubicBezTo>
                    <a:cubicBezTo>
                      <a:pt x="43" y="13"/>
                      <a:pt x="42" y="12"/>
                      <a:pt x="40" y="12"/>
                    </a:cubicBezTo>
                    <a:cubicBezTo>
                      <a:pt x="37" y="12"/>
                      <a:pt x="34" y="14"/>
                      <a:pt x="32" y="14"/>
                    </a:cubicBezTo>
                    <a:cubicBezTo>
                      <a:pt x="34" y="11"/>
                      <a:pt x="41" y="9"/>
                      <a:pt x="41" y="3"/>
                    </a:cubicBezTo>
                    <a:cubicBezTo>
                      <a:pt x="41" y="2"/>
                      <a:pt x="39" y="0"/>
                      <a:pt x="39" y="0"/>
                    </a:cubicBezTo>
                    <a:cubicBezTo>
                      <a:pt x="39" y="0"/>
                      <a:pt x="32" y="0"/>
                      <a:pt x="27" y="0"/>
                    </a:cubicBezTo>
                    <a:cubicBezTo>
                      <a:pt x="25" y="0"/>
                      <a:pt x="23" y="0"/>
                      <a:pt x="2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70" name="Freeform 123"/>
              <p:cNvSpPr>
                <a:spLocks/>
              </p:cNvSpPr>
              <p:nvPr/>
            </p:nvSpPr>
            <p:spPr bwMode="auto">
              <a:xfrm>
                <a:off x="3677098" y="1978025"/>
                <a:ext cx="117475" cy="58738"/>
              </a:xfrm>
              <a:custGeom>
                <a:avLst/>
                <a:gdLst>
                  <a:gd name="T0" fmla="*/ 27 w 54"/>
                  <a:gd name="T1" fmla="*/ 0 h 27"/>
                  <a:gd name="T2" fmla="*/ 24 w 54"/>
                  <a:gd name="T3" fmla="*/ 0 h 27"/>
                  <a:gd name="T4" fmla="*/ 34 w 54"/>
                  <a:gd name="T5" fmla="*/ 4 h 27"/>
                  <a:gd name="T6" fmla="*/ 34 w 54"/>
                  <a:gd name="T7" fmla="*/ 11 h 27"/>
                  <a:gd name="T8" fmla="*/ 19 w 54"/>
                  <a:gd name="T9" fmla="*/ 4 h 27"/>
                  <a:gd name="T10" fmla="*/ 19 w 54"/>
                  <a:gd name="T11" fmla="*/ 8 h 27"/>
                  <a:gd name="T12" fmla="*/ 24 w 54"/>
                  <a:gd name="T13" fmla="*/ 13 h 27"/>
                  <a:gd name="T14" fmla="*/ 22 w 54"/>
                  <a:gd name="T15" fmla="*/ 13 h 27"/>
                  <a:gd name="T16" fmla="*/ 3 w 54"/>
                  <a:gd name="T17" fmla="*/ 1 h 27"/>
                  <a:gd name="T18" fmla="*/ 0 w 54"/>
                  <a:gd name="T19" fmla="*/ 1 h 27"/>
                  <a:gd name="T20" fmla="*/ 1 w 54"/>
                  <a:gd name="T21" fmla="*/ 4 h 27"/>
                  <a:gd name="T22" fmla="*/ 0 w 54"/>
                  <a:gd name="T23" fmla="*/ 4 h 27"/>
                  <a:gd name="T24" fmla="*/ 0 w 54"/>
                  <a:gd name="T25" fmla="*/ 9 h 27"/>
                  <a:gd name="T26" fmla="*/ 6 w 54"/>
                  <a:gd name="T27" fmla="*/ 12 h 27"/>
                  <a:gd name="T28" fmla="*/ 7 w 54"/>
                  <a:gd name="T29" fmla="*/ 12 h 27"/>
                  <a:gd name="T30" fmla="*/ 8 w 54"/>
                  <a:gd name="T31" fmla="*/ 14 h 27"/>
                  <a:gd name="T32" fmla="*/ 13 w 54"/>
                  <a:gd name="T33" fmla="*/ 14 h 27"/>
                  <a:gd name="T34" fmla="*/ 16 w 54"/>
                  <a:gd name="T35" fmla="*/ 18 h 27"/>
                  <a:gd name="T36" fmla="*/ 37 w 54"/>
                  <a:gd name="T37" fmla="*/ 15 h 27"/>
                  <a:gd name="T38" fmla="*/ 40 w 54"/>
                  <a:gd name="T39" fmla="*/ 16 h 27"/>
                  <a:gd name="T40" fmla="*/ 33 w 54"/>
                  <a:gd name="T41" fmla="*/ 20 h 27"/>
                  <a:gd name="T42" fmla="*/ 33 w 54"/>
                  <a:gd name="T43" fmla="*/ 23 h 27"/>
                  <a:gd name="T44" fmla="*/ 31 w 54"/>
                  <a:gd name="T45" fmla="*/ 26 h 27"/>
                  <a:gd name="T46" fmla="*/ 35 w 54"/>
                  <a:gd name="T47" fmla="*/ 27 h 27"/>
                  <a:gd name="T48" fmla="*/ 40 w 54"/>
                  <a:gd name="T49" fmla="*/ 27 h 27"/>
                  <a:gd name="T50" fmla="*/ 51 w 54"/>
                  <a:gd name="T51" fmla="*/ 26 h 27"/>
                  <a:gd name="T52" fmla="*/ 54 w 54"/>
                  <a:gd name="T53" fmla="*/ 8 h 27"/>
                  <a:gd name="T54" fmla="*/ 48 w 54"/>
                  <a:gd name="T55" fmla="*/ 1 h 27"/>
                  <a:gd name="T56" fmla="*/ 42 w 54"/>
                  <a:gd name="T57" fmla="*/ 3 h 27"/>
                  <a:gd name="T58" fmla="*/ 30 w 54"/>
                  <a:gd name="T59" fmla="*/ 0 h 27"/>
                  <a:gd name="T60" fmla="*/ 27 w 54"/>
                  <a:gd name="T61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54" h="27">
                    <a:moveTo>
                      <a:pt x="27" y="0"/>
                    </a:moveTo>
                    <a:cubicBezTo>
                      <a:pt x="26" y="0"/>
                      <a:pt x="25" y="0"/>
                      <a:pt x="24" y="0"/>
                    </a:cubicBezTo>
                    <a:cubicBezTo>
                      <a:pt x="26" y="4"/>
                      <a:pt x="30" y="4"/>
                      <a:pt x="34" y="4"/>
                    </a:cubicBezTo>
                    <a:cubicBezTo>
                      <a:pt x="34" y="11"/>
                      <a:pt x="34" y="11"/>
                      <a:pt x="34" y="11"/>
                    </a:cubicBezTo>
                    <a:cubicBezTo>
                      <a:pt x="27" y="11"/>
                      <a:pt x="25" y="4"/>
                      <a:pt x="19" y="4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20" y="9"/>
                      <a:pt x="22" y="11"/>
                      <a:pt x="24" y="13"/>
                    </a:cubicBezTo>
                    <a:cubicBezTo>
                      <a:pt x="24" y="13"/>
                      <a:pt x="23" y="13"/>
                      <a:pt x="22" y="13"/>
                    </a:cubicBezTo>
                    <a:cubicBezTo>
                      <a:pt x="15" y="13"/>
                      <a:pt x="11" y="1"/>
                      <a:pt x="3" y="1"/>
                    </a:cubicBezTo>
                    <a:cubicBezTo>
                      <a:pt x="2" y="1"/>
                      <a:pt x="1" y="1"/>
                      <a:pt x="0" y="1"/>
                    </a:cubicBezTo>
                    <a:cubicBezTo>
                      <a:pt x="0" y="2"/>
                      <a:pt x="0" y="3"/>
                      <a:pt x="1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2" y="10"/>
                      <a:pt x="4" y="12"/>
                      <a:pt x="6" y="12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13" y="14"/>
                      <a:pt x="13" y="14"/>
                      <a:pt x="13" y="14"/>
                    </a:cubicBezTo>
                    <a:cubicBezTo>
                      <a:pt x="13" y="16"/>
                      <a:pt x="14" y="18"/>
                      <a:pt x="16" y="18"/>
                    </a:cubicBezTo>
                    <a:cubicBezTo>
                      <a:pt x="22" y="18"/>
                      <a:pt x="31" y="15"/>
                      <a:pt x="37" y="15"/>
                    </a:cubicBezTo>
                    <a:cubicBezTo>
                      <a:pt x="38" y="15"/>
                      <a:pt x="39" y="15"/>
                      <a:pt x="40" y="16"/>
                    </a:cubicBezTo>
                    <a:cubicBezTo>
                      <a:pt x="38" y="17"/>
                      <a:pt x="33" y="17"/>
                      <a:pt x="33" y="20"/>
                    </a:cubicBezTo>
                    <a:cubicBezTo>
                      <a:pt x="33" y="21"/>
                      <a:pt x="33" y="22"/>
                      <a:pt x="33" y="23"/>
                    </a:cubicBezTo>
                    <a:cubicBezTo>
                      <a:pt x="32" y="23"/>
                      <a:pt x="31" y="25"/>
                      <a:pt x="31" y="26"/>
                    </a:cubicBezTo>
                    <a:cubicBezTo>
                      <a:pt x="31" y="27"/>
                      <a:pt x="33" y="27"/>
                      <a:pt x="35" y="27"/>
                    </a:cubicBezTo>
                    <a:cubicBezTo>
                      <a:pt x="37" y="27"/>
                      <a:pt x="39" y="27"/>
                      <a:pt x="40" y="27"/>
                    </a:cubicBezTo>
                    <a:cubicBezTo>
                      <a:pt x="41" y="27"/>
                      <a:pt x="47" y="27"/>
                      <a:pt x="51" y="26"/>
                    </a:cubicBezTo>
                    <a:cubicBezTo>
                      <a:pt x="50" y="18"/>
                      <a:pt x="54" y="14"/>
                      <a:pt x="54" y="8"/>
                    </a:cubicBezTo>
                    <a:cubicBezTo>
                      <a:pt x="54" y="4"/>
                      <a:pt x="53" y="1"/>
                      <a:pt x="48" y="1"/>
                    </a:cubicBezTo>
                    <a:cubicBezTo>
                      <a:pt x="46" y="1"/>
                      <a:pt x="45" y="3"/>
                      <a:pt x="42" y="3"/>
                    </a:cubicBezTo>
                    <a:cubicBezTo>
                      <a:pt x="37" y="3"/>
                      <a:pt x="34" y="0"/>
                      <a:pt x="30" y="0"/>
                    </a:cubicBezTo>
                    <a:cubicBezTo>
                      <a:pt x="28" y="0"/>
                      <a:pt x="28" y="0"/>
                      <a:pt x="27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71" name="Freeform 124"/>
              <p:cNvSpPr>
                <a:spLocks/>
              </p:cNvSpPr>
              <p:nvPr/>
            </p:nvSpPr>
            <p:spPr bwMode="auto">
              <a:xfrm>
                <a:off x="3765998" y="2212975"/>
                <a:ext cx="66675" cy="41275"/>
              </a:xfrm>
              <a:custGeom>
                <a:avLst/>
                <a:gdLst>
                  <a:gd name="T0" fmla="*/ 14 w 31"/>
                  <a:gd name="T1" fmla="*/ 0 h 19"/>
                  <a:gd name="T2" fmla="*/ 6 w 31"/>
                  <a:gd name="T3" fmla="*/ 9 h 19"/>
                  <a:gd name="T4" fmla="*/ 5 w 31"/>
                  <a:gd name="T5" fmla="*/ 9 h 19"/>
                  <a:gd name="T6" fmla="*/ 4 w 31"/>
                  <a:gd name="T7" fmla="*/ 9 h 19"/>
                  <a:gd name="T8" fmla="*/ 3 w 31"/>
                  <a:gd name="T9" fmla="*/ 9 h 19"/>
                  <a:gd name="T10" fmla="*/ 0 w 31"/>
                  <a:gd name="T11" fmla="*/ 10 h 19"/>
                  <a:gd name="T12" fmla="*/ 24 w 31"/>
                  <a:gd name="T13" fmla="*/ 19 h 19"/>
                  <a:gd name="T14" fmla="*/ 31 w 31"/>
                  <a:gd name="T15" fmla="*/ 14 h 19"/>
                  <a:gd name="T16" fmla="*/ 14 w 31"/>
                  <a:gd name="T17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1" h="19">
                    <a:moveTo>
                      <a:pt x="14" y="0"/>
                    </a:moveTo>
                    <a:cubicBezTo>
                      <a:pt x="8" y="0"/>
                      <a:pt x="9" y="8"/>
                      <a:pt x="6" y="9"/>
                    </a:cubicBezTo>
                    <a:cubicBezTo>
                      <a:pt x="6" y="9"/>
                      <a:pt x="6" y="9"/>
                      <a:pt x="5" y="9"/>
                    </a:cubicBezTo>
                    <a:cubicBezTo>
                      <a:pt x="5" y="9"/>
                      <a:pt x="5" y="9"/>
                      <a:pt x="4" y="9"/>
                    </a:cubicBezTo>
                    <a:cubicBezTo>
                      <a:pt x="4" y="9"/>
                      <a:pt x="3" y="9"/>
                      <a:pt x="3" y="9"/>
                    </a:cubicBezTo>
                    <a:cubicBezTo>
                      <a:pt x="1" y="9"/>
                      <a:pt x="0" y="9"/>
                      <a:pt x="0" y="10"/>
                    </a:cubicBezTo>
                    <a:cubicBezTo>
                      <a:pt x="0" y="11"/>
                      <a:pt x="21" y="19"/>
                      <a:pt x="24" y="19"/>
                    </a:cubicBezTo>
                    <a:cubicBezTo>
                      <a:pt x="28" y="19"/>
                      <a:pt x="29" y="16"/>
                      <a:pt x="31" y="14"/>
                    </a:cubicBezTo>
                    <a:cubicBezTo>
                      <a:pt x="30" y="10"/>
                      <a:pt x="18" y="0"/>
                      <a:pt x="14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72" name="Freeform 125"/>
              <p:cNvSpPr>
                <a:spLocks/>
              </p:cNvSpPr>
              <p:nvPr/>
            </p:nvSpPr>
            <p:spPr bwMode="auto">
              <a:xfrm>
                <a:off x="3831086" y="2066925"/>
                <a:ext cx="90487" cy="74613"/>
              </a:xfrm>
              <a:custGeom>
                <a:avLst/>
                <a:gdLst>
                  <a:gd name="T0" fmla="*/ 14 w 42"/>
                  <a:gd name="T1" fmla="*/ 0 h 34"/>
                  <a:gd name="T2" fmla="*/ 7 w 42"/>
                  <a:gd name="T3" fmla="*/ 4 h 34"/>
                  <a:gd name="T4" fmla="*/ 7 w 42"/>
                  <a:gd name="T5" fmla="*/ 7 h 34"/>
                  <a:gd name="T6" fmla="*/ 0 w 42"/>
                  <a:gd name="T7" fmla="*/ 7 h 34"/>
                  <a:gd name="T8" fmla="*/ 0 w 42"/>
                  <a:gd name="T9" fmla="*/ 12 h 34"/>
                  <a:gd name="T10" fmla="*/ 5 w 42"/>
                  <a:gd name="T11" fmla="*/ 26 h 34"/>
                  <a:gd name="T12" fmla="*/ 4 w 42"/>
                  <a:gd name="T13" fmla="*/ 34 h 34"/>
                  <a:gd name="T14" fmla="*/ 10 w 42"/>
                  <a:gd name="T15" fmla="*/ 34 h 34"/>
                  <a:gd name="T16" fmla="*/ 16 w 42"/>
                  <a:gd name="T17" fmla="*/ 25 h 34"/>
                  <a:gd name="T18" fmla="*/ 13 w 42"/>
                  <a:gd name="T19" fmla="*/ 25 h 34"/>
                  <a:gd name="T20" fmla="*/ 15 w 42"/>
                  <a:gd name="T21" fmla="*/ 22 h 34"/>
                  <a:gd name="T22" fmla="*/ 21 w 42"/>
                  <a:gd name="T23" fmla="*/ 23 h 34"/>
                  <a:gd name="T24" fmla="*/ 37 w 42"/>
                  <a:gd name="T25" fmla="*/ 12 h 34"/>
                  <a:gd name="T26" fmla="*/ 42 w 42"/>
                  <a:gd name="T27" fmla="*/ 7 h 34"/>
                  <a:gd name="T28" fmla="*/ 42 w 42"/>
                  <a:gd name="T29" fmla="*/ 4 h 34"/>
                  <a:gd name="T30" fmla="*/ 14 w 42"/>
                  <a:gd name="T31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2" h="34">
                    <a:moveTo>
                      <a:pt x="14" y="0"/>
                    </a:moveTo>
                    <a:cubicBezTo>
                      <a:pt x="8" y="0"/>
                      <a:pt x="7" y="4"/>
                      <a:pt x="7" y="4"/>
                    </a:cubicBezTo>
                    <a:cubicBezTo>
                      <a:pt x="7" y="5"/>
                      <a:pt x="6" y="7"/>
                      <a:pt x="7" y="7"/>
                    </a:cubicBezTo>
                    <a:cubicBezTo>
                      <a:pt x="5" y="7"/>
                      <a:pt x="2" y="7"/>
                      <a:pt x="0" y="7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2" y="18"/>
                      <a:pt x="0" y="21"/>
                      <a:pt x="5" y="26"/>
                    </a:cubicBezTo>
                    <a:cubicBezTo>
                      <a:pt x="4" y="27"/>
                      <a:pt x="4" y="30"/>
                      <a:pt x="4" y="34"/>
                    </a:cubicBezTo>
                    <a:cubicBezTo>
                      <a:pt x="10" y="34"/>
                      <a:pt x="10" y="34"/>
                      <a:pt x="10" y="34"/>
                    </a:cubicBezTo>
                    <a:cubicBezTo>
                      <a:pt x="13" y="31"/>
                      <a:pt x="16" y="30"/>
                      <a:pt x="16" y="25"/>
                    </a:cubicBezTo>
                    <a:cubicBezTo>
                      <a:pt x="13" y="25"/>
                      <a:pt x="13" y="25"/>
                      <a:pt x="13" y="25"/>
                    </a:cubicBezTo>
                    <a:cubicBezTo>
                      <a:pt x="14" y="22"/>
                      <a:pt x="14" y="22"/>
                      <a:pt x="15" y="22"/>
                    </a:cubicBezTo>
                    <a:cubicBezTo>
                      <a:pt x="16" y="22"/>
                      <a:pt x="17" y="23"/>
                      <a:pt x="21" y="23"/>
                    </a:cubicBezTo>
                    <a:cubicBezTo>
                      <a:pt x="29" y="23"/>
                      <a:pt x="33" y="17"/>
                      <a:pt x="37" y="12"/>
                    </a:cubicBezTo>
                    <a:cubicBezTo>
                      <a:pt x="37" y="12"/>
                      <a:pt x="42" y="8"/>
                      <a:pt x="42" y="7"/>
                    </a:cubicBezTo>
                    <a:cubicBezTo>
                      <a:pt x="42" y="6"/>
                      <a:pt x="42" y="5"/>
                      <a:pt x="42" y="4"/>
                    </a:cubicBezTo>
                    <a:cubicBezTo>
                      <a:pt x="32" y="4"/>
                      <a:pt x="24" y="0"/>
                      <a:pt x="14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73" name="Freeform 126"/>
              <p:cNvSpPr>
                <a:spLocks/>
              </p:cNvSpPr>
              <p:nvPr/>
            </p:nvSpPr>
            <p:spPr bwMode="auto">
              <a:xfrm>
                <a:off x="3646936" y="1936750"/>
                <a:ext cx="30162" cy="23813"/>
              </a:xfrm>
              <a:custGeom>
                <a:avLst/>
                <a:gdLst>
                  <a:gd name="T0" fmla="*/ 0 w 14"/>
                  <a:gd name="T1" fmla="*/ 0 h 11"/>
                  <a:gd name="T2" fmla="*/ 10 w 14"/>
                  <a:gd name="T3" fmla="*/ 11 h 11"/>
                  <a:gd name="T4" fmla="*/ 14 w 14"/>
                  <a:gd name="T5" fmla="*/ 8 h 11"/>
                  <a:gd name="T6" fmla="*/ 0 w 14"/>
                  <a:gd name="T7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11">
                    <a:moveTo>
                      <a:pt x="0" y="0"/>
                    </a:moveTo>
                    <a:cubicBezTo>
                      <a:pt x="0" y="4"/>
                      <a:pt x="7" y="11"/>
                      <a:pt x="10" y="11"/>
                    </a:cubicBezTo>
                    <a:cubicBezTo>
                      <a:pt x="12" y="11"/>
                      <a:pt x="14" y="10"/>
                      <a:pt x="14" y="8"/>
                    </a:cubicBezTo>
                    <a:cubicBezTo>
                      <a:pt x="8" y="6"/>
                      <a:pt x="8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74" name="Freeform 127"/>
              <p:cNvSpPr>
                <a:spLocks/>
              </p:cNvSpPr>
              <p:nvPr/>
            </p:nvSpPr>
            <p:spPr bwMode="auto">
              <a:xfrm>
                <a:off x="3665985" y="2019300"/>
                <a:ext cx="22226" cy="17463"/>
              </a:xfrm>
              <a:custGeom>
                <a:avLst/>
                <a:gdLst>
                  <a:gd name="T0" fmla="*/ 8 w 10"/>
                  <a:gd name="T1" fmla="*/ 0 h 8"/>
                  <a:gd name="T2" fmla="*/ 0 w 10"/>
                  <a:gd name="T3" fmla="*/ 8 h 8"/>
                  <a:gd name="T4" fmla="*/ 1 w 10"/>
                  <a:gd name="T5" fmla="*/ 8 h 8"/>
                  <a:gd name="T6" fmla="*/ 5 w 10"/>
                  <a:gd name="T7" fmla="*/ 8 h 8"/>
                  <a:gd name="T8" fmla="*/ 10 w 10"/>
                  <a:gd name="T9" fmla="*/ 4 h 8"/>
                  <a:gd name="T10" fmla="*/ 8 w 10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" h="8">
                    <a:moveTo>
                      <a:pt x="8" y="0"/>
                    </a:moveTo>
                    <a:cubicBezTo>
                      <a:pt x="4" y="2"/>
                      <a:pt x="1" y="3"/>
                      <a:pt x="0" y="8"/>
                    </a:cubicBezTo>
                    <a:cubicBezTo>
                      <a:pt x="0" y="8"/>
                      <a:pt x="1" y="8"/>
                      <a:pt x="1" y="8"/>
                    </a:cubicBezTo>
                    <a:cubicBezTo>
                      <a:pt x="2" y="8"/>
                      <a:pt x="3" y="8"/>
                      <a:pt x="5" y="8"/>
                    </a:cubicBezTo>
                    <a:cubicBezTo>
                      <a:pt x="7" y="8"/>
                      <a:pt x="10" y="8"/>
                      <a:pt x="10" y="4"/>
                    </a:cubicBezTo>
                    <a:cubicBezTo>
                      <a:pt x="10" y="2"/>
                      <a:pt x="8" y="2"/>
                      <a:pt x="8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75" name="Freeform 128"/>
              <p:cNvSpPr>
                <a:spLocks/>
              </p:cNvSpPr>
              <p:nvPr/>
            </p:nvSpPr>
            <p:spPr bwMode="auto">
              <a:xfrm>
                <a:off x="3654873" y="1876425"/>
                <a:ext cx="112712" cy="58738"/>
              </a:xfrm>
              <a:custGeom>
                <a:avLst/>
                <a:gdLst>
                  <a:gd name="T0" fmla="*/ 9 w 52"/>
                  <a:gd name="T1" fmla="*/ 0 h 27"/>
                  <a:gd name="T2" fmla="*/ 0 w 52"/>
                  <a:gd name="T3" fmla="*/ 2 h 27"/>
                  <a:gd name="T4" fmla="*/ 5 w 52"/>
                  <a:gd name="T5" fmla="*/ 6 h 27"/>
                  <a:gd name="T6" fmla="*/ 3 w 52"/>
                  <a:gd name="T7" fmla="*/ 9 h 27"/>
                  <a:gd name="T8" fmla="*/ 5 w 52"/>
                  <a:gd name="T9" fmla="*/ 10 h 27"/>
                  <a:gd name="T10" fmla="*/ 13 w 52"/>
                  <a:gd name="T11" fmla="*/ 9 h 27"/>
                  <a:gd name="T12" fmla="*/ 13 w 52"/>
                  <a:gd name="T13" fmla="*/ 12 h 27"/>
                  <a:gd name="T14" fmla="*/ 4 w 52"/>
                  <a:gd name="T15" fmla="*/ 16 h 27"/>
                  <a:gd name="T16" fmla="*/ 10 w 52"/>
                  <a:gd name="T17" fmla="*/ 18 h 27"/>
                  <a:gd name="T18" fmla="*/ 12 w 52"/>
                  <a:gd name="T19" fmla="*/ 18 h 27"/>
                  <a:gd name="T20" fmla="*/ 18 w 52"/>
                  <a:gd name="T21" fmla="*/ 18 h 27"/>
                  <a:gd name="T22" fmla="*/ 21 w 52"/>
                  <a:gd name="T23" fmla="*/ 19 h 27"/>
                  <a:gd name="T24" fmla="*/ 23 w 52"/>
                  <a:gd name="T25" fmla="*/ 19 h 27"/>
                  <a:gd name="T26" fmla="*/ 34 w 52"/>
                  <a:gd name="T27" fmla="*/ 20 h 27"/>
                  <a:gd name="T28" fmla="*/ 47 w 52"/>
                  <a:gd name="T29" fmla="*/ 27 h 27"/>
                  <a:gd name="T30" fmla="*/ 52 w 52"/>
                  <a:gd name="T31" fmla="*/ 24 h 27"/>
                  <a:gd name="T32" fmla="*/ 44 w 52"/>
                  <a:gd name="T33" fmla="*/ 16 h 27"/>
                  <a:gd name="T34" fmla="*/ 47 w 52"/>
                  <a:gd name="T35" fmla="*/ 13 h 27"/>
                  <a:gd name="T36" fmla="*/ 38 w 52"/>
                  <a:gd name="T37" fmla="*/ 7 h 27"/>
                  <a:gd name="T38" fmla="*/ 34 w 52"/>
                  <a:gd name="T39" fmla="*/ 9 h 27"/>
                  <a:gd name="T40" fmla="*/ 25 w 52"/>
                  <a:gd name="T41" fmla="*/ 3 h 27"/>
                  <a:gd name="T42" fmla="*/ 20 w 52"/>
                  <a:gd name="T43" fmla="*/ 5 h 27"/>
                  <a:gd name="T44" fmla="*/ 9 w 52"/>
                  <a:gd name="T45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2" h="27">
                    <a:moveTo>
                      <a:pt x="9" y="0"/>
                    </a:moveTo>
                    <a:cubicBezTo>
                      <a:pt x="6" y="0"/>
                      <a:pt x="3" y="1"/>
                      <a:pt x="0" y="2"/>
                    </a:cubicBezTo>
                    <a:cubicBezTo>
                      <a:pt x="0" y="5"/>
                      <a:pt x="1" y="6"/>
                      <a:pt x="5" y="6"/>
                    </a:cubicBezTo>
                    <a:cubicBezTo>
                      <a:pt x="4" y="7"/>
                      <a:pt x="4" y="8"/>
                      <a:pt x="3" y="9"/>
                    </a:cubicBezTo>
                    <a:cubicBezTo>
                      <a:pt x="4" y="10"/>
                      <a:pt x="4" y="10"/>
                      <a:pt x="5" y="10"/>
                    </a:cubicBezTo>
                    <a:cubicBezTo>
                      <a:pt x="6" y="10"/>
                      <a:pt x="9" y="9"/>
                      <a:pt x="13" y="9"/>
                    </a:cubicBezTo>
                    <a:cubicBezTo>
                      <a:pt x="12" y="10"/>
                      <a:pt x="12" y="12"/>
                      <a:pt x="13" y="12"/>
                    </a:cubicBezTo>
                    <a:cubicBezTo>
                      <a:pt x="9" y="14"/>
                      <a:pt x="7" y="13"/>
                      <a:pt x="4" y="16"/>
                    </a:cubicBezTo>
                    <a:cubicBezTo>
                      <a:pt x="6" y="18"/>
                      <a:pt x="7" y="18"/>
                      <a:pt x="10" y="18"/>
                    </a:cubicBezTo>
                    <a:cubicBezTo>
                      <a:pt x="10" y="18"/>
                      <a:pt x="11" y="18"/>
                      <a:pt x="12" y="18"/>
                    </a:cubicBezTo>
                    <a:cubicBezTo>
                      <a:pt x="14" y="18"/>
                      <a:pt x="16" y="18"/>
                      <a:pt x="18" y="18"/>
                    </a:cubicBezTo>
                    <a:cubicBezTo>
                      <a:pt x="19" y="18"/>
                      <a:pt x="20" y="18"/>
                      <a:pt x="21" y="19"/>
                    </a:cubicBezTo>
                    <a:cubicBezTo>
                      <a:pt x="22" y="19"/>
                      <a:pt x="23" y="19"/>
                      <a:pt x="23" y="19"/>
                    </a:cubicBezTo>
                    <a:cubicBezTo>
                      <a:pt x="27" y="19"/>
                      <a:pt x="30" y="20"/>
                      <a:pt x="34" y="20"/>
                    </a:cubicBezTo>
                    <a:cubicBezTo>
                      <a:pt x="41" y="20"/>
                      <a:pt x="40" y="27"/>
                      <a:pt x="47" y="27"/>
                    </a:cubicBezTo>
                    <a:cubicBezTo>
                      <a:pt x="49" y="27"/>
                      <a:pt x="52" y="27"/>
                      <a:pt x="52" y="24"/>
                    </a:cubicBezTo>
                    <a:cubicBezTo>
                      <a:pt x="52" y="21"/>
                      <a:pt x="47" y="18"/>
                      <a:pt x="44" y="16"/>
                    </a:cubicBezTo>
                    <a:cubicBezTo>
                      <a:pt x="45" y="15"/>
                      <a:pt x="46" y="14"/>
                      <a:pt x="47" y="13"/>
                    </a:cubicBezTo>
                    <a:cubicBezTo>
                      <a:pt x="45" y="12"/>
                      <a:pt x="42" y="7"/>
                      <a:pt x="38" y="7"/>
                    </a:cubicBezTo>
                    <a:cubicBezTo>
                      <a:pt x="36" y="7"/>
                      <a:pt x="36" y="9"/>
                      <a:pt x="34" y="9"/>
                    </a:cubicBezTo>
                    <a:cubicBezTo>
                      <a:pt x="31" y="9"/>
                      <a:pt x="31" y="3"/>
                      <a:pt x="25" y="3"/>
                    </a:cubicBezTo>
                    <a:cubicBezTo>
                      <a:pt x="23" y="3"/>
                      <a:pt x="22" y="5"/>
                      <a:pt x="20" y="5"/>
                    </a:cubicBezTo>
                    <a:cubicBezTo>
                      <a:pt x="16" y="5"/>
                      <a:pt x="15" y="0"/>
                      <a:pt x="9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76" name="Freeform 129"/>
              <p:cNvSpPr>
                <a:spLocks/>
              </p:cNvSpPr>
              <p:nvPr/>
            </p:nvSpPr>
            <p:spPr bwMode="auto">
              <a:xfrm>
                <a:off x="3700911" y="1928813"/>
                <a:ext cx="30162" cy="7938"/>
              </a:xfrm>
              <a:custGeom>
                <a:avLst/>
                <a:gdLst>
                  <a:gd name="T0" fmla="*/ 7 w 14"/>
                  <a:gd name="T1" fmla="*/ 0 h 4"/>
                  <a:gd name="T2" fmla="*/ 5 w 14"/>
                  <a:gd name="T3" fmla="*/ 4 h 4"/>
                  <a:gd name="T4" fmla="*/ 14 w 14"/>
                  <a:gd name="T5" fmla="*/ 2 h 4"/>
                  <a:gd name="T6" fmla="*/ 7 w 14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">
                    <a:moveTo>
                      <a:pt x="7" y="0"/>
                    </a:moveTo>
                    <a:cubicBezTo>
                      <a:pt x="6" y="0"/>
                      <a:pt x="0" y="4"/>
                      <a:pt x="5" y="4"/>
                    </a:cubicBezTo>
                    <a:cubicBezTo>
                      <a:pt x="9" y="4"/>
                      <a:pt x="12" y="4"/>
                      <a:pt x="14" y="2"/>
                    </a:cubicBezTo>
                    <a:cubicBezTo>
                      <a:pt x="11" y="1"/>
                      <a:pt x="10" y="0"/>
                      <a:pt x="7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77" name="Freeform 130"/>
              <p:cNvSpPr>
                <a:spLocks/>
              </p:cNvSpPr>
              <p:nvPr/>
            </p:nvSpPr>
            <p:spPr bwMode="auto">
              <a:xfrm>
                <a:off x="3812035" y="1963737"/>
                <a:ext cx="301626" cy="92076"/>
              </a:xfrm>
              <a:custGeom>
                <a:avLst/>
                <a:gdLst>
                  <a:gd name="T0" fmla="*/ 8 w 139"/>
                  <a:gd name="T1" fmla="*/ 0 h 43"/>
                  <a:gd name="T2" fmla="*/ 0 w 139"/>
                  <a:gd name="T3" fmla="*/ 4 h 43"/>
                  <a:gd name="T4" fmla="*/ 20 w 139"/>
                  <a:gd name="T5" fmla="*/ 14 h 43"/>
                  <a:gd name="T6" fmla="*/ 26 w 139"/>
                  <a:gd name="T7" fmla="*/ 11 h 43"/>
                  <a:gd name="T8" fmla="*/ 37 w 139"/>
                  <a:gd name="T9" fmla="*/ 26 h 43"/>
                  <a:gd name="T10" fmla="*/ 34 w 139"/>
                  <a:gd name="T11" fmla="*/ 30 h 43"/>
                  <a:gd name="T12" fmla="*/ 54 w 139"/>
                  <a:gd name="T13" fmla="*/ 43 h 43"/>
                  <a:gd name="T14" fmla="*/ 62 w 139"/>
                  <a:gd name="T15" fmla="*/ 38 h 43"/>
                  <a:gd name="T16" fmla="*/ 66 w 139"/>
                  <a:gd name="T17" fmla="*/ 38 h 43"/>
                  <a:gd name="T18" fmla="*/ 74 w 139"/>
                  <a:gd name="T19" fmla="*/ 43 h 43"/>
                  <a:gd name="T20" fmla="*/ 80 w 139"/>
                  <a:gd name="T21" fmla="*/ 43 h 43"/>
                  <a:gd name="T22" fmla="*/ 102 w 139"/>
                  <a:gd name="T23" fmla="*/ 43 h 43"/>
                  <a:gd name="T24" fmla="*/ 109 w 139"/>
                  <a:gd name="T25" fmla="*/ 39 h 43"/>
                  <a:gd name="T26" fmla="*/ 115 w 139"/>
                  <a:gd name="T27" fmla="*/ 43 h 43"/>
                  <a:gd name="T28" fmla="*/ 139 w 139"/>
                  <a:gd name="T29" fmla="*/ 33 h 43"/>
                  <a:gd name="T30" fmla="*/ 137 w 139"/>
                  <a:gd name="T31" fmla="*/ 33 h 43"/>
                  <a:gd name="T32" fmla="*/ 135 w 139"/>
                  <a:gd name="T33" fmla="*/ 33 h 43"/>
                  <a:gd name="T34" fmla="*/ 136 w 139"/>
                  <a:gd name="T35" fmla="*/ 30 h 43"/>
                  <a:gd name="T36" fmla="*/ 139 w 139"/>
                  <a:gd name="T37" fmla="*/ 30 h 43"/>
                  <a:gd name="T38" fmla="*/ 116 w 139"/>
                  <a:gd name="T39" fmla="*/ 22 h 43"/>
                  <a:gd name="T40" fmla="*/ 81 w 139"/>
                  <a:gd name="T41" fmla="*/ 29 h 43"/>
                  <a:gd name="T42" fmla="*/ 61 w 139"/>
                  <a:gd name="T43" fmla="*/ 26 h 43"/>
                  <a:gd name="T44" fmla="*/ 58 w 139"/>
                  <a:gd name="T45" fmla="*/ 27 h 43"/>
                  <a:gd name="T46" fmla="*/ 57 w 139"/>
                  <a:gd name="T47" fmla="*/ 24 h 43"/>
                  <a:gd name="T48" fmla="*/ 59 w 139"/>
                  <a:gd name="T49" fmla="*/ 23 h 43"/>
                  <a:gd name="T50" fmla="*/ 46 w 139"/>
                  <a:gd name="T51" fmla="*/ 16 h 43"/>
                  <a:gd name="T52" fmla="*/ 57 w 139"/>
                  <a:gd name="T53" fmla="*/ 16 h 43"/>
                  <a:gd name="T54" fmla="*/ 44 w 139"/>
                  <a:gd name="T55" fmla="*/ 8 h 43"/>
                  <a:gd name="T56" fmla="*/ 39 w 139"/>
                  <a:gd name="T57" fmla="*/ 8 h 43"/>
                  <a:gd name="T58" fmla="*/ 33 w 139"/>
                  <a:gd name="T59" fmla="*/ 10 h 43"/>
                  <a:gd name="T60" fmla="*/ 8 w 139"/>
                  <a:gd name="T61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39" h="43">
                    <a:moveTo>
                      <a:pt x="8" y="0"/>
                    </a:moveTo>
                    <a:cubicBezTo>
                      <a:pt x="5" y="0"/>
                      <a:pt x="0" y="0"/>
                      <a:pt x="0" y="4"/>
                    </a:cubicBezTo>
                    <a:cubicBezTo>
                      <a:pt x="0" y="7"/>
                      <a:pt x="17" y="14"/>
                      <a:pt x="20" y="14"/>
                    </a:cubicBezTo>
                    <a:cubicBezTo>
                      <a:pt x="23" y="14"/>
                      <a:pt x="24" y="13"/>
                      <a:pt x="26" y="11"/>
                    </a:cubicBezTo>
                    <a:cubicBezTo>
                      <a:pt x="31" y="16"/>
                      <a:pt x="32" y="21"/>
                      <a:pt x="37" y="26"/>
                    </a:cubicBezTo>
                    <a:cubicBezTo>
                      <a:pt x="36" y="26"/>
                      <a:pt x="34" y="28"/>
                      <a:pt x="34" y="30"/>
                    </a:cubicBezTo>
                    <a:cubicBezTo>
                      <a:pt x="34" y="36"/>
                      <a:pt x="48" y="43"/>
                      <a:pt x="54" y="43"/>
                    </a:cubicBezTo>
                    <a:cubicBezTo>
                      <a:pt x="57" y="43"/>
                      <a:pt x="61" y="40"/>
                      <a:pt x="62" y="38"/>
                    </a:cubicBezTo>
                    <a:cubicBezTo>
                      <a:pt x="66" y="38"/>
                      <a:pt x="66" y="38"/>
                      <a:pt x="66" y="38"/>
                    </a:cubicBezTo>
                    <a:cubicBezTo>
                      <a:pt x="65" y="42"/>
                      <a:pt x="70" y="43"/>
                      <a:pt x="74" y="43"/>
                    </a:cubicBezTo>
                    <a:cubicBezTo>
                      <a:pt x="76" y="43"/>
                      <a:pt x="78" y="43"/>
                      <a:pt x="80" y="43"/>
                    </a:cubicBezTo>
                    <a:cubicBezTo>
                      <a:pt x="102" y="43"/>
                      <a:pt x="102" y="43"/>
                      <a:pt x="102" y="43"/>
                    </a:cubicBezTo>
                    <a:cubicBezTo>
                      <a:pt x="105" y="41"/>
                      <a:pt x="105" y="39"/>
                      <a:pt x="109" y="39"/>
                    </a:cubicBezTo>
                    <a:cubicBezTo>
                      <a:pt x="110" y="41"/>
                      <a:pt x="111" y="43"/>
                      <a:pt x="115" y="43"/>
                    </a:cubicBezTo>
                    <a:cubicBezTo>
                      <a:pt x="125" y="43"/>
                      <a:pt x="138" y="43"/>
                      <a:pt x="139" y="33"/>
                    </a:cubicBezTo>
                    <a:cubicBezTo>
                      <a:pt x="139" y="33"/>
                      <a:pt x="138" y="33"/>
                      <a:pt x="137" y="33"/>
                    </a:cubicBezTo>
                    <a:cubicBezTo>
                      <a:pt x="137" y="33"/>
                      <a:pt x="136" y="33"/>
                      <a:pt x="135" y="33"/>
                    </a:cubicBezTo>
                    <a:cubicBezTo>
                      <a:pt x="135" y="32"/>
                      <a:pt x="136" y="31"/>
                      <a:pt x="136" y="30"/>
                    </a:cubicBezTo>
                    <a:cubicBezTo>
                      <a:pt x="137" y="30"/>
                      <a:pt x="138" y="30"/>
                      <a:pt x="139" y="30"/>
                    </a:cubicBezTo>
                    <a:cubicBezTo>
                      <a:pt x="135" y="22"/>
                      <a:pt x="127" y="22"/>
                      <a:pt x="116" y="22"/>
                    </a:cubicBezTo>
                    <a:cubicBezTo>
                      <a:pt x="101" y="22"/>
                      <a:pt x="96" y="29"/>
                      <a:pt x="81" y="29"/>
                    </a:cubicBezTo>
                    <a:cubicBezTo>
                      <a:pt x="74" y="29"/>
                      <a:pt x="68" y="27"/>
                      <a:pt x="61" y="26"/>
                    </a:cubicBezTo>
                    <a:cubicBezTo>
                      <a:pt x="61" y="26"/>
                      <a:pt x="59" y="27"/>
                      <a:pt x="58" y="27"/>
                    </a:cubicBezTo>
                    <a:cubicBezTo>
                      <a:pt x="57" y="27"/>
                      <a:pt x="57" y="26"/>
                      <a:pt x="57" y="24"/>
                    </a:cubicBezTo>
                    <a:cubicBezTo>
                      <a:pt x="57" y="23"/>
                      <a:pt x="58" y="23"/>
                      <a:pt x="59" y="23"/>
                    </a:cubicBezTo>
                    <a:cubicBezTo>
                      <a:pt x="55" y="20"/>
                      <a:pt x="48" y="24"/>
                      <a:pt x="46" y="16"/>
                    </a:cubicBezTo>
                    <a:cubicBezTo>
                      <a:pt x="57" y="16"/>
                      <a:pt x="57" y="16"/>
                      <a:pt x="57" y="16"/>
                    </a:cubicBezTo>
                    <a:cubicBezTo>
                      <a:pt x="55" y="13"/>
                      <a:pt x="42" y="14"/>
                      <a:pt x="44" y="8"/>
                    </a:cubicBezTo>
                    <a:cubicBezTo>
                      <a:pt x="44" y="8"/>
                      <a:pt x="41" y="8"/>
                      <a:pt x="39" y="8"/>
                    </a:cubicBezTo>
                    <a:cubicBezTo>
                      <a:pt x="38" y="9"/>
                      <a:pt x="36" y="10"/>
                      <a:pt x="33" y="10"/>
                    </a:cubicBezTo>
                    <a:cubicBezTo>
                      <a:pt x="23" y="10"/>
                      <a:pt x="21" y="0"/>
                      <a:pt x="8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78" name="Freeform 131"/>
              <p:cNvSpPr>
                <a:spLocks/>
              </p:cNvSpPr>
              <p:nvPr/>
            </p:nvSpPr>
            <p:spPr bwMode="auto">
              <a:xfrm>
                <a:off x="3815210" y="2012950"/>
                <a:ext cx="52388" cy="41275"/>
              </a:xfrm>
              <a:custGeom>
                <a:avLst/>
                <a:gdLst>
                  <a:gd name="T0" fmla="*/ 12 w 24"/>
                  <a:gd name="T1" fmla="*/ 0 h 19"/>
                  <a:gd name="T2" fmla="*/ 4 w 24"/>
                  <a:gd name="T3" fmla="*/ 7 h 19"/>
                  <a:gd name="T4" fmla="*/ 0 w 24"/>
                  <a:gd name="T5" fmla="*/ 11 h 19"/>
                  <a:gd name="T6" fmla="*/ 18 w 24"/>
                  <a:gd name="T7" fmla="*/ 19 h 19"/>
                  <a:gd name="T8" fmla="*/ 24 w 24"/>
                  <a:gd name="T9" fmla="*/ 10 h 19"/>
                  <a:gd name="T10" fmla="*/ 12 w 24"/>
                  <a:gd name="T1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" h="19">
                    <a:moveTo>
                      <a:pt x="12" y="0"/>
                    </a:moveTo>
                    <a:cubicBezTo>
                      <a:pt x="6" y="0"/>
                      <a:pt x="7" y="7"/>
                      <a:pt x="4" y="7"/>
                    </a:cubicBezTo>
                    <a:cubicBezTo>
                      <a:pt x="3" y="7"/>
                      <a:pt x="0" y="8"/>
                      <a:pt x="0" y="11"/>
                    </a:cubicBezTo>
                    <a:cubicBezTo>
                      <a:pt x="0" y="11"/>
                      <a:pt x="16" y="19"/>
                      <a:pt x="18" y="19"/>
                    </a:cubicBezTo>
                    <a:cubicBezTo>
                      <a:pt x="22" y="19"/>
                      <a:pt x="24" y="14"/>
                      <a:pt x="24" y="10"/>
                    </a:cubicBezTo>
                    <a:cubicBezTo>
                      <a:pt x="24" y="6"/>
                      <a:pt x="17" y="0"/>
                      <a:pt x="1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79" name="Freeform 132"/>
              <p:cNvSpPr>
                <a:spLocks/>
              </p:cNvSpPr>
              <p:nvPr/>
            </p:nvSpPr>
            <p:spPr bwMode="auto">
              <a:xfrm>
                <a:off x="3821561" y="1936750"/>
                <a:ext cx="49212" cy="12700"/>
              </a:xfrm>
              <a:custGeom>
                <a:avLst/>
                <a:gdLst>
                  <a:gd name="T0" fmla="*/ 22 w 22"/>
                  <a:gd name="T1" fmla="*/ 0 h 6"/>
                  <a:gd name="T2" fmla="*/ 20 w 22"/>
                  <a:gd name="T3" fmla="*/ 0 h 6"/>
                  <a:gd name="T4" fmla="*/ 18 w 22"/>
                  <a:gd name="T5" fmla="*/ 0 h 6"/>
                  <a:gd name="T6" fmla="*/ 0 w 22"/>
                  <a:gd name="T7" fmla="*/ 3 h 6"/>
                  <a:gd name="T8" fmla="*/ 18 w 22"/>
                  <a:gd name="T9" fmla="*/ 6 h 6"/>
                  <a:gd name="T10" fmla="*/ 22 w 22"/>
                  <a:gd name="T11" fmla="*/ 4 h 6"/>
                  <a:gd name="T12" fmla="*/ 22 w 22"/>
                  <a:gd name="T1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6">
                    <a:moveTo>
                      <a:pt x="22" y="0"/>
                    </a:moveTo>
                    <a:cubicBezTo>
                      <a:pt x="21" y="0"/>
                      <a:pt x="21" y="0"/>
                      <a:pt x="20" y="0"/>
                    </a:cubicBezTo>
                    <a:cubicBezTo>
                      <a:pt x="20" y="0"/>
                      <a:pt x="20" y="0"/>
                      <a:pt x="18" y="0"/>
                    </a:cubicBezTo>
                    <a:cubicBezTo>
                      <a:pt x="13" y="0"/>
                      <a:pt x="3" y="1"/>
                      <a:pt x="0" y="3"/>
                    </a:cubicBezTo>
                    <a:cubicBezTo>
                      <a:pt x="0" y="3"/>
                      <a:pt x="16" y="6"/>
                      <a:pt x="18" y="6"/>
                    </a:cubicBezTo>
                    <a:cubicBezTo>
                      <a:pt x="20" y="6"/>
                      <a:pt x="22" y="5"/>
                      <a:pt x="22" y="4"/>
                    </a:cubicBezTo>
                    <a:cubicBezTo>
                      <a:pt x="22" y="3"/>
                      <a:pt x="22" y="2"/>
                      <a:pt x="2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80" name="Freeform 133"/>
              <p:cNvSpPr>
                <a:spLocks/>
              </p:cNvSpPr>
              <p:nvPr/>
            </p:nvSpPr>
            <p:spPr bwMode="auto">
              <a:xfrm>
                <a:off x="3785048" y="1890713"/>
                <a:ext cx="57151" cy="44450"/>
              </a:xfrm>
              <a:custGeom>
                <a:avLst/>
                <a:gdLst>
                  <a:gd name="T0" fmla="*/ 6 w 26"/>
                  <a:gd name="T1" fmla="*/ 0 h 20"/>
                  <a:gd name="T2" fmla="*/ 0 w 26"/>
                  <a:gd name="T3" fmla="*/ 4 h 20"/>
                  <a:gd name="T4" fmla="*/ 9 w 26"/>
                  <a:gd name="T5" fmla="*/ 15 h 20"/>
                  <a:gd name="T6" fmla="*/ 6 w 26"/>
                  <a:gd name="T7" fmla="*/ 18 h 20"/>
                  <a:gd name="T8" fmla="*/ 12 w 26"/>
                  <a:gd name="T9" fmla="*/ 20 h 20"/>
                  <a:gd name="T10" fmla="*/ 26 w 26"/>
                  <a:gd name="T11" fmla="*/ 18 h 20"/>
                  <a:gd name="T12" fmla="*/ 26 w 26"/>
                  <a:gd name="T13" fmla="*/ 11 h 20"/>
                  <a:gd name="T14" fmla="*/ 16 w 26"/>
                  <a:gd name="T15" fmla="*/ 4 h 20"/>
                  <a:gd name="T16" fmla="*/ 6 w 26"/>
                  <a:gd name="T17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6" h="20">
                    <a:moveTo>
                      <a:pt x="6" y="0"/>
                    </a:moveTo>
                    <a:cubicBezTo>
                      <a:pt x="4" y="0"/>
                      <a:pt x="0" y="1"/>
                      <a:pt x="0" y="4"/>
                    </a:cubicBezTo>
                    <a:cubicBezTo>
                      <a:pt x="0" y="10"/>
                      <a:pt x="6" y="11"/>
                      <a:pt x="9" y="15"/>
                    </a:cubicBezTo>
                    <a:cubicBezTo>
                      <a:pt x="8" y="15"/>
                      <a:pt x="6" y="16"/>
                      <a:pt x="6" y="18"/>
                    </a:cubicBezTo>
                    <a:cubicBezTo>
                      <a:pt x="6" y="19"/>
                      <a:pt x="8" y="20"/>
                      <a:pt x="12" y="20"/>
                    </a:cubicBezTo>
                    <a:cubicBezTo>
                      <a:pt x="15" y="20"/>
                      <a:pt x="21" y="19"/>
                      <a:pt x="26" y="18"/>
                    </a:cubicBezTo>
                    <a:cubicBezTo>
                      <a:pt x="25" y="14"/>
                      <a:pt x="26" y="12"/>
                      <a:pt x="26" y="11"/>
                    </a:cubicBezTo>
                    <a:cubicBezTo>
                      <a:pt x="26" y="5"/>
                      <a:pt x="16" y="11"/>
                      <a:pt x="16" y="4"/>
                    </a:cubicBezTo>
                    <a:cubicBezTo>
                      <a:pt x="13" y="4"/>
                      <a:pt x="7" y="2"/>
                      <a:pt x="6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81" name="Freeform 134"/>
              <p:cNvSpPr>
                <a:spLocks/>
              </p:cNvSpPr>
              <p:nvPr/>
            </p:nvSpPr>
            <p:spPr bwMode="auto">
              <a:xfrm>
                <a:off x="3762822" y="1849438"/>
                <a:ext cx="22226" cy="11113"/>
              </a:xfrm>
              <a:custGeom>
                <a:avLst/>
                <a:gdLst>
                  <a:gd name="T0" fmla="*/ 4 w 10"/>
                  <a:gd name="T1" fmla="*/ 0 h 5"/>
                  <a:gd name="T2" fmla="*/ 0 w 10"/>
                  <a:gd name="T3" fmla="*/ 0 h 5"/>
                  <a:gd name="T4" fmla="*/ 5 w 10"/>
                  <a:gd name="T5" fmla="*/ 5 h 5"/>
                  <a:gd name="T6" fmla="*/ 10 w 10"/>
                  <a:gd name="T7" fmla="*/ 5 h 5"/>
                  <a:gd name="T8" fmla="*/ 10 w 10"/>
                  <a:gd name="T9" fmla="*/ 0 h 5"/>
                  <a:gd name="T10" fmla="*/ 4 w 10"/>
                  <a:gd name="T11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" h="5">
                    <a:moveTo>
                      <a:pt x="4" y="0"/>
                    </a:moveTo>
                    <a:cubicBezTo>
                      <a:pt x="2" y="0"/>
                      <a:pt x="1" y="0"/>
                      <a:pt x="0" y="0"/>
                    </a:cubicBezTo>
                    <a:cubicBezTo>
                      <a:pt x="0" y="3"/>
                      <a:pt x="3" y="4"/>
                      <a:pt x="5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0"/>
                      <a:pt x="6" y="0"/>
                      <a:pt x="4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82" name="Freeform 135"/>
              <p:cNvSpPr>
                <a:spLocks/>
              </p:cNvSpPr>
              <p:nvPr/>
            </p:nvSpPr>
            <p:spPr bwMode="auto">
              <a:xfrm>
                <a:off x="3824736" y="1795463"/>
                <a:ext cx="190500" cy="128588"/>
              </a:xfrm>
              <a:custGeom>
                <a:avLst/>
                <a:gdLst>
                  <a:gd name="T0" fmla="*/ 16 w 88"/>
                  <a:gd name="T1" fmla="*/ 0 h 59"/>
                  <a:gd name="T2" fmla="*/ 24 w 88"/>
                  <a:gd name="T3" fmla="*/ 6 h 59"/>
                  <a:gd name="T4" fmla="*/ 19 w 88"/>
                  <a:gd name="T5" fmla="*/ 6 h 59"/>
                  <a:gd name="T6" fmla="*/ 16 w 88"/>
                  <a:gd name="T7" fmla="*/ 5 h 59"/>
                  <a:gd name="T8" fmla="*/ 9 w 88"/>
                  <a:gd name="T9" fmla="*/ 8 h 59"/>
                  <a:gd name="T10" fmla="*/ 12 w 88"/>
                  <a:gd name="T11" fmla="*/ 13 h 59"/>
                  <a:gd name="T12" fmla="*/ 17 w 88"/>
                  <a:gd name="T13" fmla="*/ 12 h 59"/>
                  <a:gd name="T14" fmla="*/ 20 w 88"/>
                  <a:gd name="T15" fmla="*/ 13 h 59"/>
                  <a:gd name="T16" fmla="*/ 17 w 88"/>
                  <a:gd name="T17" fmla="*/ 15 h 59"/>
                  <a:gd name="T18" fmla="*/ 10 w 88"/>
                  <a:gd name="T19" fmla="*/ 14 h 59"/>
                  <a:gd name="T20" fmla="*/ 8 w 88"/>
                  <a:gd name="T21" fmla="*/ 14 h 59"/>
                  <a:gd name="T22" fmla="*/ 3 w 88"/>
                  <a:gd name="T23" fmla="*/ 16 h 59"/>
                  <a:gd name="T24" fmla="*/ 16 w 88"/>
                  <a:gd name="T25" fmla="*/ 23 h 59"/>
                  <a:gd name="T26" fmla="*/ 13 w 88"/>
                  <a:gd name="T27" fmla="*/ 25 h 59"/>
                  <a:gd name="T28" fmla="*/ 4 w 88"/>
                  <a:gd name="T29" fmla="*/ 22 h 59"/>
                  <a:gd name="T30" fmla="*/ 0 w 88"/>
                  <a:gd name="T31" fmla="*/ 22 h 59"/>
                  <a:gd name="T32" fmla="*/ 17 w 88"/>
                  <a:gd name="T33" fmla="*/ 31 h 59"/>
                  <a:gd name="T34" fmla="*/ 10 w 88"/>
                  <a:gd name="T35" fmla="*/ 35 h 59"/>
                  <a:gd name="T36" fmla="*/ 12 w 88"/>
                  <a:gd name="T37" fmla="*/ 38 h 59"/>
                  <a:gd name="T38" fmla="*/ 18 w 88"/>
                  <a:gd name="T39" fmla="*/ 35 h 59"/>
                  <a:gd name="T40" fmla="*/ 22 w 88"/>
                  <a:gd name="T41" fmla="*/ 39 h 59"/>
                  <a:gd name="T42" fmla="*/ 31 w 88"/>
                  <a:gd name="T43" fmla="*/ 37 h 59"/>
                  <a:gd name="T44" fmla="*/ 42 w 88"/>
                  <a:gd name="T45" fmla="*/ 39 h 59"/>
                  <a:gd name="T46" fmla="*/ 21 w 88"/>
                  <a:gd name="T47" fmla="*/ 45 h 59"/>
                  <a:gd name="T48" fmla="*/ 34 w 88"/>
                  <a:gd name="T49" fmla="*/ 52 h 59"/>
                  <a:gd name="T50" fmla="*/ 30 w 88"/>
                  <a:gd name="T51" fmla="*/ 54 h 59"/>
                  <a:gd name="T52" fmla="*/ 41 w 88"/>
                  <a:gd name="T53" fmla="*/ 59 h 59"/>
                  <a:gd name="T54" fmla="*/ 48 w 88"/>
                  <a:gd name="T55" fmla="*/ 52 h 59"/>
                  <a:gd name="T56" fmla="*/ 58 w 88"/>
                  <a:gd name="T57" fmla="*/ 57 h 59"/>
                  <a:gd name="T58" fmla="*/ 58 w 88"/>
                  <a:gd name="T59" fmla="*/ 57 h 59"/>
                  <a:gd name="T60" fmla="*/ 58 w 88"/>
                  <a:gd name="T61" fmla="*/ 54 h 59"/>
                  <a:gd name="T62" fmla="*/ 63 w 88"/>
                  <a:gd name="T63" fmla="*/ 54 h 59"/>
                  <a:gd name="T64" fmla="*/ 60 w 88"/>
                  <a:gd name="T65" fmla="*/ 48 h 59"/>
                  <a:gd name="T66" fmla="*/ 63 w 88"/>
                  <a:gd name="T67" fmla="*/ 44 h 59"/>
                  <a:gd name="T68" fmla="*/ 68 w 88"/>
                  <a:gd name="T69" fmla="*/ 49 h 59"/>
                  <a:gd name="T70" fmla="*/ 81 w 88"/>
                  <a:gd name="T71" fmla="*/ 40 h 59"/>
                  <a:gd name="T72" fmla="*/ 87 w 88"/>
                  <a:gd name="T73" fmla="*/ 39 h 59"/>
                  <a:gd name="T74" fmla="*/ 88 w 88"/>
                  <a:gd name="T75" fmla="*/ 35 h 59"/>
                  <a:gd name="T76" fmla="*/ 74 w 88"/>
                  <a:gd name="T77" fmla="*/ 31 h 59"/>
                  <a:gd name="T78" fmla="*/ 70 w 88"/>
                  <a:gd name="T79" fmla="*/ 32 h 59"/>
                  <a:gd name="T80" fmla="*/ 69 w 88"/>
                  <a:gd name="T81" fmla="*/ 31 h 59"/>
                  <a:gd name="T82" fmla="*/ 71 w 88"/>
                  <a:gd name="T83" fmla="*/ 27 h 59"/>
                  <a:gd name="T84" fmla="*/ 68 w 88"/>
                  <a:gd name="T85" fmla="*/ 23 h 59"/>
                  <a:gd name="T86" fmla="*/ 64 w 88"/>
                  <a:gd name="T87" fmla="*/ 18 h 59"/>
                  <a:gd name="T88" fmla="*/ 61 w 88"/>
                  <a:gd name="T89" fmla="*/ 18 h 59"/>
                  <a:gd name="T90" fmla="*/ 62 w 88"/>
                  <a:gd name="T91" fmla="*/ 20 h 59"/>
                  <a:gd name="T92" fmla="*/ 62 w 88"/>
                  <a:gd name="T93" fmla="*/ 23 h 59"/>
                  <a:gd name="T94" fmla="*/ 59 w 88"/>
                  <a:gd name="T95" fmla="*/ 23 h 59"/>
                  <a:gd name="T96" fmla="*/ 54 w 88"/>
                  <a:gd name="T97" fmla="*/ 15 h 59"/>
                  <a:gd name="T98" fmla="*/ 51 w 88"/>
                  <a:gd name="T99" fmla="*/ 15 h 59"/>
                  <a:gd name="T100" fmla="*/ 48 w 88"/>
                  <a:gd name="T101" fmla="*/ 15 h 59"/>
                  <a:gd name="T102" fmla="*/ 46 w 88"/>
                  <a:gd name="T103" fmla="*/ 15 h 59"/>
                  <a:gd name="T104" fmla="*/ 43 w 88"/>
                  <a:gd name="T105" fmla="*/ 15 h 59"/>
                  <a:gd name="T106" fmla="*/ 34 w 88"/>
                  <a:gd name="T107" fmla="*/ 3 h 59"/>
                  <a:gd name="T108" fmla="*/ 16 w 88"/>
                  <a:gd name="T109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88" h="59">
                    <a:moveTo>
                      <a:pt x="16" y="0"/>
                    </a:moveTo>
                    <a:cubicBezTo>
                      <a:pt x="16" y="4"/>
                      <a:pt x="21" y="4"/>
                      <a:pt x="24" y="6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18" y="5"/>
                      <a:pt x="17" y="5"/>
                      <a:pt x="16" y="5"/>
                    </a:cubicBezTo>
                    <a:cubicBezTo>
                      <a:pt x="13" y="5"/>
                      <a:pt x="11" y="7"/>
                      <a:pt x="9" y="8"/>
                    </a:cubicBezTo>
                    <a:cubicBezTo>
                      <a:pt x="9" y="8"/>
                      <a:pt x="11" y="13"/>
                      <a:pt x="12" y="13"/>
                    </a:cubicBezTo>
                    <a:cubicBezTo>
                      <a:pt x="14" y="13"/>
                      <a:pt x="15" y="12"/>
                      <a:pt x="17" y="12"/>
                    </a:cubicBezTo>
                    <a:cubicBezTo>
                      <a:pt x="18" y="12"/>
                      <a:pt x="19" y="12"/>
                      <a:pt x="20" y="13"/>
                    </a:cubicBezTo>
                    <a:cubicBezTo>
                      <a:pt x="19" y="14"/>
                      <a:pt x="19" y="15"/>
                      <a:pt x="17" y="15"/>
                    </a:cubicBezTo>
                    <a:cubicBezTo>
                      <a:pt x="15" y="15"/>
                      <a:pt x="14" y="14"/>
                      <a:pt x="10" y="14"/>
                    </a:cubicBezTo>
                    <a:cubicBezTo>
                      <a:pt x="9" y="14"/>
                      <a:pt x="9" y="14"/>
                      <a:pt x="8" y="14"/>
                    </a:cubicBezTo>
                    <a:cubicBezTo>
                      <a:pt x="6" y="14"/>
                      <a:pt x="3" y="14"/>
                      <a:pt x="3" y="16"/>
                    </a:cubicBezTo>
                    <a:cubicBezTo>
                      <a:pt x="3" y="19"/>
                      <a:pt x="12" y="21"/>
                      <a:pt x="16" y="23"/>
                    </a:cubicBezTo>
                    <a:cubicBezTo>
                      <a:pt x="16" y="23"/>
                      <a:pt x="14" y="25"/>
                      <a:pt x="13" y="25"/>
                    </a:cubicBezTo>
                    <a:cubicBezTo>
                      <a:pt x="10" y="25"/>
                      <a:pt x="6" y="23"/>
                      <a:pt x="4" y="2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1" y="30"/>
                      <a:pt x="7" y="31"/>
                      <a:pt x="17" y="31"/>
                    </a:cubicBezTo>
                    <a:cubicBezTo>
                      <a:pt x="15" y="33"/>
                      <a:pt x="13" y="34"/>
                      <a:pt x="10" y="35"/>
                    </a:cubicBezTo>
                    <a:cubicBezTo>
                      <a:pt x="10" y="36"/>
                      <a:pt x="10" y="38"/>
                      <a:pt x="12" y="38"/>
                    </a:cubicBezTo>
                    <a:cubicBezTo>
                      <a:pt x="15" y="38"/>
                      <a:pt x="16" y="36"/>
                      <a:pt x="18" y="35"/>
                    </a:cubicBezTo>
                    <a:cubicBezTo>
                      <a:pt x="19" y="37"/>
                      <a:pt x="19" y="39"/>
                      <a:pt x="22" y="39"/>
                    </a:cubicBezTo>
                    <a:cubicBezTo>
                      <a:pt x="26" y="39"/>
                      <a:pt x="27" y="37"/>
                      <a:pt x="31" y="37"/>
                    </a:cubicBezTo>
                    <a:cubicBezTo>
                      <a:pt x="35" y="37"/>
                      <a:pt x="38" y="38"/>
                      <a:pt x="42" y="39"/>
                    </a:cubicBezTo>
                    <a:cubicBezTo>
                      <a:pt x="38" y="40"/>
                      <a:pt x="21" y="39"/>
                      <a:pt x="21" y="45"/>
                    </a:cubicBezTo>
                    <a:cubicBezTo>
                      <a:pt x="21" y="49"/>
                      <a:pt x="29" y="52"/>
                      <a:pt x="34" y="52"/>
                    </a:cubicBezTo>
                    <a:cubicBezTo>
                      <a:pt x="33" y="53"/>
                      <a:pt x="32" y="53"/>
                      <a:pt x="30" y="54"/>
                    </a:cubicBezTo>
                    <a:cubicBezTo>
                      <a:pt x="30" y="58"/>
                      <a:pt x="37" y="59"/>
                      <a:pt x="41" y="59"/>
                    </a:cubicBezTo>
                    <a:cubicBezTo>
                      <a:pt x="45" y="59"/>
                      <a:pt x="48" y="57"/>
                      <a:pt x="48" y="52"/>
                    </a:cubicBezTo>
                    <a:cubicBezTo>
                      <a:pt x="50" y="54"/>
                      <a:pt x="55" y="57"/>
                      <a:pt x="58" y="57"/>
                    </a:cubicBezTo>
                    <a:cubicBezTo>
                      <a:pt x="58" y="57"/>
                      <a:pt x="58" y="57"/>
                      <a:pt x="58" y="57"/>
                    </a:cubicBezTo>
                    <a:cubicBezTo>
                      <a:pt x="58" y="54"/>
                      <a:pt x="58" y="54"/>
                      <a:pt x="58" y="54"/>
                    </a:cubicBezTo>
                    <a:cubicBezTo>
                      <a:pt x="63" y="54"/>
                      <a:pt x="63" y="54"/>
                      <a:pt x="63" y="54"/>
                    </a:cubicBezTo>
                    <a:cubicBezTo>
                      <a:pt x="62" y="51"/>
                      <a:pt x="61" y="51"/>
                      <a:pt x="60" y="48"/>
                    </a:cubicBezTo>
                    <a:cubicBezTo>
                      <a:pt x="61" y="47"/>
                      <a:pt x="62" y="45"/>
                      <a:pt x="63" y="44"/>
                    </a:cubicBezTo>
                    <a:cubicBezTo>
                      <a:pt x="64" y="47"/>
                      <a:pt x="64" y="49"/>
                      <a:pt x="68" y="49"/>
                    </a:cubicBezTo>
                    <a:cubicBezTo>
                      <a:pt x="71" y="49"/>
                      <a:pt x="75" y="41"/>
                      <a:pt x="81" y="40"/>
                    </a:cubicBezTo>
                    <a:cubicBezTo>
                      <a:pt x="83" y="40"/>
                      <a:pt x="86" y="41"/>
                      <a:pt x="87" y="39"/>
                    </a:cubicBezTo>
                    <a:cubicBezTo>
                      <a:pt x="88" y="38"/>
                      <a:pt x="88" y="37"/>
                      <a:pt x="88" y="35"/>
                    </a:cubicBezTo>
                    <a:cubicBezTo>
                      <a:pt x="84" y="34"/>
                      <a:pt x="77" y="31"/>
                      <a:pt x="74" y="31"/>
                    </a:cubicBezTo>
                    <a:cubicBezTo>
                      <a:pt x="73" y="31"/>
                      <a:pt x="71" y="32"/>
                      <a:pt x="70" y="32"/>
                    </a:cubicBezTo>
                    <a:cubicBezTo>
                      <a:pt x="69" y="32"/>
                      <a:pt x="69" y="32"/>
                      <a:pt x="69" y="31"/>
                    </a:cubicBezTo>
                    <a:cubicBezTo>
                      <a:pt x="69" y="29"/>
                      <a:pt x="71" y="29"/>
                      <a:pt x="71" y="27"/>
                    </a:cubicBezTo>
                    <a:cubicBezTo>
                      <a:pt x="71" y="25"/>
                      <a:pt x="68" y="25"/>
                      <a:pt x="68" y="23"/>
                    </a:cubicBezTo>
                    <a:cubicBezTo>
                      <a:pt x="68" y="19"/>
                      <a:pt x="68" y="18"/>
                      <a:pt x="64" y="18"/>
                    </a:cubicBezTo>
                    <a:cubicBezTo>
                      <a:pt x="63" y="18"/>
                      <a:pt x="62" y="18"/>
                      <a:pt x="61" y="18"/>
                    </a:cubicBezTo>
                    <a:cubicBezTo>
                      <a:pt x="62" y="20"/>
                      <a:pt x="62" y="20"/>
                      <a:pt x="62" y="20"/>
                    </a:cubicBezTo>
                    <a:cubicBezTo>
                      <a:pt x="62" y="23"/>
                      <a:pt x="62" y="23"/>
                      <a:pt x="62" y="23"/>
                    </a:cubicBezTo>
                    <a:cubicBezTo>
                      <a:pt x="59" y="23"/>
                      <a:pt x="59" y="23"/>
                      <a:pt x="59" y="23"/>
                    </a:cubicBezTo>
                    <a:cubicBezTo>
                      <a:pt x="57" y="21"/>
                      <a:pt x="58" y="17"/>
                      <a:pt x="54" y="15"/>
                    </a:cubicBezTo>
                    <a:cubicBezTo>
                      <a:pt x="53" y="15"/>
                      <a:pt x="52" y="15"/>
                      <a:pt x="51" y="15"/>
                    </a:cubicBezTo>
                    <a:cubicBezTo>
                      <a:pt x="50" y="15"/>
                      <a:pt x="49" y="15"/>
                      <a:pt x="48" y="15"/>
                    </a:cubicBezTo>
                    <a:cubicBezTo>
                      <a:pt x="47" y="15"/>
                      <a:pt x="47" y="15"/>
                      <a:pt x="46" y="15"/>
                    </a:cubicBezTo>
                    <a:cubicBezTo>
                      <a:pt x="45" y="15"/>
                      <a:pt x="44" y="15"/>
                      <a:pt x="43" y="15"/>
                    </a:cubicBezTo>
                    <a:cubicBezTo>
                      <a:pt x="38" y="13"/>
                      <a:pt x="39" y="5"/>
                      <a:pt x="34" y="3"/>
                    </a:cubicBezTo>
                    <a:cubicBezTo>
                      <a:pt x="29" y="1"/>
                      <a:pt x="23" y="0"/>
                      <a:pt x="16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83" name="Freeform 136"/>
              <p:cNvSpPr>
                <a:spLocks/>
              </p:cNvSpPr>
              <p:nvPr/>
            </p:nvSpPr>
            <p:spPr bwMode="auto">
              <a:xfrm>
                <a:off x="3978723" y="2330450"/>
                <a:ext cx="123825" cy="77788"/>
              </a:xfrm>
              <a:custGeom>
                <a:avLst/>
                <a:gdLst>
                  <a:gd name="T0" fmla="*/ 16 w 57"/>
                  <a:gd name="T1" fmla="*/ 0 h 36"/>
                  <a:gd name="T2" fmla="*/ 7 w 57"/>
                  <a:gd name="T3" fmla="*/ 17 h 36"/>
                  <a:gd name="T4" fmla="*/ 7 w 57"/>
                  <a:gd name="T5" fmla="*/ 21 h 36"/>
                  <a:gd name="T6" fmla="*/ 4 w 57"/>
                  <a:gd name="T7" fmla="*/ 25 h 36"/>
                  <a:gd name="T8" fmla="*/ 0 w 57"/>
                  <a:gd name="T9" fmla="*/ 30 h 36"/>
                  <a:gd name="T10" fmla="*/ 7 w 57"/>
                  <a:gd name="T11" fmla="*/ 30 h 36"/>
                  <a:gd name="T12" fmla="*/ 12 w 57"/>
                  <a:gd name="T13" fmla="*/ 30 h 36"/>
                  <a:gd name="T14" fmla="*/ 14 w 57"/>
                  <a:gd name="T15" fmla="*/ 36 h 36"/>
                  <a:gd name="T16" fmla="*/ 16 w 57"/>
                  <a:gd name="T17" fmla="*/ 34 h 36"/>
                  <a:gd name="T18" fmla="*/ 18 w 57"/>
                  <a:gd name="T19" fmla="*/ 34 h 36"/>
                  <a:gd name="T20" fmla="*/ 30 w 57"/>
                  <a:gd name="T21" fmla="*/ 23 h 36"/>
                  <a:gd name="T22" fmla="*/ 40 w 57"/>
                  <a:gd name="T23" fmla="*/ 30 h 36"/>
                  <a:gd name="T24" fmla="*/ 48 w 57"/>
                  <a:gd name="T25" fmla="*/ 30 h 36"/>
                  <a:gd name="T26" fmla="*/ 57 w 57"/>
                  <a:gd name="T27" fmla="*/ 27 h 36"/>
                  <a:gd name="T28" fmla="*/ 45 w 57"/>
                  <a:gd name="T29" fmla="*/ 22 h 36"/>
                  <a:gd name="T30" fmla="*/ 43 w 57"/>
                  <a:gd name="T31" fmla="*/ 17 h 36"/>
                  <a:gd name="T32" fmla="*/ 23 w 57"/>
                  <a:gd name="T33" fmla="*/ 6 h 36"/>
                  <a:gd name="T34" fmla="*/ 21 w 57"/>
                  <a:gd name="T35" fmla="*/ 8 h 36"/>
                  <a:gd name="T36" fmla="*/ 16 w 57"/>
                  <a:gd name="T37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57" h="36">
                    <a:moveTo>
                      <a:pt x="16" y="0"/>
                    </a:moveTo>
                    <a:cubicBezTo>
                      <a:pt x="8" y="1"/>
                      <a:pt x="7" y="12"/>
                      <a:pt x="7" y="17"/>
                    </a:cubicBezTo>
                    <a:cubicBezTo>
                      <a:pt x="7" y="19"/>
                      <a:pt x="7" y="19"/>
                      <a:pt x="7" y="21"/>
                    </a:cubicBezTo>
                    <a:cubicBezTo>
                      <a:pt x="7" y="23"/>
                      <a:pt x="6" y="24"/>
                      <a:pt x="4" y="25"/>
                    </a:cubicBezTo>
                    <a:cubicBezTo>
                      <a:pt x="4" y="26"/>
                      <a:pt x="0" y="26"/>
                      <a:pt x="0" y="30"/>
                    </a:cubicBezTo>
                    <a:cubicBezTo>
                      <a:pt x="1" y="30"/>
                      <a:pt x="4" y="30"/>
                      <a:pt x="7" y="30"/>
                    </a:cubicBezTo>
                    <a:cubicBezTo>
                      <a:pt x="9" y="30"/>
                      <a:pt x="10" y="30"/>
                      <a:pt x="12" y="30"/>
                    </a:cubicBezTo>
                    <a:cubicBezTo>
                      <a:pt x="12" y="33"/>
                      <a:pt x="11" y="36"/>
                      <a:pt x="14" y="36"/>
                    </a:cubicBezTo>
                    <a:cubicBezTo>
                      <a:pt x="15" y="36"/>
                      <a:pt x="15" y="35"/>
                      <a:pt x="16" y="34"/>
                    </a:cubicBezTo>
                    <a:cubicBezTo>
                      <a:pt x="17" y="34"/>
                      <a:pt x="17" y="34"/>
                      <a:pt x="18" y="34"/>
                    </a:cubicBezTo>
                    <a:cubicBezTo>
                      <a:pt x="22" y="34"/>
                      <a:pt x="30" y="29"/>
                      <a:pt x="30" y="23"/>
                    </a:cubicBezTo>
                    <a:cubicBezTo>
                      <a:pt x="31" y="24"/>
                      <a:pt x="40" y="30"/>
                      <a:pt x="40" y="30"/>
                    </a:cubicBezTo>
                    <a:cubicBezTo>
                      <a:pt x="43" y="30"/>
                      <a:pt x="45" y="30"/>
                      <a:pt x="48" y="30"/>
                    </a:cubicBezTo>
                    <a:cubicBezTo>
                      <a:pt x="52" y="30"/>
                      <a:pt x="54" y="29"/>
                      <a:pt x="57" y="27"/>
                    </a:cubicBezTo>
                    <a:cubicBezTo>
                      <a:pt x="55" y="24"/>
                      <a:pt x="50" y="25"/>
                      <a:pt x="45" y="22"/>
                    </a:cubicBezTo>
                    <a:cubicBezTo>
                      <a:pt x="44" y="21"/>
                      <a:pt x="45" y="19"/>
                      <a:pt x="43" y="17"/>
                    </a:cubicBezTo>
                    <a:cubicBezTo>
                      <a:pt x="38" y="10"/>
                      <a:pt x="29" y="13"/>
                      <a:pt x="23" y="6"/>
                    </a:cubicBezTo>
                    <a:cubicBezTo>
                      <a:pt x="22" y="6"/>
                      <a:pt x="21" y="7"/>
                      <a:pt x="21" y="8"/>
                    </a:cubicBezTo>
                    <a:cubicBezTo>
                      <a:pt x="19" y="5"/>
                      <a:pt x="18" y="4"/>
                      <a:pt x="16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84" name="Freeform 137"/>
              <p:cNvSpPr>
                <a:spLocks/>
              </p:cNvSpPr>
              <p:nvPr/>
            </p:nvSpPr>
            <p:spPr bwMode="auto">
              <a:xfrm>
                <a:off x="4154936" y="2260600"/>
                <a:ext cx="38100" cy="30163"/>
              </a:xfrm>
              <a:custGeom>
                <a:avLst/>
                <a:gdLst>
                  <a:gd name="T0" fmla="*/ 8 w 18"/>
                  <a:gd name="T1" fmla="*/ 0 h 14"/>
                  <a:gd name="T2" fmla="*/ 0 w 18"/>
                  <a:gd name="T3" fmla="*/ 7 h 14"/>
                  <a:gd name="T4" fmla="*/ 7 w 18"/>
                  <a:gd name="T5" fmla="*/ 14 h 14"/>
                  <a:gd name="T6" fmla="*/ 18 w 18"/>
                  <a:gd name="T7" fmla="*/ 7 h 14"/>
                  <a:gd name="T8" fmla="*/ 8 w 18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4">
                    <a:moveTo>
                      <a:pt x="8" y="0"/>
                    </a:moveTo>
                    <a:cubicBezTo>
                      <a:pt x="4" y="0"/>
                      <a:pt x="0" y="2"/>
                      <a:pt x="0" y="7"/>
                    </a:cubicBezTo>
                    <a:cubicBezTo>
                      <a:pt x="0" y="11"/>
                      <a:pt x="3" y="14"/>
                      <a:pt x="7" y="14"/>
                    </a:cubicBezTo>
                    <a:cubicBezTo>
                      <a:pt x="11" y="14"/>
                      <a:pt x="18" y="11"/>
                      <a:pt x="18" y="7"/>
                    </a:cubicBezTo>
                    <a:cubicBezTo>
                      <a:pt x="18" y="2"/>
                      <a:pt x="13" y="0"/>
                      <a:pt x="8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85" name="Freeform 138"/>
              <p:cNvSpPr>
                <a:spLocks/>
              </p:cNvSpPr>
              <p:nvPr/>
            </p:nvSpPr>
            <p:spPr bwMode="auto">
              <a:xfrm>
                <a:off x="4042223" y="2413000"/>
                <a:ext cx="30162" cy="23813"/>
              </a:xfrm>
              <a:custGeom>
                <a:avLst/>
                <a:gdLst>
                  <a:gd name="T0" fmla="*/ 10 w 14"/>
                  <a:gd name="T1" fmla="*/ 0 h 11"/>
                  <a:gd name="T2" fmla="*/ 6 w 14"/>
                  <a:gd name="T3" fmla="*/ 0 h 11"/>
                  <a:gd name="T4" fmla="*/ 0 w 14"/>
                  <a:gd name="T5" fmla="*/ 7 h 11"/>
                  <a:gd name="T6" fmla="*/ 0 w 14"/>
                  <a:gd name="T7" fmla="*/ 11 h 11"/>
                  <a:gd name="T8" fmla="*/ 14 w 14"/>
                  <a:gd name="T9" fmla="*/ 1 h 11"/>
                  <a:gd name="T10" fmla="*/ 10 w 14"/>
                  <a:gd name="T11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11">
                    <a:moveTo>
                      <a:pt x="10" y="0"/>
                    </a:moveTo>
                    <a:cubicBezTo>
                      <a:pt x="9" y="0"/>
                      <a:pt x="8" y="0"/>
                      <a:pt x="6" y="0"/>
                    </a:cubicBezTo>
                    <a:cubicBezTo>
                      <a:pt x="6" y="2"/>
                      <a:pt x="2" y="4"/>
                      <a:pt x="0" y="7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5" y="10"/>
                      <a:pt x="12" y="5"/>
                      <a:pt x="14" y="1"/>
                    </a:cubicBezTo>
                    <a:cubicBezTo>
                      <a:pt x="12" y="0"/>
                      <a:pt x="12" y="0"/>
                      <a:pt x="1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86" name="Freeform 139"/>
              <p:cNvSpPr>
                <a:spLocks/>
              </p:cNvSpPr>
              <p:nvPr/>
            </p:nvSpPr>
            <p:spPr bwMode="auto">
              <a:xfrm>
                <a:off x="4091436" y="2079625"/>
                <a:ext cx="82550" cy="38100"/>
              </a:xfrm>
              <a:custGeom>
                <a:avLst/>
                <a:gdLst>
                  <a:gd name="T0" fmla="*/ 4 w 38"/>
                  <a:gd name="T1" fmla="*/ 0 h 17"/>
                  <a:gd name="T2" fmla="*/ 0 w 38"/>
                  <a:gd name="T3" fmla="*/ 5 h 17"/>
                  <a:gd name="T4" fmla="*/ 5 w 38"/>
                  <a:gd name="T5" fmla="*/ 11 h 17"/>
                  <a:gd name="T6" fmla="*/ 14 w 38"/>
                  <a:gd name="T7" fmla="*/ 17 h 17"/>
                  <a:gd name="T8" fmla="*/ 24 w 38"/>
                  <a:gd name="T9" fmla="*/ 14 h 17"/>
                  <a:gd name="T10" fmla="*/ 33 w 38"/>
                  <a:gd name="T11" fmla="*/ 16 h 17"/>
                  <a:gd name="T12" fmla="*/ 38 w 38"/>
                  <a:gd name="T13" fmla="*/ 11 h 17"/>
                  <a:gd name="T14" fmla="*/ 19 w 38"/>
                  <a:gd name="T15" fmla="*/ 3 h 17"/>
                  <a:gd name="T16" fmla="*/ 4 w 38"/>
                  <a:gd name="T17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8" h="17">
                    <a:moveTo>
                      <a:pt x="4" y="0"/>
                    </a:moveTo>
                    <a:cubicBezTo>
                      <a:pt x="2" y="0"/>
                      <a:pt x="0" y="2"/>
                      <a:pt x="0" y="5"/>
                    </a:cubicBezTo>
                    <a:cubicBezTo>
                      <a:pt x="0" y="8"/>
                      <a:pt x="3" y="9"/>
                      <a:pt x="5" y="11"/>
                    </a:cubicBezTo>
                    <a:cubicBezTo>
                      <a:pt x="3" y="15"/>
                      <a:pt x="8" y="17"/>
                      <a:pt x="14" y="17"/>
                    </a:cubicBezTo>
                    <a:cubicBezTo>
                      <a:pt x="19" y="17"/>
                      <a:pt x="21" y="14"/>
                      <a:pt x="24" y="14"/>
                    </a:cubicBezTo>
                    <a:cubicBezTo>
                      <a:pt x="27" y="14"/>
                      <a:pt x="29" y="16"/>
                      <a:pt x="33" y="16"/>
                    </a:cubicBezTo>
                    <a:cubicBezTo>
                      <a:pt x="35" y="16"/>
                      <a:pt x="37" y="14"/>
                      <a:pt x="38" y="11"/>
                    </a:cubicBezTo>
                    <a:cubicBezTo>
                      <a:pt x="33" y="9"/>
                      <a:pt x="26" y="3"/>
                      <a:pt x="19" y="3"/>
                    </a:cubicBezTo>
                    <a:cubicBezTo>
                      <a:pt x="13" y="3"/>
                      <a:pt x="11" y="0"/>
                      <a:pt x="4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87" name="Freeform 140"/>
              <p:cNvSpPr>
                <a:spLocks/>
              </p:cNvSpPr>
              <p:nvPr/>
            </p:nvSpPr>
            <p:spPr bwMode="auto">
              <a:xfrm>
                <a:off x="4097786" y="2430463"/>
                <a:ext cx="19050" cy="19050"/>
              </a:xfrm>
              <a:custGeom>
                <a:avLst/>
                <a:gdLst>
                  <a:gd name="T0" fmla="*/ 4 w 9"/>
                  <a:gd name="T1" fmla="*/ 0 h 9"/>
                  <a:gd name="T2" fmla="*/ 0 w 9"/>
                  <a:gd name="T3" fmla="*/ 4 h 9"/>
                  <a:gd name="T4" fmla="*/ 4 w 9"/>
                  <a:gd name="T5" fmla="*/ 9 h 9"/>
                  <a:gd name="T6" fmla="*/ 9 w 9"/>
                  <a:gd name="T7" fmla="*/ 2 h 9"/>
                  <a:gd name="T8" fmla="*/ 4 w 9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9">
                    <a:moveTo>
                      <a:pt x="4" y="0"/>
                    </a:moveTo>
                    <a:cubicBezTo>
                      <a:pt x="2" y="0"/>
                      <a:pt x="0" y="1"/>
                      <a:pt x="0" y="4"/>
                    </a:cubicBezTo>
                    <a:cubicBezTo>
                      <a:pt x="0" y="4"/>
                      <a:pt x="4" y="9"/>
                      <a:pt x="4" y="9"/>
                    </a:cubicBezTo>
                    <a:cubicBezTo>
                      <a:pt x="7" y="9"/>
                      <a:pt x="8" y="5"/>
                      <a:pt x="9" y="2"/>
                    </a:cubicBezTo>
                    <a:cubicBezTo>
                      <a:pt x="8" y="1"/>
                      <a:pt x="6" y="0"/>
                      <a:pt x="4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88" name="Freeform 141"/>
              <p:cNvSpPr>
                <a:spLocks/>
              </p:cNvSpPr>
              <p:nvPr/>
            </p:nvSpPr>
            <p:spPr bwMode="auto">
              <a:xfrm>
                <a:off x="4199386" y="2262188"/>
                <a:ext cx="20637" cy="11113"/>
              </a:xfrm>
              <a:custGeom>
                <a:avLst/>
                <a:gdLst>
                  <a:gd name="T0" fmla="*/ 3 w 9"/>
                  <a:gd name="T1" fmla="*/ 0 h 5"/>
                  <a:gd name="T2" fmla="*/ 0 w 9"/>
                  <a:gd name="T3" fmla="*/ 3 h 5"/>
                  <a:gd name="T4" fmla="*/ 3 w 9"/>
                  <a:gd name="T5" fmla="*/ 5 h 5"/>
                  <a:gd name="T6" fmla="*/ 6 w 9"/>
                  <a:gd name="T7" fmla="*/ 5 h 5"/>
                  <a:gd name="T8" fmla="*/ 9 w 9"/>
                  <a:gd name="T9" fmla="*/ 4 h 5"/>
                  <a:gd name="T10" fmla="*/ 3 w 9"/>
                  <a:gd name="T11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" h="5">
                    <a:moveTo>
                      <a:pt x="3" y="0"/>
                    </a:moveTo>
                    <a:cubicBezTo>
                      <a:pt x="3" y="0"/>
                      <a:pt x="0" y="2"/>
                      <a:pt x="0" y="3"/>
                    </a:cubicBezTo>
                    <a:cubicBezTo>
                      <a:pt x="0" y="4"/>
                      <a:pt x="1" y="5"/>
                      <a:pt x="3" y="5"/>
                    </a:cubicBezTo>
                    <a:cubicBezTo>
                      <a:pt x="5" y="5"/>
                      <a:pt x="5" y="5"/>
                      <a:pt x="6" y="5"/>
                    </a:cubicBezTo>
                    <a:cubicBezTo>
                      <a:pt x="6" y="5"/>
                      <a:pt x="7" y="5"/>
                      <a:pt x="9" y="4"/>
                    </a:cubicBezTo>
                    <a:cubicBezTo>
                      <a:pt x="8" y="3"/>
                      <a:pt x="6" y="0"/>
                      <a:pt x="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89" name="Freeform 142"/>
              <p:cNvSpPr>
                <a:spLocks/>
              </p:cNvSpPr>
              <p:nvPr/>
            </p:nvSpPr>
            <p:spPr bwMode="auto">
              <a:xfrm>
                <a:off x="4113661" y="2225675"/>
                <a:ext cx="19050" cy="15875"/>
              </a:xfrm>
              <a:custGeom>
                <a:avLst/>
                <a:gdLst>
                  <a:gd name="T0" fmla="*/ 9 w 9"/>
                  <a:gd name="T1" fmla="*/ 0 h 7"/>
                  <a:gd name="T2" fmla="*/ 3 w 9"/>
                  <a:gd name="T3" fmla="*/ 7 h 7"/>
                  <a:gd name="T4" fmla="*/ 9 w 9"/>
                  <a:gd name="T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7">
                    <a:moveTo>
                      <a:pt x="9" y="0"/>
                    </a:moveTo>
                    <a:cubicBezTo>
                      <a:pt x="6" y="0"/>
                      <a:pt x="0" y="7"/>
                      <a:pt x="3" y="7"/>
                    </a:cubicBezTo>
                    <a:cubicBezTo>
                      <a:pt x="6" y="7"/>
                      <a:pt x="9" y="4"/>
                      <a:pt x="9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90" name="Freeform 143"/>
              <p:cNvSpPr>
                <a:spLocks/>
              </p:cNvSpPr>
              <p:nvPr/>
            </p:nvSpPr>
            <p:spPr bwMode="auto">
              <a:xfrm>
                <a:off x="3927923" y="2079625"/>
                <a:ext cx="504825" cy="363538"/>
              </a:xfrm>
              <a:custGeom>
                <a:avLst/>
                <a:gdLst>
                  <a:gd name="T0" fmla="*/ 7 w 232"/>
                  <a:gd name="T1" fmla="*/ 10 h 167"/>
                  <a:gd name="T2" fmla="*/ 0 w 232"/>
                  <a:gd name="T3" fmla="*/ 31 h 167"/>
                  <a:gd name="T4" fmla="*/ 20 w 232"/>
                  <a:gd name="T5" fmla="*/ 41 h 167"/>
                  <a:gd name="T6" fmla="*/ 10 w 232"/>
                  <a:gd name="T7" fmla="*/ 44 h 167"/>
                  <a:gd name="T8" fmla="*/ 13 w 232"/>
                  <a:gd name="T9" fmla="*/ 53 h 167"/>
                  <a:gd name="T10" fmla="*/ 35 w 232"/>
                  <a:gd name="T11" fmla="*/ 58 h 167"/>
                  <a:gd name="T12" fmla="*/ 78 w 232"/>
                  <a:gd name="T13" fmla="*/ 58 h 167"/>
                  <a:gd name="T14" fmla="*/ 94 w 232"/>
                  <a:gd name="T15" fmla="*/ 54 h 167"/>
                  <a:gd name="T16" fmla="*/ 108 w 232"/>
                  <a:gd name="T17" fmla="*/ 73 h 167"/>
                  <a:gd name="T18" fmla="*/ 119 w 232"/>
                  <a:gd name="T19" fmla="*/ 73 h 167"/>
                  <a:gd name="T20" fmla="*/ 135 w 232"/>
                  <a:gd name="T21" fmla="*/ 107 h 167"/>
                  <a:gd name="T22" fmla="*/ 133 w 232"/>
                  <a:gd name="T23" fmla="*/ 117 h 167"/>
                  <a:gd name="T24" fmla="*/ 108 w 232"/>
                  <a:gd name="T25" fmla="*/ 121 h 167"/>
                  <a:gd name="T26" fmla="*/ 109 w 232"/>
                  <a:gd name="T27" fmla="*/ 137 h 167"/>
                  <a:gd name="T28" fmla="*/ 122 w 232"/>
                  <a:gd name="T29" fmla="*/ 135 h 167"/>
                  <a:gd name="T30" fmla="*/ 150 w 232"/>
                  <a:gd name="T31" fmla="*/ 145 h 167"/>
                  <a:gd name="T32" fmla="*/ 189 w 232"/>
                  <a:gd name="T33" fmla="*/ 164 h 167"/>
                  <a:gd name="T34" fmla="*/ 195 w 232"/>
                  <a:gd name="T35" fmla="*/ 164 h 167"/>
                  <a:gd name="T36" fmla="*/ 178 w 232"/>
                  <a:gd name="T37" fmla="*/ 144 h 167"/>
                  <a:gd name="T38" fmla="*/ 209 w 232"/>
                  <a:gd name="T39" fmla="*/ 144 h 167"/>
                  <a:gd name="T40" fmla="*/ 204 w 232"/>
                  <a:gd name="T41" fmla="*/ 132 h 167"/>
                  <a:gd name="T42" fmla="*/ 197 w 232"/>
                  <a:gd name="T43" fmla="*/ 129 h 167"/>
                  <a:gd name="T44" fmla="*/ 195 w 232"/>
                  <a:gd name="T45" fmla="*/ 129 h 167"/>
                  <a:gd name="T46" fmla="*/ 185 w 232"/>
                  <a:gd name="T47" fmla="*/ 118 h 167"/>
                  <a:gd name="T48" fmla="*/ 181 w 232"/>
                  <a:gd name="T49" fmla="*/ 114 h 167"/>
                  <a:gd name="T50" fmla="*/ 186 w 232"/>
                  <a:gd name="T51" fmla="*/ 114 h 167"/>
                  <a:gd name="T52" fmla="*/ 183 w 232"/>
                  <a:gd name="T53" fmla="*/ 111 h 167"/>
                  <a:gd name="T54" fmla="*/ 186 w 232"/>
                  <a:gd name="T55" fmla="*/ 106 h 167"/>
                  <a:gd name="T56" fmla="*/ 217 w 232"/>
                  <a:gd name="T57" fmla="*/ 118 h 167"/>
                  <a:gd name="T58" fmla="*/ 224 w 232"/>
                  <a:gd name="T59" fmla="*/ 111 h 167"/>
                  <a:gd name="T60" fmla="*/ 225 w 232"/>
                  <a:gd name="T61" fmla="*/ 99 h 167"/>
                  <a:gd name="T62" fmla="*/ 217 w 232"/>
                  <a:gd name="T63" fmla="*/ 95 h 167"/>
                  <a:gd name="T64" fmla="*/ 203 w 232"/>
                  <a:gd name="T65" fmla="*/ 87 h 167"/>
                  <a:gd name="T66" fmla="*/ 181 w 232"/>
                  <a:gd name="T67" fmla="*/ 75 h 167"/>
                  <a:gd name="T68" fmla="*/ 186 w 232"/>
                  <a:gd name="T69" fmla="*/ 65 h 167"/>
                  <a:gd name="T70" fmla="*/ 188 w 232"/>
                  <a:gd name="T71" fmla="*/ 61 h 167"/>
                  <a:gd name="T72" fmla="*/ 175 w 232"/>
                  <a:gd name="T73" fmla="*/ 54 h 167"/>
                  <a:gd name="T74" fmla="*/ 155 w 232"/>
                  <a:gd name="T75" fmla="*/ 41 h 167"/>
                  <a:gd name="T76" fmla="*/ 139 w 232"/>
                  <a:gd name="T77" fmla="*/ 36 h 167"/>
                  <a:gd name="T78" fmla="*/ 100 w 232"/>
                  <a:gd name="T79" fmla="*/ 17 h 167"/>
                  <a:gd name="T80" fmla="*/ 82 w 232"/>
                  <a:gd name="T81" fmla="*/ 22 h 167"/>
                  <a:gd name="T82" fmla="*/ 77 w 232"/>
                  <a:gd name="T83" fmla="*/ 19 h 167"/>
                  <a:gd name="T84" fmla="*/ 35 w 232"/>
                  <a:gd name="T85" fmla="*/ 17 h 167"/>
                  <a:gd name="T86" fmla="*/ 32 w 232"/>
                  <a:gd name="T87" fmla="*/ 30 h 167"/>
                  <a:gd name="T88" fmla="*/ 29 w 232"/>
                  <a:gd name="T89" fmla="*/ 20 h 167"/>
                  <a:gd name="T90" fmla="*/ 39 w 232"/>
                  <a:gd name="T91" fmla="*/ 3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32" h="167">
                    <a:moveTo>
                      <a:pt x="30" y="0"/>
                    </a:moveTo>
                    <a:cubicBezTo>
                      <a:pt x="20" y="0"/>
                      <a:pt x="13" y="5"/>
                      <a:pt x="7" y="10"/>
                    </a:cubicBezTo>
                    <a:cubicBezTo>
                      <a:pt x="6" y="11"/>
                      <a:pt x="8" y="17"/>
                      <a:pt x="5" y="18"/>
                    </a:cubicBezTo>
                    <a:cubicBezTo>
                      <a:pt x="1" y="21"/>
                      <a:pt x="0" y="23"/>
                      <a:pt x="0" y="31"/>
                    </a:cubicBezTo>
                    <a:cubicBezTo>
                      <a:pt x="0" y="34"/>
                      <a:pt x="4" y="39"/>
                      <a:pt x="4" y="39"/>
                    </a:cubicBezTo>
                    <a:cubicBezTo>
                      <a:pt x="4" y="39"/>
                      <a:pt x="17" y="40"/>
                      <a:pt x="20" y="41"/>
                    </a:cubicBezTo>
                    <a:cubicBezTo>
                      <a:pt x="20" y="45"/>
                      <a:pt x="20" y="45"/>
                      <a:pt x="20" y="45"/>
                    </a:cubicBezTo>
                    <a:cubicBezTo>
                      <a:pt x="16" y="45"/>
                      <a:pt x="13" y="44"/>
                      <a:pt x="10" y="44"/>
                    </a:cubicBezTo>
                    <a:cubicBezTo>
                      <a:pt x="9" y="44"/>
                      <a:pt x="8" y="44"/>
                      <a:pt x="7" y="44"/>
                    </a:cubicBezTo>
                    <a:cubicBezTo>
                      <a:pt x="7" y="48"/>
                      <a:pt x="12" y="49"/>
                      <a:pt x="13" y="53"/>
                    </a:cubicBezTo>
                    <a:cubicBezTo>
                      <a:pt x="27" y="53"/>
                      <a:pt x="27" y="53"/>
                      <a:pt x="27" y="53"/>
                    </a:cubicBezTo>
                    <a:cubicBezTo>
                      <a:pt x="28" y="55"/>
                      <a:pt x="33" y="58"/>
                      <a:pt x="35" y="58"/>
                    </a:cubicBezTo>
                    <a:cubicBezTo>
                      <a:pt x="44" y="58"/>
                      <a:pt x="56" y="58"/>
                      <a:pt x="66" y="58"/>
                    </a:cubicBezTo>
                    <a:cubicBezTo>
                      <a:pt x="71" y="58"/>
                      <a:pt x="75" y="58"/>
                      <a:pt x="78" y="58"/>
                    </a:cubicBezTo>
                    <a:cubicBezTo>
                      <a:pt x="78" y="60"/>
                      <a:pt x="77" y="65"/>
                      <a:pt x="80" y="65"/>
                    </a:cubicBezTo>
                    <a:cubicBezTo>
                      <a:pt x="85" y="65"/>
                      <a:pt x="90" y="54"/>
                      <a:pt x="94" y="54"/>
                    </a:cubicBezTo>
                    <a:cubicBezTo>
                      <a:pt x="97" y="54"/>
                      <a:pt x="112" y="67"/>
                      <a:pt x="115" y="70"/>
                    </a:cubicBezTo>
                    <a:cubicBezTo>
                      <a:pt x="113" y="70"/>
                      <a:pt x="108" y="71"/>
                      <a:pt x="108" y="73"/>
                    </a:cubicBezTo>
                    <a:cubicBezTo>
                      <a:pt x="108" y="74"/>
                      <a:pt x="109" y="77"/>
                      <a:pt x="110" y="77"/>
                    </a:cubicBezTo>
                    <a:cubicBezTo>
                      <a:pt x="114" y="77"/>
                      <a:pt x="115" y="73"/>
                      <a:pt x="119" y="73"/>
                    </a:cubicBezTo>
                    <a:cubicBezTo>
                      <a:pt x="125" y="73"/>
                      <a:pt x="143" y="87"/>
                      <a:pt x="143" y="95"/>
                    </a:cubicBezTo>
                    <a:cubicBezTo>
                      <a:pt x="143" y="99"/>
                      <a:pt x="137" y="105"/>
                      <a:pt x="135" y="107"/>
                    </a:cubicBezTo>
                    <a:cubicBezTo>
                      <a:pt x="133" y="109"/>
                      <a:pt x="128" y="107"/>
                      <a:pt x="128" y="112"/>
                    </a:cubicBezTo>
                    <a:cubicBezTo>
                      <a:pt x="128" y="114"/>
                      <a:pt x="131" y="117"/>
                      <a:pt x="133" y="117"/>
                    </a:cubicBezTo>
                    <a:cubicBezTo>
                      <a:pt x="129" y="120"/>
                      <a:pt x="122" y="121"/>
                      <a:pt x="120" y="121"/>
                    </a:cubicBezTo>
                    <a:cubicBezTo>
                      <a:pt x="117" y="121"/>
                      <a:pt x="113" y="121"/>
                      <a:pt x="108" y="121"/>
                    </a:cubicBezTo>
                    <a:cubicBezTo>
                      <a:pt x="104" y="121"/>
                      <a:pt x="96" y="126"/>
                      <a:pt x="96" y="129"/>
                    </a:cubicBezTo>
                    <a:cubicBezTo>
                      <a:pt x="96" y="133"/>
                      <a:pt x="105" y="137"/>
                      <a:pt x="109" y="137"/>
                    </a:cubicBezTo>
                    <a:cubicBezTo>
                      <a:pt x="112" y="137"/>
                      <a:pt x="114" y="133"/>
                      <a:pt x="117" y="133"/>
                    </a:cubicBezTo>
                    <a:cubicBezTo>
                      <a:pt x="120" y="133"/>
                      <a:pt x="119" y="135"/>
                      <a:pt x="122" y="135"/>
                    </a:cubicBezTo>
                    <a:cubicBezTo>
                      <a:pt x="124" y="135"/>
                      <a:pt x="126" y="132"/>
                      <a:pt x="128" y="130"/>
                    </a:cubicBezTo>
                    <a:cubicBezTo>
                      <a:pt x="136" y="135"/>
                      <a:pt x="140" y="141"/>
                      <a:pt x="150" y="145"/>
                    </a:cubicBezTo>
                    <a:cubicBezTo>
                      <a:pt x="145" y="154"/>
                      <a:pt x="162" y="153"/>
                      <a:pt x="169" y="157"/>
                    </a:cubicBezTo>
                    <a:cubicBezTo>
                      <a:pt x="176" y="162"/>
                      <a:pt x="181" y="160"/>
                      <a:pt x="189" y="164"/>
                    </a:cubicBezTo>
                    <a:cubicBezTo>
                      <a:pt x="190" y="164"/>
                      <a:pt x="191" y="167"/>
                      <a:pt x="192" y="167"/>
                    </a:cubicBezTo>
                    <a:cubicBezTo>
                      <a:pt x="193" y="167"/>
                      <a:pt x="195" y="166"/>
                      <a:pt x="195" y="164"/>
                    </a:cubicBezTo>
                    <a:cubicBezTo>
                      <a:pt x="195" y="156"/>
                      <a:pt x="179" y="150"/>
                      <a:pt x="174" y="144"/>
                    </a:cubicBezTo>
                    <a:cubicBezTo>
                      <a:pt x="178" y="144"/>
                      <a:pt x="178" y="144"/>
                      <a:pt x="178" y="144"/>
                    </a:cubicBezTo>
                    <a:cubicBezTo>
                      <a:pt x="182" y="148"/>
                      <a:pt x="200" y="155"/>
                      <a:pt x="205" y="155"/>
                    </a:cubicBezTo>
                    <a:cubicBezTo>
                      <a:pt x="206" y="152"/>
                      <a:pt x="209" y="147"/>
                      <a:pt x="209" y="144"/>
                    </a:cubicBezTo>
                    <a:cubicBezTo>
                      <a:pt x="209" y="141"/>
                      <a:pt x="204" y="140"/>
                      <a:pt x="204" y="138"/>
                    </a:cubicBezTo>
                    <a:cubicBezTo>
                      <a:pt x="204" y="136"/>
                      <a:pt x="204" y="136"/>
                      <a:pt x="204" y="132"/>
                    </a:cubicBezTo>
                    <a:cubicBezTo>
                      <a:pt x="202" y="132"/>
                      <a:pt x="202" y="132"/>
                      <a:pt x="199" y="132"/>
                    </a:cubicBezTo>
                    <a:cubicBezTo>
                      <a:pt x="199" y="130"/>
                      <a:pt x="198" y="129"/>
                      <a:pt x="197" y="129"/>
                    </a:cubicBezTo>
                    <a:cubicBezTo>
                      <a:pt x="197" y="129"/>
                      <a:pt x="196" y="129"/>
                      <a:pt x="196" y="129"/>
                    </a:cubicBezTo>
                    <a:cubicBezTo>
                      <a:pt x="196" y="129"/>
                      <a:pt x="195" y="129"/>
                      <a:pt x="195" y="129"/>
                    </a:cubicBezTo>
                    <a:cubicBezTo>
                      <a:pt x="194" y="129"/>
                      <a:pt x="193" y="129"/>
                      <a:pt x="191" y="129"/>
                    </a:cubicBezTo>
                    <a:cubicBezTo>
                      <a:pt x="189" y="128"/>
                      <a:pt x="186" y="121"/>
                      <a:pt x="185" y="118"/>
                    </a:cubicBezTo>
                    <a:cubicBezTo>
                      <a:pt x="181" y="118"/>
                      <a:pt x="181" y="118"/>
                      <a:pt x="181" y="118"/>
                    </a:cubicBezTo>
                    <a:cubicBezTo>
                      <a:pt x="181" y="114"/>
                      <a:pt x="181" y="114"/>
                      <a:pt x="181" y="114"/>
                    </a:cubicBezTo>
                    <a:cubicBezTo>
                      <a:pt x="182" y="114"/>
                      <a:pt x="182" y="114"/>
                      <a:pt x="183" y="114"/>
                    </a:cubicBezTo>
                    <a:cubicBezTo>
                      <a:pt x="184" y="114"/>
                      <a:pt x="185" y="114"/>
                      <a:pt x="186" y="114"/>
                    </a:cubicBezTo>
                    <a:cubicBezTo>
                      <a:pt x="186" y="110"/>
                      <a:pt x="186" y="110"/>
                      <a:pt x="186" y="110"/>
                    </a:cubicBezTo>
                    <a:cubicBezTo>
                      <a:pt x="184" y="110"/>
                      <a:pt x="184" y="111"/>
                      <a:pt x="183" y="111"/>
                    </a:cubicBezTo>
                    <a:cubicBezTo>
                      <a:pt x="182" y="111"/>
                      <a:pt x="181" y="110"/>
                      <a:pt x="180" y="110"/>
                    </a:cubicBezTo>
                    <a:cubicBezTo>
                      <a:pt x="180" y="110"/>
                      <a:pt x="184" y="106"/>
                      <a:pt x="186" y="106"/>
                    </a:cubicBezTo>
                    <a:cubicBezTo>
                      <a:pt x="199" y="106"/>
                      <a:pt x="200" y="126"/>
                      <a:pt x="214" y="126"/>
                    </a:cubicBezTo>
                    <a:cubicBezTo>
                      <a:pt x="217" y="126"/>
                      <a:pt x="217" y="121"/>
                      <a:pt x="217" y="118"/>
                    </a:cubicBezTo>
                    <a:cubicBezTo>
                      <a:pt x="223" y="118"/>
                      <a:pt x="224" y="115"/>
                      <a:pt x="224" y="114"/>
                    </a:cubicBezTo>
                    <a:cubicBezTo>
                      <a:pt x="224" y="113"/>
                      <a:pt x="224" y="114"/>
                      <a:pt x="224" y="111"/>
                    </a:cubicBezTo>
                    <a:cubicBezTo>
                      <a:pt x="227" y="111"/>
                      <a:pt x="232" y="110"/>
                      <a:pt x="232" y="106"/>
                    </a:cubicBezTo>
                    <a:cubicBezTo>
                      <a:pt x="232" y="101"/>
                      <a:pt x="230" y="99"/>
                      <a:pt x="225" y="99"/>
                    </a:cubicBezTo>
                    <a:cubicBezTo>
                      <a:pt x="223" y="99"/>
                      <a:pt x="221" y="99"/>
                      <a:pt x="219" y="98"/>
                    </a:cubicBezTo>
                    <a:cubicBezTo>
                      <a:pt x="219" y="96"/>
                      <a:pt x="218" y="95"/>
                      <a:pt x="217" y="95"/>
                    </a:cubicBezTo>
                    <a:cubicBezTo>
                      <a:pt x="215" y="95"/>
                      <a:pt x="213" y="97"/>
                      <a:pt x="210" y="97"/>
                    </a:cubicBezTo>
                    <a:cubicBezTo>
                      <a:pt x="205" y="97"/>
                      <a:pt x="204" y="92"/>
                      <a:pt x="203" y="87"/>
                    </a:cubicBezTo>
                    <a:cubicBezTo>
                      <a:pt x="197" y="86"/>
                      <a:pt x="190" y="83"/>
                      <a:pt x="189" y="77"/>
                    </a:cubicBezTo>
                    <a:cubicBezTo>
                      <a:pt x="186" y="77"/>
                      <a:pt x="184" y="76"/>
                      <a:pt x="181" y="75"/>
                    </a:cubicBezTo>
                    <a:cubicBezTo>
                      <a:pt x="184" y="70"/>
                      <a:pt x="186" y="70"/>
                      <a:pt x="191" y="68"/>
                    </a:cubicBezTo>
                    <a:cubicBezTo>
                      <a:pt x="190" y="66"/>
                      <a:pt x="188" y="65"/>
                      <a:pt x="186" y="65"/>
                    </a:cubicBezTo>
                    <a:cubicBezTo>
                      <a:pt x="184" y="65"/>
                      <a:pt x="183" y="65"/>
                      <a:pt x="178" y="65"/>
                    </a:cubicBezTo>
                    <a:cubicBezTo>
                      <a:pt x="180" y="61"/>
                      <a:pt x="184" y="62"/>
                      <a:pt x="188" y="61"/>
                    </a:cubicBezTo>
                    <a:cubicBezTo>
                      <a:pt x="186" y="57"/>
                      <a:pt x="184" y="54"/>
                      <a:pt x="180" y="54"/>
                    </a:cubicBezTo>
                    <a:cubicBezTo>
                      <a:pt x="180" y="54"/>
                      <a:pt x="177" y="54"/>
                      <a:pt x="175" y="54"/>
                    </a:cubicBezTo>
                    <a:cubicBezTo>
                      <a:pt x="175" y="49"/>
                      <a:pt x="175" y="49"/>
                      <a:pt x="175" y="49"/>
                    </a:cubicBezTo>
                    <a:cubicBezTo>
                      <a:pt x="167" y="48"/>
                      <a:pt x="163" y="44"/>
                      <a:pt x="155" y="41"/>
                    </a:cubicBezTo>
                    <a:cubicBezTo>
                      <a:pt x="156" y="37"/>
                      <a:pt x="149" y="36"/>
                      <a:pt x="146" y="36"/>
                    </a:cubicBezTo>
                    <a:cubicBezTo>
                      <a:pt x="144" y="36"/>
                      <a:pt x="143" y="36"/>
                      <a:pt x="139" y="36"/>
                    </a:cubicBezTo>
                    <a:cubicBezTo>
                      <a:pt x="130" y="36"/>
                      <a:pt x="128" y="26"/>
                      <a:pt x="121" y="22"/>
                    </a:cubicBezTo>
                    <a:cubicBezTo>
                      <a:pt x="118" y="19"/>
                      <a:pt x="105" y="17"/>
                      <a:pt x="100" y="17"/>
                    </a:cubicBezTo>
                    <a:cubicBezTo>
                      <a:pt x="95" y="17"/>
                      <a:pt x="94" y="24"/>
                      <a:pt x="89" y="24"/>
                    </a:cubicBezTo>
                    <a:cubicBezTo>
                      <a:pt x="86" y="24"/>
                      <a:pt x="85" y="22"/>
                      <a:pt x="82" y="22"/>
                    </a:cubicBezTo>
                    <a:cubicBezTo>
                      <a:pt x="79" y="22"/>
                      <a:pt x="78" y="24"/>
                      <a:pt x="77" y="24"/>
                    </a:cubicBezTo>
                    <a:cubicBezTo>
                      <a:pt x="75" y="24"/>
                      <a:pt x="77" y="20"/>
                      <a:pt x="77" y="19"/>
                    </a:cubicBezTo>
                    <a:cubicBezTo>
                      <a:pt x="77" y="13"/>
                      <a:pt x="73" y="3"/>
                      <a:pt x="65" y="3"/>
                    </a:cubicBezTo>
                    <a:cubicBezTo>
                      <a:pt x="54" y="3"/>
                      <a:pt x="35" y="6"/>
                      <a:pt x="35" y="17"/>
                    </a:cubicBezTo>
                    <a:cubicBezTo>
                      <a:pt x="35" y="20"/>
                      <a:pt x="38" y="22"/>
                      <a:pt x="38" y="24"/>
                    </a:cubicBezTo>
                    <a:cubicBezTo>
                      <a:pt x="38" y="27"/>
                      <a:pt x="34" y="30"/>
                      <a:pt x="32" y="30"/>
                    </a:cubicBezTo>
                    <a:cubicBezTo>
                      <a:pt x="29" y="30"/>
                      <a:pt x="29" y="28"/>
                      <a:pt x="29" y="25"/>
                    </a:cubicBezTo>
                    <a:cubicBezTo>
                      <a:pt x="29" y="25"/>
                      <a:pt x="29" y="22"/>
                      <a:pt x="29" y="20"/>
                    </a:cubicBezTo>
                    <a:cubicBezTo>
                      <a:pt x="28" y="20"/>
                      <a:pt x="27" y="19"/>
                      <a:pt x="27" y="17"/>
                    </a:cubicBezTo>
                    <a:cubicBezTo>
                      <a:pt x="27" y="9"/>
                      <a:pt x="36" y="9"/>
                      <a:pt x="39" y="3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91" name="Freeform 144"/>
              <p:cNvSpPr>
                <a:spLocks/>
              </p:cNvSpPr>
              <p:nvPr/>
            </p:nvSpPr>
            <p:spPr bwMode="auto">
              <a:xfrm>
                <a:off x="4134298" y="2397125"/>
                <a:ext cx="15875" cy="9525"/>
              </a:xfrm>
              <a:custGeom>
                <a:avLst/>
                <a:gdLst>
                  <a:gd name="T0" fmla="*/ 3 w 7"/>
                  <a:gd name="T1" fmla="*/ 0 h 4"/>
                  <a:gd name="T2" fmla="*/ 0 w 7"/>
                  <a:gd name="T3" fmla="*/ 2 h 4"/>
                  <a:gd name="T4" fmla="*/ 3 w 7"/>
                  <a:gd name="T5" fmla="*/ 4 h 4"/>
                  <a:gd name="T6" fmla="*/ 7 w 7"/>
                  <a:gd name="T7" fmla="*/ 2 h 4"/>
                  <a:gd name="T8" fmla="*/ 3 w 7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4">
                    <a:moveTo>
                      <a:pt x="3" y="0"/>
                    </a:moveTo>
                    <a:cubicBezTo>
                      <a:pt x="2" y="0"/>
                      <a:pt x="1" y="0"/>
                      <a:pt x="0" y="2"/>
                    </a:cubicBezTo>
                    <a:cubicBezTo>
                      <a:pt x="1" y="3"/>
                      <a:pt x="2" y="4"/>
                      <a:pt x="3" y="4"/>
                    </a:cubicBezTo>
                    <a:cubicBezTo>
                      <a:pt x="4" y="4"/>
                      <a:pt x="5" y="3"/>
                      <a:pt x="7" y="2"/>
                    </a:cubicBezTo>
                    <a:cubicBezTo>
                      <a:pt x="5" y="1"/>
                      <a:pt x="4" y="0"/>
                      <a:pt x="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92" name="Freeform 145"/>
              <p:cNvSpPr>
                <a:spLocks/>
              </p:cNvSpPr>
              <p:nvPr/>
            </p:nvSpPr>
            <p:spPr bwMode="auto">
              <a:xfrm>
                <a:off x="4032698" y="2325688"/>
                <a:ext cx="11112" cy="11113"/>
              </a:xfrm>
              <a:custGeom>
                <a:avLst/>
                <a:gdLst>
                  <a:gd name="T0" fmla="*/ 1 w 5"/>
                  <a:gd name="T1" fmla="*/ 0 h 5"/>
                  <a:gd name="T2" fmla="*/ 0 w 5"/>
                  <a:gd name="T3" fmla="*/ 1 h 5"/>
                  <a:gd name="T4" fmla="*/ 5 w 5"/>
                  <a:gd name="T5" fmla="*/ 5 h 5"/>
                  <a:gd name="T6" fmla="*/ 1 w 5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5">
                    <a:moveTo>
                      <a:pt x="1" y="0"/>
                    </a:moveTo>
                    <a:cubicBezTo>
                      <a:pt x="1" y="0"/>
                      <a:pt x="0" y="0"/>
                      <a:pt x="0" y="1"/>
                    </a:cubicBezTo>
                    <a:cubicBezTo>
                      <a:pt x="0" y="2"/>
                      <a:pt x="2" y="5"/>
                      <a:pt x="5" y="5"/>
                    </a:cubicBezTo>
                    <a:cubicBezTo>
                      <a:pt x="4" y="3"/>
                      <a:pt x="4" y="0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93" name="Freeform 146"/>
              <p:cNvSpPr>
                <a:spLocks/>
              </p:cNvSpPr>
              <p:nvPr/>
            </p:nvSpPr>
            <p:spPr bwMode="auto">
              <a:xfrm>
                <a:off x="3897761" y="1714500"/>
                <a:ext cx="538162" cy="282575"/>
              </a:xfrm>
              <a:custGeom>
                <a:avLst/>
                <a:gdLst>
                  <a:gd name="T0" fmla="*/ 140 w 248"/>
                  <a:gd name="T1" fmla="*/ 4 h 130"/>
                  <a:gd name="T2" fmla="*/ 125 w 248"/>
                  <a:gd name="T3" fmla="*/ 3 h 130"/>
                  <a:gd name="T4" fmla="*/ 86 w 248"/>
                  <a:gd name="T5" fmla="*/ 7 h 130"/>
                  <a:gd name="T6" fmla="*/ 81 w 248"/>
                  <a:gd name="T7" fmla="*/ 7 h 130"/>
                  <a:gd name="T8" fmla="*/ 48 w 248"/>
                  <a:gd name="T9" fmla="*/ 14 h 130"/>
                  <a:gd name="T10" fmla="*/ 34 w 248"/>
                  <a:gd name="T11" fmla="*/ 22 h 130"/>
                  <a:gd name="T12" fmla="*/ 0 w 248"/>
                  <a:gd name="T13" fmla="*/ 33 h 130"/>
                  <a:gd name="T14" fmla="*/ 10 w 248"/>
                  <a:gd name="T15" fmla="*/ 31 h 130"/>
                  <a:gd name="T16" fmla="*/ 11 w 248"/>
                  <a:gd name="T17" fmla="*/ 36 h 130"/>
                  <a:gd name="T18" fmla="*/ 27 w 248"/>
                  <a:gd name="T19" fmla="*/ 33 h 130"/>
                  <a:gd name="T20" fmla="*/ 15 w 248"/>
                  <a:gd name="T21" fmla="*/ 42 h 130"/>
                  <a:gd name="T22" fmla="*/ 28 w 248"/>
                  <a:gd name="T23" fmla="*/ 42 h 130"/>
                  <a:gd name="T24" fmla="*/ 36 w 248"/>
                  <a:gd name="T25" fmla="*/ 51 h 130"/>
                  <a:gd name="T26" fmla="*/ 46 w 248"/>
                  <a:gd name="T27" fmla="*/ 48 h 130"/>
                  <a:gd name="T28" fmla="*/ 63 w 248"/>
                  <a:gd name="T29" fmla="*/ 51 h 130"/>
                  <a:gd name="T30" fmla="*/ 94 w 248"/>
                  <a:gd name="T31" fmla="*/ 47 h 130"/>
                  <a:gd name="T32" fmla="*/ 85 w 248"/>
                  <a:gd name="T33" fmla="*/ 55 h 130"/>
                  <a:gd name="T34" fmla="*/ 69 w 248"/>
                  <a:gd name="T35" fmla="*/ 58 h 130"/>
                  <a:gd name="T36" fmla="*/ 78 w 248"/>
                  <a:gd name="T37" fmla="*/ 66 h 130"/>
                  <a:gd name="T38" fmla="*/ 55 w 248"/>
                  <a:gd name="T39" fmla="*/ 56 h 130"/>
                  <a:gd name="T40" fmla="*/ 44 w 248"/>
                  <a:gd name="T41" fmla="*/ 56 h 130"/>
                  <a:gd name="T42" fmla="*/ 47 w 248"/>
                  <a:gd name="T43" fmla="*/ 60 h 130"/>
                  <a:gd name="T44" fmla="*/ 40 w 248"/>
                  <a:gd name="T45" fmla="*/ 62 h 130"/>
                  <a:gd name="T46" fmla="*/ 43 w 248"/>
                  <a:gd name="T47" fmla="*/ 84 h 130"/>
                  <a:gd name="T48" fmla="*/ 35 w 248"/>
                  <a:gd name="T49" fmla="*/ 96 h 130"/>
                  <a:gd name="T50" fmla="*/ 42 w 248"/>
                  <a:gd name="T51" fmla="*/ 94 h 130"/>
                  <a:gd name="T52" fmla="*/ 59 w 248"/>
                  <a:gd name="T53" fmla="*/ 108 h 130"/>
                  <a:gd name="T54" fmla="*/ 36 w 248"/>
                  <a:gd name="T55" fmla="*/ 101 h 130"/>
                  <a:gd name="T56" fmla="*/ 29 w 248"/>
                  <a:gd name="T57" fmla="*/ 103 h 130"/>
                  <a:gd name="T58" fmla="*/ 18 w 248"/>
                  <a:gd name="T59" fmla="*/ 123 h 130"/>
                  <a:gd name="T60" fmla="*/ 24 w 248"/>
                  <a:gd name="T61" fmla="*/ 123 h 130"/>
                  <a:gd name="T62" fmla="*/ 60 w 248"/>
                  <a:gd name="T63" fmla="*/ 125 h 130"/>
                  <a:gd name="T64" fmla="*/ 90 w 248"/>
                  <a:gd name="T65" fmla="*/ 130 h 130"/>
                  <a:gd name="T66" fmla="*/ 109 w 248"/>
                  <a:gd name="T67" fmla="*/ 118 h 130"/>
                  <a:gd name="T68" fmla="*/ 101 w 248"/>
                  <a:gd name="T69" fmla="*/ 118 h 130"/>
                  <a:gd name="T70" fmla="*/ 111 w 248"/>
                  <a:gd name="T71" fmla="*/ 100 h 130"/>
                  <a:gd name="T72" fmla="*/ 138 w 248"/>
                  <a:gd name="T73" fmla="*/ 87 h 130"/>
                  <a:gd name="T74" fmla="*/ 134 w 248"/>
                  <a:gd name="T75" fmla="*/ 81 h 130"/>
                  <a:gd name="T76" fmla="*/ 130 w 248"/>
                  <a:gd name="T77" fmla="*/ 75 h 130"/>
                  <a:gd name="T78" fmla="*/ 151 w 248"/>
                  <a:gd name="T79" fmla="*/ 69 h 130"/>
                  <a:gd name="T80" fmla="*/ 158 w 248"/>
                  <a:gd name="T81" fmla="*/ 69 h 130"/>
                  <a:gd name="T82" fmla="*/ 189 w 248"/>
                  <a:gd name="T83" fmla="*/ 47 h 130"/>
                  <a:gd name="T84" fmla="*/ 220 w 248"/>
                  <a:gd name="T85" fmla="*/ 33 h 130"/>
                  <a:gd name="T86" fmla="*/ 207 w 248"/>
                  <a:gd name="T87" fmla="*/ 34 h 130"/>
                  <a:gd name="T88" fmla="*/ 241 w 248"/>
                  <a:gd name="T89" fmla="*/ 21 h 130"/>
                  <a:gd name="T90" fmla="*/ 229 w 248"/>
                  <a:gd name="T91" fmla="*/ 10 h 130"/>
                  <a:gd name="T92" fmla="*/ 219 w 248"/>
                  <a:gd name="T93" fmla="*/ 3 h 130"/>
                  <a:gd name="T94" fmla="*/ 202 w 248"/>
                  <a:gd name="T95" fmla="*/ 6 h 130"/>
                  <a:gd name="T96" fmla="*/ 165 w 248"/>
                  <a:gd name="T97" fmla="*/ 2 h 130"/>
                  <a:gd name="T98" fmla="*/ 149 w 248"/>
                  <a:gd name="T99" fmla="*/ 0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48" h="130">
                    <a:moveTo>
                      <a:pt x="149" y="0"/>
                    </a:moveTo>
                    <a:cubicBezTo>
                      <a:pt x="145" y="0"/>
                      <a:pt x="144" y="4"/>
                      <a:pt x="140" y="4"/>
                    </a:cubicBezTo>
                    <a:cubicBezTo>
                      <a:pt x="135" y="4"/>
                      <a:pt x="134" y="1"/>
                      <a:pt x="129" y="1"/>
                    </a:cubicBezTo>
                    <a:cubicBezTo>
                      <a:pt x="127" y="1"/>
                      <a:pt x="126" y="2"/>
                      <a:pt x="125" y="3"/>
                    </a:cubicBezTo>
                    <a:cubicBezTo>
                      <a:pt x="111" y="3"/>
                      <a:pt x="108" y="3"/>
                      <a:pt x="93" y="3"/>
                    </a:cubicBezTo>
                    <a:cubicBezTo>
                      <a:pt x="90" y="3"/>
                      <a:pt x="88" y="4"/>
                      <a:pt x="86" y="7"/>
                    </a:cubicBezTo>
                    <a:cubicBezTo>
                      <a:pt x="85" y="8"/>
                      <a:pt x="85" y="8"/>
                      <a:pt x="84" y="8"/>
                    </a:cubicBezTo>
                    <a:cubicBezTo>
                      <a:pt x="84" y="8"/>
                      <a:pt x="84" y="7"/>
                      <a:pt x="81" y="7"/>
                    </a:cubicBezTo>
                    <a:cubicBezTo>
                      <a:pt x="73" y="7"/>
                      <a:pt x="69" y="13"/>
                      <a:pt x="67" y="20"/>
                    </a:cubicBezTo>
                    <a:cubicBezTo>
                      <a:pt x="64" y="19"/>
                      <a:pt x="53" y="14"/>
                      <a:pt x="48" y="14"/>
                    </a:cubicBezTo>
                    <a:cubicBezTo>
                      <a:pt x="42" y="14"/>
                      <a:pt x="45" y="20"/>
                      <a:pt x="36" y="20"/>
                    </a:cubicBezTo>
                    <a:cubicBezTo>
                      <a:pt x="36" y="21"/>
                      <a:pt x="35" y="22"/>
                      <a:pt x="34" y="22"/>
                    </a:cubicBezTo>
                    <a:cubicBezTo>
                      <a:pt x="34" y="22"/>
                      <a:pt x="31" y="22"/>
                      <a:pt x="28" y="22"/>
                    </a:cubicBezTo>
                    <a:cubicBezTo>
                      <a:pt x="20" y="22"/>
                      <a:pt x="1" y="26"/>
                      <a:pt x="0" y="33"/>
                    </a:cubicBezTo>
                    <a:cubicBezTo>
                      <a:pt x="1" y="33"/>
                      <a:pt x="5" y="33"/>
                      <a:pt x="6" y="33"/>
                    </a:cubicBezTo>
                    <a:cubicBezTo>
                      <a:pt x="7" y="32"/>
                      <a:pt x="8" y="31"/>
                      <a:pt x="10" y="31"/>
                    </a:cubicBezTo>
                    <a:cubicBezTo>
                      <a:pt x="19" y="31"/>
                      <a:pt x="19" y="31"/>
                      <a:pt x="19" y="31"/>
                    </a:cubicBezTo>
                    <a:cubicBezTo>
                      <a:pt x="15" y="32"/>
                      <a:pt x="13" y="33"/>
                      <a:pt x="11" y="36"/>
                    </a:cubicBezTo>
                    <a:cubicBezTo>
                      <a:pt x="11" y="36"/>
                      <a:pt x="14" y="38"/>
                      <a:pt x="16" y="38"/>
                    </a:cubicBezTo>
                    <a:cubicBezTo>
                      <a:pt x="21" y="38"/>
                      <a:pt x="21" y="33"/>
                      <a:pt x="27" y="33"/>
                    </a:cubicBezTo>
                    <a:cubicBezTo>
                      <a:pt x="29" y="33"/>
                      <a:pt x="30" y="33"/>
                      <a:pt x="33" y="33"/>
                    </a:cubicBezTo>
                    <a:cubicBezTo>
                      <a:pt x="25" y="36"/>
                      <a:pt x="18" y="35"/>
                      <a:pt x="15" y="42"/>
                    </a:cubicBezTo>
                    <a:cubicBezTo>
                      <a:pt x="16" y="42"/>
                      <a:pt x="17" y="42"/>
                      <a:pt x="18" y="42"/>
                    </a:cubicBezTo>
                    <a:cubicBezTo>
                      <a:pt x="21" y="42"/>
                      <a:pt x="25" y="42"/>
                      <a:pt x="28" y="42"/>
                    </a:cubicBezTo>
                    <a:cubicBezTo>
                      <a:pt x="25" y="42"/>
                      <a:pt x="23" y="44"/>
                      <a:pt x="21" y="45"/>
                    </a:cubicBezTo>
                    <a:cubicBezTo>
                      <a:pt x="23" y="48"/>
                      <a:pt x="31" y="51"/>
                      <a:pt x="36" y="51"/>
                    </a:cubicBezTo>
                    <a:cubicBezTo>
                      <a:pt x="39" y="51"/>
                      <a:pt x="41" y="50"/>
                      <a:pt x="43" y="48"/>
                    </a:cubicBezTo>
                    <a:cubicBezTo>
                      <a:pt x="46" y="48"/>
                      <a:pt x="46" y="48"/>
                      <a:pt x="46" y="48"/>
                    </a:cubicBezTo>
                    <a:cubicBezTo>
                      <a:pt x="45" y="52"/>
                      <a:pt x="52" y="54"/>
                      <a:pt x="58" y="54"/>
                    </a:cubicBezTo>
                    <a:cubicBezTo>
                      <a:pt x="60" y="54"/>
                      <a:pt x="61" y="51"/>
                      <a:pt x="63" y="51"/>
                    </a:cubicBezTo>
                    <a:cubicBezTo>
                      <a:pt x="66" y="51"/>
                      <a:pt x="68" y="53"/>
                      <a:pt x="73" y="53"/>
                    </a:cubicBezTo>
                    <a:cubicBezTo>
                      <a:pt x="82" y="53"/>
                      <a:pt x="89" y="51"/>
                      <a:pt x="94" y="47"/>
                    </a:cubicBezTo>
                    <a:cubicBezTo>
                      <a:pt x="99" y="47"/>
                      <a:pt x="99" y="47"/>
                      <a:pt x="99" y="47"/>
                    </a:cubicBezTo>
                    <a:cubicBezTo>
                      <a:pt x="95" y="51"/>
                      <a:pt x="90" y="52"/>
                      <a:pt x="85" y="55"/>
                    </a:cubicBezTo>
                    <a:cubicBezTo>
                      <a:pt x="71" y="55"/>
                      <a:pt x="71" y="55"/>
                      <a:pt x="71" y="55"/>
                    </a:cubicBezTo>
                    <a:cubicBezTo>
                      <a:pt x="70" y="56"/>
                      <a:pt x="69" y="56"/>
                      <a:pt x="69" y="58"/>
                    </a:cubicBezTo>
                    <a:cubicBezTo>
                      <a:pt x="69" y="59"/>
                      <a:pt x="78" y="65"/>
                      <a:pt x="79" y="66"/>
                    </a:cubicBezTo>
                    <a:cubicBezTo>
                      <a:pt x="79" y="66"/>
                      <a:pt x="79" y="66"/>
                      <a:pt x="78" y="66"/>
                    </a:cubicBezTo>
                    <a:cubicBezTo>
                      <a:pt x="71" y="66"/>
                      <a:pt x="69" y="59"/>
                      <a:pt x="62" y="57"/>
                    </a:cubicBezTo>
                    <a:cubicBezTo>
                      <a:pt x="59" y="56"/>
                      <a:pt x="57" y="56"/>
                      <a:pt x="55" y="56"/>
                    </a:cubicBezTo>
                    <a:cubicBezTo>
                      <a:pt x="51" y="56"/>
                      <a:pt x="49" y="56"/>
                      <a:pt x="47" y="56"/>
                    </a:cubicBezTo>
                    <a:cubicBezTo>
                      <a:pt x="46" y="56"/>
                      <a:pt x="45" y="56"/>
                      <a:pt x="44" y="56"/>
                    </a:cubicBezTo>
                    <a:cubicBezTo>
                      <a:pt x="44" y="56"/>
                      <a:pt x="43" y="56"/>
                      <a:pt x="43" y="56"/>
                    </a:cubicBezTo>
                    <a:cubicBezTo>
                      <a:pt x="43" y="58"/>
                      <a:pt x="44" y="60"/>
                      <a:pt x="47" y="60"/>
                    </a:cubicBezTo>
                    <a:cubicBezTo>
                      <a:pt x="46" y="60"/>
                      <a:pt x="45" y="60"/>
                      <a:pt x="44" y="60"/>
                    </a:cubicBezTo>
                    <a:cubicBezTo>
                      <a:pt x="42" y="60"/>
                      <a:pt x="40" y="60"/>
                      <a:pt x="40" y="62"/>
                    </a:cubicBezTo>
                    <a:cubicBezTo>
                      <a:pt x="40" y="67"/>
                      <a:pt x="59" y="67"/>
                      <a:pt x="59" y="76"/>
                    </a:cubicBezTo>
                    <a:cubicBezTo>
                      <a:pt x="59" y="84"/>
                      <a:pt x="50" y="81"/>
                      <a:pt x="43" y="84"/>
                    </a:cubicBezTo>
                    <a:cubicBezTo>
                      <a:pt x="39" y="85"/>
                      <a:pt x="37" y="88"/>
                      <a:pt x="35" y="93"/>
                    </a:cubicBezTo>
                    <a:cubicBezTo>
                      <a:pt x="35" y="96"/>
                      <a:pt x="35" y="96"/>
                      <a:pt x="35" y="96"/>
                    </a:cubicBezTo>
                    <a:cubicBezTo>
                      <a:pt x="39" y="96"/>
                      <a:pt x="39" y="96"/>
                      <a:pt x="39" y="96"/>
                    </a:cubicBezTo>
                    <a:cubicBezTo>
                      <a:pt x="40" y="95"/>
                      <a:pt x="40" y="95"/>
                      <a:pt x="42" y="94"/>
                    </a:cubicBezTo>
                    <a:cubicBezTo>
                      <a:pt x="46" y="94"/>
                      <a:pt x="46" y="94"/>
                      <a:pt x="46" y="94"/>
                    </a:cubicBezTo>
                    <a:cubicBezTo>
                      <a:pt x="46" y="101"/>
                      <a:pt x="55" y="105"/>
                      <a:pt x="59" y="108"/>
                    </a:cubicBezTo>
                    <a:cubicBezTo>
                      <a:pt x="54" y="108"/>
                      <a:pt x="54" y="108"/>
                      <a:pt x="54" y="108"/>
                    </a:cubicBezTo>
                    <a:cubicBezTo>
                      <a:pt x="49" y="105"/>
                      <a:pt x="45" y="101"/>
                      <a:pt x="36" y="101"/>
                    </a:cubicBezTo>
                    <a:cubicBezTo>
                      <a:pt x="35" y="101"/>
                      <a:pt x="34" y="100"/>
                      <a:pt x="33" y="100"/>
                    </a:cubicBezTo>
                    <a:cubicBezTo>
                      <a:pt x="31" y="100"/>
                      <a:pt x="29" y="101"/>
                      <a:pt x="29" y="103"/>
                    </a:cubicBezTo>
                    <a:cubicBezTo>
                      <a:pt x="29" y="108"/>
                      <a:pt x="35" y="109"/>
                      <a:pt x="39" y="112"/>
                    </a:cubicBezTo>
                    <a:cubicBezTo>
                      <a:pt x="33" y="116"/>
                      <a:pt x="18" y="112"/>
                      <a:pt x="18" y="123"/>
                    </a:cubicBezTo>
                    <a:cubicBezTo>
                      <a:pt x="18" y="124"/>
                      <a:pt x="19" y="125"/>
                      <a:pt x="21" y="125"/>
                    </a:cubicBezTo>
                    <a:cubicBezTo>
                      <a:pt x="22" y="125"/>
                      <a:pt x="23" y="124"/>
                      <a:pt x="24" y="123"/>
                    </a:cubicBezTo>
                    <a:cubicBezTo>
                      <a:pt x="34" y="126"/>
                      <a:pt x="42" y="128"/>
                      <a:pt x="51" y="128"/>
                    </a:cubicBezTo>
                    <a:cubicBezTo>
                      <a:pt x="55" y="128"/>
                      <a:pt x="57" y="125"/>
                      <a:pt x="60" y="125"/>
                    </a:cubicBezTo>
                    <a:cubicBezTo>
                      <a:pt x="67" y="125"/>
                      <a:pt x="73" y="125"/>
                      <a:pt x="81" y="125"/>
                    </a:cubicBezTo>
                    <a:cubicBezTo>
                      <a:pt x="86" y="125"/>
                      <a:pt x="84" y="130"/>
                      <a:pt x="90" y="130"/>
                    </a:cubicBezTo>
                    <a:cubicBezTo>
                      <a:pt x="97" y="130"/>
                      <a:pt x="113" y="125"/>
                      <a:pt x="113" y="120"/>
                    </a:cubicBezTo>
                    <a:cubicBezTo>
                      <a:pt x="113" y="118"/>
                      <a:pt x="110" y="118"/>
                      <a:pt x="109" y="118"/>
                    </a:cubicBezTo>
                    <a:cubicBezTo>
                      <a:pt x="109" y="118"/>
                      <a:pt x="109" y="118"/>
                      <a:pt x="108" y="118"/>
                    </a:cubicBezTo>
                    <a:cubicBezTo>
                      <a:pt x="106" y="118"/>
                      <a:pt x="106" y="118"/>
                      <a:pt x="101" y="118"/>
                    </a:cubicBezTo>
                    <a:cubicBezTo>
                      <a:pt x="101" y="108"/>
                      <a:pt x="113" y="113"/>
                      <a:pt x="113" y="104"/>
                    </a:cubicBezTo>
                    <a:cubicBezTo>
                      <a:pt x="113" y="103"/>
                      <a:pt x="112" y="102"/>
                      <a:pt x="111" y="100"/>
                    </a:cubicBezTo>
                    <a:cubicBezTo>
                      <a:pt x="114" y="100"/>
                      <a:pt x="113" y="100"/>
                      <a:pt x="125" y="100"/>
                    </a:cubicBezTo>
                    <a:cubicBezTo>
                      <a:pt x="130" y="97"/>
                      <a:pt x="132" y="90"/>
                      <a:pt x="138" y="87"/>
                    </a:cubicBezTo>
                    <a:cubicBezTo>
                      <a:pt x="136" y="83"/>
                      <a:pt x="133" y="82"/>
                      <a:pt x="130" y="80"/>
                    </a:cubicBezTo>
                    <a:cubicBezTo>
                      <a:pt x="132" y="80"/>
                      <a:pt x="133" y="81"/>
                      <a:pt x="134" y="81"/>
                    </a:cubicBezTo>
                    <a:cubicBezTo>
                      <a:pt x="137" y="81"/>
                      <a:pt x="139" y="80"/>
                      <a:pt x="138" y="75"/>
                    </a:cubicBezTo>
                    <a:cubicBezTo>
                      <a:pt x="130" y="75"/>
                      <a:pt x="130" y="75"/>
                      <a:pt x="130" y="75"/>
                    </a:cubicBezTo>
                    <a:cubicBezTo>
                      <a:pt x="135" y="71"/>
                      <a:pt x="142" y="71"/>
                      <a:pt x="148" y="69"/>
                    </a:cubicBezTo>
                    <a:cubicBezTo>
                      <a:pt x="149" y="69"/>
                      <a:pt x="150" y="69"/>
                      <a:pt x="151" y="69"/>
                    </a:cubicBezTo>
                    <a:cubicBezTo>
                      <a:pt x="152" y="69"/>
                      <a:pt x="153" y="69"/>
                      <a:pt x="155" y="69"/>
                    </a:cubicBezTo>
                    <a:cubicBezTo>
                      <a:pt x="156" y="69"/>
                      <a:pt x="157" y="69"/>
                      <a:pt x="158" y="69"/>
                    </a:cubicBezTo>
                    <a:cubicBezTo>
                      <a:pt x="160" y="69"/>
                      <a:pt x="162" y="69"/>
                      <a:pt x="163" y="68"/>
                    </a:cubicBezTo>
                    <a:cubicBezTo>
                      <a:pt x="171" y="62"/>
                      <a:pt x="178" y="51"/>
                      <a:pt x="189" y="47"/>
                    </a:cubicBezTo>
                    <a:cubicBezTo>
                      <a:pt x="199" y="43"/>
                      <a:pt x="215" y="39"/>
                      <a:pt x="222" y="33"/>
                    </a:cubicBezTo>
                    <a:cubicBezTo>
                      <a:pt x="221" y="33"/>
                      <a:pt x="221" y="33"/>
                      <a:pt x="220" y="33"/>
                    </a:cubicBezTo>
                    <a:cubicBezTo>
                      <a:pt x="218" y="33"/>
                      <a:pt x="216" y="33"/>
                      <a:pt x="214" y="33"/>
                    </a:cubicBezTo>
                    <a:cubicBezTo>
                      <a:pt x="211" y="33"/>
                      <a:pt x="209" y="34"/>
                      <a:pt x="207" y="34"/>
                    </a:cubicBezTo>
                    <a:cubicBezTo>
                      <a:pt x="204" y="34"/>
                      <a:pt x="201" y="33"/>
                      <a:pt x="200" y="32"/>
                    </a:cubicBezTo>
                    <a:cubicBezTo>
                      <a:pt x="215" y="25"/>
                      <a:pt x="229" y="30"/>
                      <a:pt x="241" y="21"/>
                    </a:cubicBezTo>
                    <a:cubicBezTo>
                      <a:pt x="242" y="20"/>
                      <a:pt x="248" y="21"/>
                      <a:pt x="248" y="17"/>
                    </a:cubicBezTo>
                    <a:cubicBezTo>
                      <a:pt x="248" y="12"/>
                      <a:pt x="233" y="13"/>
                      <a:pt x="229" y="10"/>
                    </a:cubicBezTo>
                    <a:cubicBezTo>
                      <a:pt x="228" y="8"/>
                      <a:pt x="228" y="6"/>
                      <a:pt x="224" y="5"/>
                    </a:cubicBezTo>
                    <a:cubicBezTo>
                      <a:pt x="222" y="5"/>
                      <a:pt x="221" y="4"/>
                      <a:pt x="219" y="3"/>
                    </a:cubicBezTo>
                    <a:cubicBezTo>
                      <a:pt x="198" y="9"/>
                      <a:pt x="198" y="9"/>
                      <a:pt x="198" y="9"/>
                    </a:cubicBezTo>
                    <a:cubicBezTo>
                      <a:pt x="199" y="9"/>
                      <a:pt x="200" y="8"/>
                      <a:pt x="202" y="6"/>
                    </a:cubicBezTo>
                    <a:cubicBezTo>
                      <a:pt x="197" y="2"/>
                      <a:pt x="182" y="2"/>
                      <a:pt x="172" y="2"/>
                    </a:cubicBezTo>
                    <a:cubicBezTo>
                      <a:pt x="169" y="2"/>
                      <a:pt x="167" y="2"/>
                      <a:pt x="165" y="2"/>
                    </a:cubicBezTo>
                    <a:cubicBezTo>
                      <a:pt x="162" y="2"/>
                      <a:pt x="161" y="2"/>
                      <a:pt x="157" y="2"/>
                    </a:cubicBezTo>
                    <a:cubicBezTo>
                      <a:pt x="155" y="2"/>
                      <a:pt x="153" y="0"/>
                      <a:pt x="149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94" name="Freeform 147"/>
              <p:cNvSpPr>
                <a:spLocks/>
              </p:cNvSpPr>
              <p:nvPr/>
            </p:nvSpPr>
            <p:spPr bwMode="auto">
              <a:xfrm>
                <a:off x="4234311" y="1687512"/>
                <a:ext cx="1054100" cy="801688"/>
              </a:xfrm>
              <a:custGeom>
                <a:avLst/>
                <a:gdLst>
                  <a:gd name="T0" fmla="*/ 262 w 485"/>
                  <a:gd name="T1" fmla="*/ 8 h 369"/>
                  <a:gd name="T2" fmla="*/ 251 w 485"/>
                  <a:gd name="T3" fmla="*/ 12 h 369"/>
                  <a:gd name="T4" fmla="*/ 228 w 485"/>
                  <a:gd name="T5" fmla="*/ 10 h 369"/>
                  <a:gd name="T6" fmla="*/ 198 w 485"/>
                  <a:gd name="T7" fmla="*/ 23 h 369"/>
                  <a:gd name="T8" fmla="*/ 176 w 485"/>
                  <a:gd name="T9" fmla="*/ 24 h 369"/>
                  <a:gd name="T10" fmla="*/ 167 w 485"/>
                  <a:gd name="T11" fmla="*/ 34 h 369"/>
                  <a:gd name="T12" fmla="*/ 152 w 485"/>
                  <a:gd name="T13" fmla="*/ 36 h 369"/>
                  <a:gd name="T14" fmla="*/ 93 w 485"/>
                  <a:gd name="T15" fmla="*/ 38 h 369"/>
                  <a:gd name="T16" fmla="*/ 46 w 485"/>
                  <a:gd name="T17" fmla="*/ 65 h 369"/>
                  <a:gd name="T18" fmla="*/ 54 w 485"/>
                  <a:gd name="T19" fmla="*/ 90 h 369"/>
                  <a:gd name="T20" fmla="*/ 36 w 485"/>
                  <a:gd name="T21" fmla="*/ 91 h 369"/>
                  <a:gd name="T22" fmla="*/ 0 w 485"/>
                  <a:gd name="T23" fmla="*/ 106 h 369"/>
                  <a:gd name="T24" fmla="*/ 41 w 485"/>
                  <a:gd name="T25" fmla="*/ 116 h 369"/>
                  <a:gd name="T26" fmla="*/ 33 w 485"/>
                  <a:gd name="T27" fmla="*/ 122 h 369"/>
                  <a:gd name="T28" fmla="*/ 12 w 485"/>
                  <a:gd name="T29" fmla="*/ 130 h 369"/>
                  <a:gd name="T30" fmla="*/ 33 w 485"/>
                  <a:gd name="T31" fmla="*/ 135 h 369"/>
                  <a:gd name="T32" fmla="*/ 48 w 485"/>
                  <a:gd name="T33" fmla="*/ 146 h 369"/>
                  <a:gd name="T34" fmla="*/ 52 w 485"/>
                  <a:gd name="T35" fmla="*/ 142 h 369"/>
                  <a:gd name="T36" fmla="*/ 78 w 485"/>
                  <a:gd name="T37" fmla="*/ 140 h 369"/>
                  <a:gd name="T38" fmla="*/ 145 w 485"/>
                  <a:gd name="T39" fmla="*/ 198 h 369"/>
                  <a:gd name="T40" fmla="*/ 153 w 485"/>
                  <a:gd name="T41" fmla="*/ 211 h 369"/>
                  <a:gd name="T42" fmla="*/ 154 w 485"/>
                  <a:gd name="T43" fmla="*/ 227 h 369"/>
                  <a:gd name="T44" fmla="*/ 180 w 485"/>
                  <a:gd name="T45" fmla="*/ 239 h 369"/>
                  <a:gd name="T46" fmla="*/ 163 w 485"/>
                  <a:gd name="T47" fmla="*/ 259 h 369"/>
                  <a:gd name="T48" fmla="*/ 152 w 485"/>
                  <a:gd name="T49" fmla="*/ 281 h 369"/>
                  <a:gd name="T50" fmla="*/ 155 w 485"/>
                  <a:gd name="T51" fmla="*/ 288 h 369"/>
                  <a:gd name="T52" fmla="*/ 169 w 485"/>
                  <a:gd name="T53" fmla="*/ 314 h 369"/>
                  <a:gd name="T54" fmla="*/ 177 w 485"/>
                  <a:gd name="T55" fmla="*/ 315 h 369"/>
                  <a:gd name="T56" fmla="*/ 192 w 485"/>
                  <a:gd name="T57" fmla="*/ 351 h 369"/>
                  <a:gd name="T58" fmla="*/ 226 w 485"/>
                  <a:gd name="T59" fmla="*/ 368 h 369"/>
                  <a:gd name="T60" fmla="*/ 246 w 485"/>
                  <a:gd name="T61" fmla="*/ 351 h 369"/>
                  <a:gd name="T62" fmla="*/ 256 w 485"/>
                  <a:gd name="T63" fmla="*/ 314 h 369"/>
                  <a:gd name="T64" fmla="*/ 279 w 485"/>
                  <a:gd name="T65" fmla="*/ 295 h 369"/>
                  <a:gd name="T66" fmla="*/ 289 w 485"/>
                  <a:gd name="T67" fmla="*/ 294 h 369"/>
                  <a:gd name="T68" fmla="*/ 327 w 485"/>
                  <a:gd name="T69" fmla="*/ 266 h 369"/>
                  <a:gd name="T70" fmla="*/ 375 w 485"/>
                  <a:gd name="T71" fmla="*/ 254 h 369"/>
                  <a:gd name="T72" fmla="*/ 376 w 485"/>
                  <a:gd name="T73" fmla="*/ 226 h 369"/>
                  <a:gd name="T74" fmla="*/ 381 w 485"/>
                  <a:gd name="T75" fmla="*/ 216 h 369"/>
                  <a:gd name="T76" fmla="*/ 413 w 485"/>
                  <a:gd name="T77" fmla="*/ 226 h 369"/>
                  <a:gd name="T78" fmla="*/ 387 w 485"/>
                  <a:gd name="T79" fmla="*/ 191 h 369"/>
                  <a:gd name="T80" fmla="*/ 409 w 485"/>
                  <a:gd name="T81" fmla="*/ 196 h 369"/>
                  <a:gd name="T82" fmla="*/ 406 w 485"/>
                  <a:gd name="T83" fmla="*/ 189 h 369"/>
                  <a:gd name="T84" fmla="*/ 431 w 485"/>
                  <a:gd name="T85" fmla="*/ 167 h 369"/>
                  <a:gd name="T86" fmla="*/ 429 w 485"/>
                  <a:gd name="T87" fmla="*/ 151 h 369"/>
                  <a:gd name="T88" fmla="*/ 421 w 485"/>
                  <a:gd name="T89" fmla="*/ 130 h 369"/>
                  <a:gd name="T90" fmla="*/ 429 w 485"/>
                  <a:gd name="T91" fmla="*/ 116 h 369"/>
                  <a:gd name="T92" fmla="*/ 417 w 485"/>
                  <a:gd name="T93" fmla="*/ 109 h 369"/>
                  <a:gd name="T94" fmla="*/ 430 w 485"/>
                  <a:gd name="T95" fmla="*/ 85 h 369"/>
                  <a:gd name="T96" fmla="*/ 443 w 485"/>
                  <a:gd name="T97" fmla="*/ 70 h 369"/>
                  <a:gd name="T98" fmla="*/ 450 w 485"/>
                  <a:gd name="T99" fmla="*/ 61 h 369"/>
                  <a:gd name="T100" fmla="*/ 468 w 485"/>
                  <a:gd name="T101" fmla="*/ 33 h 369"/>
                  <a:gd name="T102" fmla="*/ 438 w 485"/>
                  <a:gd name="T103" fmla="*/ 42 h 369"/>
                  <a:gd name="T104" fmla="*/ 413 w 485"/>
                  <a:gd name="T105" fmla="*/ 41 h 369"/>
                  <a:gd name="T106" fmla="*/ 399 w 485"/>
                  <a:gd name="T107" fmla="*/ 32 h 369"/>
                  <a:gd name="T108" fmla="*/ 371 w 485"/>
                  <a:gd name="T109" fmla="*/ 34 h 369"/>
                  <a:gd name="T110" fmla="*/ 319 w 485"/>
                  <a:gd name="T111" fmla="*/ 34 h 369"/>
                  <a:gd name="T112" fmla="*/ 385 w 485"/>
                  <a:gd name="T113" fmla="*/ 17 h 3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485" h="369">
                    <a:moveTo>
                      <a:pt x="342" y="0"/>
                    </a:moveTo>
                    <a:cubicBezTo>
                      <a:pt x="328" y="0"/>
                      <a:pt x="317" y="0"/>
                      <a:pt x="301" y="0"/>
                    </a:cubicBezTo>
                    <a:cubicBezTo>
                      <a:pt x="287" y="0"/>
                      <a:pt x="276" y="8"/>
                      <a:pt x="262" y="8"/>
                    </a:cubicBezTo>
                    <a:cubicBezTo>
                      <a:pt x="259" y="8"/>
                      <a:pt x="257" y="8"/>
                      <a:pt x="255" y="8"/>
                    </a:cubicBezTo>
                    <a:cubicBezTo>
                      <a:pt x="254" y="8"/>
                      <a:pt x="252" y="8"/>
                      <a:pt x="251" y="8"/>
                    </a:cubicBezTo>
                    <a:cubicBezTo>
                      <a:pt x="251" y="12"/>
                      <a:pt x="251" y="12"/>
                      <a:pt x="251" y="12"/>
                    </a:cubicBezTo>
                    <a:cubicBezTo>
                      <a:pt x="245" y="12"/>
                      <a:pt x="245" y="12"/>
                      <a:pt x="245" y="12"/>
                    </a:cubicBezTo>
                    <a:cubicBezTo>
                      <a:pt x="240" y="10"/>
                      <a:pt x="236" y="10"/>
                      <a:pt x="232" y="10"/>
                    </a:cubicBezTo>
                    <a:cubicBezTo>
                      <a:pt x="230" y="10"/>
                      <a:pt x="229" y="10"/>
                      <a:pt x="228" y="10"/>
                    </a:cubicBezTo>
                    <a:cubicBezTo>
                      <a:pt x="218" y="10"/>
                      <a:pt x="211" y="12"/>
                      <a:pt x="204" y="15"/>
                    </a:cubicBezTo>
                    <a:cubicBezTo>
                      <a:pt x="205" y="17"/>
                      <a:pt x="207" y="18"/>
                      <a:pt x="209" y="20"/>
                    </a:cubicBezTo>
                    <a:cubicBezTo>
                      <a:pt x="207" y="20"/>
                      <a:pt x="198" y="19"/>
                      <a:pt x="198" y="23"/>
                    </a:cubicBezTo>
                    <a:cubicBezTo>
                      <a:pt x="198" y="28"/>
                      <a:pt x="210" y="32"/>
                      <a:pt x="214" y="34"/>
                    </a:cubicBezTo>
                    <a:cubicBezTo>
                      <a:pt x="201" y="34"/>
                      <a:pt x="201" y="34"/>
                      <a:pt x="201" y="34"/>
                    </a:cubicBezTo>
                    <a:cubicBezTo>
                      <a:pt x="194" y="31"/>
                      <a:pt x="188" y="24"/>
                      <a:pt x="176" y="24"/>
                    </a:cubicBezTo>
                    <a:cubicBezTo>
                      <a:pt x="173" y="24"/>
                      <a:pt x="169" y="25"/>
                      <a:pt x="169" y="28"/>
                    </a:cubicBezTo>
                    <a:cubicBezTo>
                      <a:pt x="169" y="30"/>
                      <a:pt x="170" y="32"/>
                      <a:pt x="171" y="34"/>
                    </a:cubicBezTo>
                    <a:cubicBezTo>
                      <a:pt x="171" y="34"/>
                      <a:pt x="168" y="34"/>
                      <a:pt x="167" y="34"/>
                    </a:cubicBezTo>
                    <a:cubicBezTo>
                      <a:pt x="161" y="32"/>
                      <a:pt x="156" y="33"/>
                      <a:pt x="153" y="27"/>
                    </a:cubicBezTo>
                    <a:cubicBezTo>
                      <a:pt x="151" y="30"/>
                      <a:pt x="151" y="30"/>
                      <a:pt x="151" y="30"/>
                    </a:cubicBezTo>
                    <a:cubicBezTo>
                      <a:pt x="151" y="32"/>
                      <a:pt x="152" y="34"/>
                      <a:pt x="152" y="36"/>
                    </a:cubicBezTo>
                    <a:cubicBezTo>
                      <a:pt x="147" y="36"/>
                      <a:pt x="145" y="27"/>
                      <a:pt x="140" y="27"/>
                    </a:cubicBezTo>
                    <a:cubicBezTo>
                      <a:pt x="132" y="27"/>
                      <a:pt x="127" y="32"/>
                      <a:pt x="119" y="34"/>
                    </a:cubicBezTo>
                    <a:cubicBezTo>
                      <a:pt x="108" y="34"/>
                      <a:pt x="104" y="37"/>
                      <a:pt x="93" y="38"/>
                    </a:cubicBezTo>
                    <a:cubicBezTo>
                      <a:pt x="84" y="39"/>
                      <a:pt x="91" y="52"/>
                      <a:pt x="81" y="52"/>
                    </a:cubicBezTo>
                    <a:cubicBezTo>
                      <a:pt x="78" y="52"/>
                      <a:pt x="76" y="52"/>
                      <a:pt x="74" y="50"/>
                    </a:cubicBezTo>
                    <a:cubicBezTo>
                      <a:pt x="68" y="56"/>
                      <a:pt x="56" y="62"/>
                      <a:pt x="46" y="65"/>
                    </a:cubicBezTo>
                    <a:cubicBezTo>
                      <a:pt x="45" y="66"/>
                      <a:pt x="40" y="67"/>
                      <a:pt x="40" y="70"/>
                    </a:cubicBezTo>
                    <a:cubicBezTo>
                      <a:pt x="40" y="75"/>
                      <a:pt x="56" y="75"/>
                      <a:pt x="61" y="75"/>
                    </a:cubicBezTo>
                    <a:cubicBezTo>
                      <a:pt x="61" y="82"/>
                      <a:pt x="58" y="88"/>
                      <a:pt x="54" y="90"/>
                    </a:cubicBezTo>
                    <a:cubicBezTo>
                      <a:pt x="52" y="92"/>
                      <a:pt x="49" y="92"/>
                      <a:pt x="46" y="92"/>
                    </a:cubicBezTo>
                    <a:cubicBezTo>
                      <a:pt x="45" y="92"/>
                      <a:pt x="43" y="92"/>
                      <a:pt x="41" y="92"/>
                    </a:cubicBezTo>
                    <a:cubicBezTo>
                      <a:pt x="40" y="92"/>
                      <a:pt x="38" y="91"/>
                      <a:pt x="36" y="91"/>
                    </a:cubicBezTo>
                    <a:cubicBezTo>
                      <a:pt x="34" y="91"/>
                      <a:pt x="32" y="92"/>
                      <a:pt x="30" y="92"/>
                    </a:cubicBezTo>
                    <a:cubicBezTo>
                      <a:pt x="24" y="94"/>
                      <a:pt x="21" y="97"/>
                      <a:pt x="16" y="99"/>
                    </a:cubicBezTo>
                    <a:cubicBezTo>
                      <a:pt x="10" y="101"/>
                      <a:pt x="0" y="98"/>
                      <a:pt x="0" y="106"/>
                    </a:cubicBezTo>
                    <a:cubicBezTo>
                      <a:pt x="0" y="111"/>
                      <a:pt x="27" y="119"/>
                      <a:pt x="28" y="119"/>
                    </a:cubicBezTo>
                    <a:cubicBezTo>
                      <a:pt x="32" y="119"/>
                      <a:pt x="34" y="119"/>
                      <a:pt x="38" y="119"/>
                    </a:cubicBezTo>
                    <a:cubicBezTo>
                      <a:pt x="40" y="119"/>
                      <a:pt x="41" y="117"/>
                      <a:pt x="41" y="116"/>
                    </a:cubicBezTo>
                    <a:cubicBezTo>
                      <a:pt x="52" y="116"/>
                      <a:pt x="52" y="116"/>
                      <a:pt x="52" y="116"/>
                    </a:cubicBezTo>
                    <a:cubicBezTo>
                      <a:pt x="52" y="119"/>
                      <a:pt x="52" y="120"/>
                      <a:pt x="49" y="122"/>
                    </a:cubicBezTo>
                    <a:cubicBezTo>
                      <a:pt x="33" y="122"/>
                      <a:pt x="33" y="122"/>
                      <a:pt x="33" y="122"/>
                    </a:cubicBezTo>
                    <a:cubicBezTo>
                      <a:pt x="31" y="124"/>
                      <a:pt x="30" y="124"/>
                      <a:pt x="28" y="124"/>
                    </a:cubicBezTo>
                    <a:cubicBezTo>
                      <a:pt x="26" y="124"/>
                      <a:pt x="24" y="124"/>
                      <a:pt x="20" y="124"/>
                    </a:cubicBezTo>
                    <a:cubicBezTo>
                      <a:pt x="18" y="124"/>
                      <a:pt x="13" y="126"/>
                      <a:pt x="12" y="130"/>
                    </a:cubicBezTo>
                    <a:cubicBezTo>
                      <a:pt x="14" y="131"/>
                      <a:pt x="15" y="131"/>
                      <a:pt x="16" y="131"/>
                    </a:cubicBezTo>
                    <a:cubicBezTo>
                      <a:pt x="17" y="131"/>
                      <a:pt x="18" y="130"/>
                      <a:pt x="22" y="130"/>
                    </a:cubicBezTo>
                    <a:cubicBezTo>
                      <a:pt x="25" y="130"/>
                      <a:pt x="29" y="133"/>
                      <a:pt x="33" y="135"/>
                    </a:cubicBezTo>
                    <a:cubicBezTo>
                      <a:pt x="32" y="137"/>
                      <a:pt x="30" y="138"/>
                      <a:pt x="28" y="139"/>
                    </a:cubicBezTo>
                    <a:cubicBezTo>
                      <a:pt x="31" y="144"/>
                      <a:pt x="40" y="146"/>
                      <a:pt x="46" y="146"/>
                    </a:cubicBezTo>
                    <a:cubicBezTo>
                      <a:pt x="47" y="146"/>
                      <a:pt x="48" y="146"/>
                      <a:pt x="48" y="146"/>
                    </a:cubicBezTo>
                    <a:cubicBezTo>
                      <a:pt x="48" y="146"/>
                      <a:pt x="49" y="146"/>
                      <a:pt x="50" y="145"/>
                    </a:cubicBezTo>
                    <a:cubicBezTo>
                      <a:pt x="49" y="145"/>
                      <a:pt x="48" y="144"/>
                      <a:pt x="47" y="143"/>
                    </a:cubicBezTo>
                    <a:cubicBezTo>
                      <a:pt x="48" y="142"/>
                      <a:pt x="49" y="142"/>
                      <a:pt x="52" y="142"/>
                    </a:cubicBezTo>
                    <a:cubicBezTo>
                      <a:pt x="56" y="142"/>
                      <a:pt x="58" y="144"/>
                      <a:pt x="61" y="144"/>
                    </a:cubicBezTo>
                    <a:cubicBezTo>
                      <a:pt x="65" y="144"/>
                      <a:pt x="66" y="140"/>
                      <a:pt x="70" y="140"/>
                    </a:cubicBezTo>
                    <a:cubicBezTo>
                      <a:pt x="73" y="140"/>
                      <a:pt x="74" y="140"/>
                      <a:pt x="78" y="140"/>
                    </a:cubicBezTo>
                    <a:cubicBezTo>
                      <a:pt x="110" y="140"/>
                      <a:pt x="130" y="165"/>
                      <a:pt x="138" y="189"/>
                    </a:cubicBezTo>
                    <a:cubicBezTo>
                      <a:pt x="138" y="194"/>
                      <a:pt x="138" y="194"/>
                      <a:pt x="138" y="194"/>
                    </a:cubicBezTo>
                    <a:cubicBezTo>
                      <a:pt x="140" y="194"/>
                      <a:pt x="145" y="194"/>
                      <a:pt x="145" y="198"/>
                    </a:cubicBezTo>
                    <a:cubicBezTo>
                      <a:pt x="145" y="205"/>
                      <a:pt x="139" y="204"/>
                      <a:pt x="139" y="211"/>
                    </a:cubicBezTo>
                    <a:cubicBezTo>
                      <a:pt x="139" y="215"/>
                      <a:pt x="141" y="215"/>
                      <a:pt x="146" y="215"/>
                    </a:cubicBezTo>
                    <a:cubicBezTo>
                      <a:pt x="150" y="215"/>
                      <a:pt x="151" y="211"/>
                      <a:pt x="153" y="211"/>
                    </a:cubicBezTo>
                    <a:cubicBezTo>
                      <a:pt x="163" y="211"/>
                      <a:pt x="165" y="224"/>
                      <a:pt x="174" y="227"/>
                    </a:cubicBezTo>
                    <a:cubicBezTo>
                      <a:pt x="174" y="228"/>
                      <a:pt x="174" y="231"/>
                      <a:pt x="171" y="231"/>
                    </a:cubicBezTo>
                    <a:cubicBezTo>
                      <a:pt x="164" y="231"/>
                      <a:pt x="160" y="227"/>
                      <a:pt x="154" y="227"/>
                    </a:cubicBezTo>
                    <a:cubicBezTo>
                      <a:pt x="153" y="227"/>
                      <a:pt x="152" y="226"/>
                      <a:pt x="151" y="226"/>
                    </a:cubicBezTo>
                    <a:cubicBezTo>
                      <a:pt x="151" y="226"/>
                      <a:pt x="150" y="226"/>
                      <a:pt x="149" y="227"/>
                    </a:cubicBezTo>
                    <a:cubicBezTo>
                      <a:pt x="150" y="235"/>
                      <a:pt x="171" y="236"/>
                      <a:pt x="180" y="239"/>
                    </a:cubicBezTo>
                    <a:cubicBezTo>
                      <a:pt x="177" y="247"/>
                      <a:pt x="173" y="250"/>
                      <a:pt x="171" y="258"/>
                    </a:cubicBezTo>
                    <a:cubicBezTo>
                      <a:pt x="169" y="257"/>
                      <a:pt x="168" y="257"/>
                      <a:pt x="168" y="257"/>
                    </a:cubicBezTo>
                    <a:cubicBezTo>
                      <a:pt x="166" y="257"/>
                      <a:pt x="165" y="258"/>
                      <a:pt x="163" y="259"/>
                    </a:cubicBezTo>
                    <a:cubicBezTo>
                      <a:pt x="163" y="259"/>
                      <a:pt x="163" y="259"/>
                      <a:pt x="163" y="259"/>
                    </a:cubicBezTo>
                    <a:cubicBezTo>
                      <a:pt x="158" y="264"/>
                      <a:pt x="156" y="269"/>
                      <a:pt x="152" y="275"/>
                    </a:cubicBezTo>
                    <a:cubicBezTo>
                      <a:pt x="152" y="281"/>
                      <a:pt x="152" y="281"/>
                      <a:pt x="152" y="281"/>
                    </a:cubicBezTo>
                    <a:cubicBezTo>
                      <a:pt x="153" y="281"/>
                      <a:pt x="154" y="280"/>
                      <a:pt x="155" y="280"/>
                    </a:cubicBezTo>
                    <a:cubicBezTo>
                      <a:pt x="156" y="280"/>
                      <a:pt x="157" y="281"/>
                      <a:pt x="158" y="281"/>
                    </a:cubicBezTo>
                    <a:cubicBezTo>
                      <a:pt x="157" y="284"/>
                      <a:pt x="155" y="285"/>
                      <a:pt x="155" y="288"/>
                    </a:cubicBezTo>
                    <a:cubicBezTo>
                      <a:pt x="155" y="296"/>
                      <a:pt x="162" y="299"/>
                      <a:pt x="164" y="304"/>
                    </a:cubicBezTo>
                    <a:cubicBezTo>
                      <a:pt x="165" y="307"/>
                      <a:pt x="166" y="313"/>
                      <a:pt x="167" y="314"/>
                    </a:cubicBezTo>
                    <a:cubicBezTo>
                      <a:pt x="168" y="314"/>
                      <a:pt x="168" y="314"/>
                      <a:pt x="169" y="314"/>
                    </a:cubicBezTo>
                    <a:cubicBezTo>
                      <a:pt x="170" y="314"/>
                      <a:pt x="171" y="314"/>
                      <a:pt x="172" y="313"/>
                    </a:cubicBezTo>
                    <a:cubicBezTo>
                      <a:pt x="173" y="313"/>
                      <a:pt x="173" y="313"/>
                      <a:pt x="174" y="313"/>
                    </a:cubicBezTo>
                    <a:cubicBezTo>
                      <a:pt x="175" y="313"/>
                      <a:pt x="176" y="313"/>
                      <a:pt x="177" y="315"/>
                    </a:cubicBezTo>
                    <a:cubicBezTo>
                      <a:pt x="175" y="317"/>
                      <a:pt x="173" y="316"/>
                      <a:pt x="173" y="320"/>
                    </a:cubicBezTo>
                    <a:cubicBezTo>
                      <a:pt x="173" y="328"/>
                      <a:pt x="184" y="341"/>
                      <a:pt x="190" y="345"/>
                    </a:cubicBezTo>
                    <a:cubicBezTo>
                      <a:pt x="190" y="346"/>
                      <a:pt x="190" y="350"/>
                      <a:pt x="192" y="351"/>
                    </a:cubicBezTo>
                    <a:cubicBezTo>
                      <a:pt x="196" y="354"/>
                      <a:pt x="199" y="352"/>
                      <a:pt x="201" y="359"/>
                    </a:cubicBezTo>
                    <a:cubicBezTo>
                      <a:pt x="204" y="359"/>
                      <a:pt x="209" y="355"/>
                      <a:pt x="213" y="355"/>
                    </a:cubicBezTo>
                    <a:cubicBezTo>
                      <a:pt x="220" y="355"/>
                      <a:pt x="219" y="368"/>
                      <a:pt x="226" y="368"/>
                    </a:cubicBezTo>
                    <a:cubicBezTo>
                      <a:pt x="228" y="368"/>
                      <a:pt x="229" y="366"/>
                      <a:pt x="232" y="366"/>
                    </a:cubicBezTo>
                    <a:cubicBezTo>
                      <a:pt x="233" y="368"/>
                      <a:pt x="233" y="369"/>
                      <a:pt x="235" y="369"/>
                    </a:cubicBezTo>
                    <a:cubicBezTo>
                      <a:pt x="243" y="369"/>
                      <a:pt x="240" y="354"/>
                      <a:pt x="246" y="351"/>
                    </a:cubicBezTo>
                    <a:cubicBezTo>
                      <a:pt x="246" y="348"/>
                      <a:pt x="246" y="341"/>
                      <a:pt x="246" y="336"/>
                    </a:cubicBezTo>
                    <a:cubicBezTo>
                      <a:pt x="246" y="327"/>
                      <a:pt x="259" y="330"/>
                      <a:pt x="259" y="321"/>
                    </a:cubicBezTo>
                    <a:cubicBezTo>
                      <a:pt x="259" y="318"/>
                      <a:pt x="256" y="316"/>
                      <a:pt x="256" y="314"/>
                    </a:cubicBezTo>
                    <a:cubicBezTo>
                      <a:pt x="256" y="313"/>
                      <a:pt x="257" y="312"/>
                      <a:pt x="258" y="311"/>
                    </a:cubicBezTo>
                    <a:cubicBezTo>
                      <a:pt x="258" y="310"/>
                      <a:pt x="257" y="309"/>
                      <a:pt x="257" y="308"/>
                    </a:cubicBezTo>
                    <a:cubicBezTo>
                      <a:pt x="257" y="299"/>
                      <a:pt x="273" y="301"/>
                      <a:pt x="279" y="295"/>
                    </a:cubicBezTo>
                    <a:cubicBezTo>
                      <a:pt x="281" y="293"/>
                      <a:pt x="280" y="290"/>
                      <a:pt x="284" y="288"/>
                    </a:cubicBezTo>
                    <a:cubicBezTo>
                      <a:pt x="284" y="294"/>
                      <a:pt x="284" y="294"/>
                      <a:pt x="284" y="294"/>
                    </a:cubicBezTo>
                    <a:cubicBezTo>
                      <a:pt x="289" y="294"/>
                      <a:pt x="289" y="294"/>
                      <a:pt x="289" y="294"/>
                    </a:cubicBezTo>
                    <a:cubicBezTo>
                      <a:pt x="294" y="290"/>
                      <a:pt x="304" y="291"/>
                      <a:pt x="310" y="285"/>
                    </a:cubicBezTo>
                    <a:cubicBezTo>
                      <a:pt x="314" y="281"/>
                      <a:pt x="314" y="276"/>
                      <a:pt x="320" y="271"/>
                    </a:cubicBezTo>
                    <a:cubicBezTo>
                      <a:pt x="327" y="266"/>
                      <a:pt x="327" y="266"/>
                      <a:pt x="327" y="266"/>
                    </a:cubicBezTo>
                    <a:cubicBezTo>
                      <a:pt x="327" y="264"/>
                      <a:pt x="330" y="263"/>
                      <a:pt x="332" y="261"/>
                    </a:cubicBezTo>
                    <a:cubicBezTo>
                      <a:pt x="346" y="261"/>
                      <a:pt x="346" y="261"/>
                      <a:pt x="346" y="261"/>
                    </a:cubicBezTo>
                    <a:cubicBezTo>
                      <a:pt x="356" y="257"/>
                      <a:pt x="365" y="258"/>
                      <a:pt x="375" y="254"/>
                    </a:cubicBezTo>
                    <a:cubicBezTo>
                      <a:pt x="383" y="252"/>
                      <a:pt x="386" y="244"/>
                      <a:pt x="395" y="241"/>
                    </a:cubicBezTo>
                    <a:cubicBezTo>
                      <a:pt x="400" y="239"/>
                      <a:pt x="403" y="239"/>
                      <a:pt x="407" y="235"/>
                    </a:cubicBezTo>
                    <a:cubicBezTo>
                      <a:pt x="401" y="233"/>
                      <a:pt x="376" y="235"/>
                      <a:pt x="376" y="226"/>
                    </a:cubicBezTo>
                    <a:cubicBezTo>
                      <a:pt x="378" y="226"/>
                      <a:pt x="382" y="225"/>
                      <a:pt x="382" y="222"/>
                    </a:cubicBezTo>
                    <a:cubicBezTo>
                      <a:pt x="382" y="220"/>
                      <a:pt x="380" y="219"/>
                      <a:pt x="380" y="215"/>
                    </a:cubicBezTo>
                    <a:cubicBezTo>
                      <a:pt x="380" y="216"/>
                      <a:pt x="381" y="216"/>
                      <a:pt x="381" y="216"/>
                    </a:cubicBezTo>
                    <a:cubicBezTo>
                      <a:pt x="382" y="216"/>
                      <a:pt x="383" y="215"/>
                      <a:pt x="384" y="215"/>
                    </a:cubicBezTo>
                    <a:cubicBezTo>
                      <a:pt x="395" y="215"/>
                      <a:pt x="393" y="229"/>
                      <a:pt x="406" y="229"/>
                    </a:cubicBezTo>
                    <a:cubicBezTo>
                      <a:pt x="409" y="229"/>
                      <a:pt x="413" y="229"/>
                      <a:pt x="413" y="226"/>
                    </a:cubicBezTo>
                    <a:cubicBezTo>
                      <a:pt x="413" y="210"/>
                      <a:pt x="395" y="205"/>
                      <a:pt x="385" y="195"/>
                    </a:cubicBezTo>
                    <a:cubicBezTo>
                      <a:pt x="385" y="191"/>
                      <a:pt x="385" y="191"/>
                      <a:pt x="385" y="191"/>
                    </a:cubicBezTo>
                    <a:cubicBezTo>
                      <a:pt x="386" y="191"/>
                      <a:pt x="386" y="191"/>
                      <a:pt x="387" y="191"/>
                    </a:cubicBezTo>
                    <a:cubicBezTo>
                      <a:pt x="388" y="191"/>
                      <a:pt x="388" y="191"/>
                      <a:pt x="389" y="191"/>
                    </a:cubicBezTo>
                    <a:cubicBezTo>
                      <a:pt x="391" y="196"/>
                      <a:pt x="399" y="203"/>
                      <a:pt x="404" y="203"/>
                    </a:cubicBezTo>
                    <a:cubicBezTo>
                      <a:pt x="408" y="203"/>
                      <a:pt x="409" y="199"/>
                      <a:pt x="409" y="196"/>
                    </a:cubicBezTo>
                    <a:cubicBezTo>
                      <a:pt x="409" y="188"/>
                      <a:pt x="396" y="190"/>
                      <a:pt x="393" y="183"/>
                    </a:cubicBezTo>
                    <a:cubicBezTo>
                      <a:pt x="397" y="183"/>
                      <a:pt x="397" y="183"/>
                      <a:pt x="397" y="183"/>
                    </a:cubicBezTo>
                    <a:cubicBezTo>
                      <a:pt x="400" y="186"/>
                      <a:pt x="403" y="187"/>
                      <a:pt x="406" y="189"/>
                    </a:cubicBezTo>
                    <a:cubicBezTo>
                      <a:pt x="408" y="183"/>
                      <a:pt x="419" y="187"/>
                      <a:pt x="421" y="179"/>
                    </a:cubicBezTo>
                    <a:cubicBezTo>
                      <a:pt x="420" y="178"/>
                      <a:pt x="419" y="176"/>
                      <a:pt x="419" y="174"/>
                    </a:cubicBezTo>
                    <a:cubicBezTo>
                      <a:pt x="424" y="174"/>
                      <a:pt x="430" y="171"/>
                      <a:pt x="431" y="167"/>
                    </a:cubicBezTo>
                    <a:cubicBezTo>
                      <a:pt x="428" y="166"/>
                      <a:pt x="420" y="166"/>
                      <a:pt x="420" y="161"/>
                    </a:cubicBezTo>
                    <a:cubicBezTo>
                      <a:pt x="420" y="157"/>
                      <a:pt x="425" y="157"/>
                      <a:pt x="429" y="157"/>
                    </a:cubicBezTo>
                    <a:cubicBezTo>
                      <a:pt x="428" y="156"/>
                      <a:pt x="429" y="153"/>
                      <a:pt x="429" y="151"/>
                    </a:cubicBezTo>
                    <a:cubicBezTo>
                      <a:pt x="429" y="147"/>
                      <a:pt x="425" y="145"/>
                      <a:pt x="425" y="139"/>
                    </a:cubicBezTo>
                    <a:cubicBezTo>
                      <a:pt x="421" y="139"/>
                      <a:pt x="416" y="139"/>
                      <a:pt x="416" y="134"/>
                    </a:cubicBezTo>
                    <a:cubicBezTo>
                      <a:pt x="416" y="132"/>
                      <a:pt x="418" y="130"/>
                      <a:pt x="421" y="130"/>
                    </a:cubicBezTo>
                    <a:cubicBezTo>
                      <a:pt x="424" y="130"/>
                      <a:pt x="428" y="130"/>
                      <a:pt x="431" y="130"/>
                    </a:cubicBezTo>
                    <a:cubicBezTo>
                      <a:pt x="436" y="130"/>
                      <a:pt x="441" y="130"/>
                      <a:pt x="441" y="126"/>
                    </a:cubicBezTo>
                    <a:cubicBezTo>
                      <a:pt x="441" y="119"/>
                      <a:pt x="430" y="120"/>
                      <a:pt x="429" y="116"/>
                    </a:cubicBezTo>
                    <a:cubicBezTo>
                      <a:pt x="431" y="116"/>
                      <a:pt x="433" y="115"/>
                      <a:pt x="434" y="114"/>
                    </a:cubicBezTo>
                    <a:cubicBezTo>
                      <a:pt x="431" y="112"/>
                      <a:pt x="427" y="109"/>
                      <a:pt x="423" y="109"/>
                    </a:cubicBezTo>
                    <a:cubicBezTo>
                      <a:pt x="421" y="109"/>
                      <a:pt x="419" y="109"/>
                      <a:pt x="417" y="109"/>
                    </a:cubicBezTo>
                    <a:cubicBezTo>
                      <a:pt x="416" y="109"/>
                      <a:pt x="415" y="109"/>
                      <a:pt x="414" y="109"/>
                    </a:cubicBezTo>
                    <a:cubicBezTo>
                      <a:pt x="416" y="106"/>
                      <a:pt x="416" y="99"/>
                      <a:pt x="419" y="97"/>
                    </a:cubicBezTo>
                    <a:cubicBezTo>
                      <a:pt x="425" y="93"/>
                      <a:pt x="430" y="91"/>
                      <a:pt x="430" y="85"/>
                    </a:cubicBezTo>
                    <a:cubicBezTo>
                      <a:pt x="430" y="84"/>
                      <a:pt x="431" y="84"/>
                      <a:pt x="430" y="80"/>
                    </a:cubicBezTo>
                    <a:cubicBezTo>
                      <a:pt x="436" y="79"/>
                      <a:pt x="443" y="78"/>
                      <a:pt x="443" y="73"/>
                    </a:cubicBezTo>
                    <a:cubicBezTo>
                      <a:pt x="443" y="71"/>
                      <a:pt x="445" y="74"/>
                      <a:pt x="443" y="70"/>
                    </a:cubicBezTo>
                    <a:cubicBezTo>
                      <a:pt x="448" y="69"/>
                      <a:pt x="456" y="69"/>
                      <a:pt x="456" y="61"/>
                    </a:cubicBezTo>
                    <a:cubicBezTo>
                      <a:pt x="455" y="62"/>
                      <a:pt x="454" y="62"/>
                      <a:pt x="453" y="62"/>
                    </a:cubicBezTo>
                    <a:cubicBezTo>
                      <a:pt x="453" y="62"/>
                      <a:pt x="452" y="62"/>
                      <a:pt x="450" y="61"/>
                    </a:cubicBezTo>
                    <a:cubicBezTo>
                      <a:pt x="463" y="61"/>
                      <a:pt x="469" y="52"/>
                      <a:pt x="478" y="49"/>
                    </a:cubicBezTo>
                    <a:cubicBezTo>
                      <a:pt x="480" y="49"/>
                      <a:pt x="485" y="46"/>
                      <a:pt x="485" y="43"/>
                    </a:cubicBezTo>
                    <a:cubicBezTo>
                      <a:pt x="485" y="39"/>
                      <a:pt x="472" y="33"/>
                      <a:pt x="468" y="33"/>
                    </a:cubicBezTo>
                    <a:cubicBezTo>
                      <a:pt x="465" y="33"/>
                      <a:pt x="463" y="33"/>
                      <a:pt x="462" y="37"/>
                    </a:cubicBezTo>
                    <a:cubicBezTo>
                      <a:pt x="449" y="37"/>
                      <a:pt x="449" y="37"/>
                      <a:pt x="449" y="37"/>
                    </a:cubicBezTo>
                    <a:cubicBezTo>
                      <a:pt x="444" y="39"/>
                      <a:pt x="443" y="40"/>
                      <a:pt x="438" y="42"/>
                    </a:cubicBezTo>
                    <a:cubicBezTo>
                      <a:pt x="438" y="42"/>
                      <a:pt x="438" y="42"/>
                      <a:pt x="438" y="42"/>
                    </a:cubicBezTo>
                    <a:cubicBezTo>
                      <a:pt x="436" y="42"/>
                      <a:pt x="432" y="41"/>
                      <a:pt x="432" y="41"/>
                    </a:cubicBezTo>
                    <a:cubicBezTo>
                      <a:pt x="432" y="41"/>
                      <a:pt x="420" y="41"/>
                      <a:pt x="413" y="41"/>
                    </a:cubicBezTo>
                    <a:cubicBezTo>
                      <a:pt x="408" y="45"/>
                      <a:pt x="394" y="64"/>
                      <a:pt x="387" y="65"/>
                    </a:cubicBezTo>
                    <a:cubicBezTo>
                      <a:pt x="388" y="63"/>
                      <a:pt x="406" y="43"/>
                      <a:pt x="406" y="41"/>
                    </a:cubicBezTo>
                    <a:cubicBezTo>
                      <a:pt x="406" y="37"/>
                      <a:pt x="404" y="32"/>
                      <a:pt x="399" y="32"/>
                    </a:cubicBezTo>
                    <a:cubicBezTo>
                      <a:pt x="389" y="32"/>
                      <a:pt x="373" y="49"/>
                      <a:pt x="366" y="49"/>
                    </a:cubicBezTo>
                    <a:cubicBezTo>
                      <a:pt x="363" y="49"/>
                      <a:pt x="376" y="37"/>
                      <a:pt x="376" y="34"/>
                    </a:cubicBezTo>
                    <a:cubicBezTo>
                      <a:pt x="375" y="34"/>
                      <a:pt x="374" y="34"/>
                      <a:pt x="371" y="34"/>
                    </a:cubicBezTo>
                    <a:cubicBezTo>
                      <a:pt x="366" y="34"/>
                      <a:pt x="359" y="34"/>
                      <a:pt x="351" y="35"/>
                    </a:cubicBezTo>
                    <a:cubicBezTo>
                      <a:pt x="344" y="35"/>
                      <a:pt x="336" y="36"/>
                      <a:pt x="330" y="36"/>
                    </a:cubicBezTo>
                    <a:cubicBezTo>
                      <a:pt x="324" y="36"/>
                      <a:pt x="320" y="35"/>
                      <a:pt x="319" y="34"/>
                    </a:cubicBezTo>
                    <a:cubicBezTo>
                      <a:pt x="381" y="31"/>
                      <a:pt x="381" y="31"/>
                      <a:pt x="381" y="31"/>
                    </a:cubicBezTo>
                    <a:cubicBezTo>
                      <a:pt x="389" y="28"/>
                      <a:pt x="408" y="30"/>
                      <a:pt x="409" y="20"/>
                    </a:cubicBezTo>
                    <a:cubicBezTo>
                      <a:pt x="402" y="18"/>
                      <a:pt x="392" y="20"/>
                      <a:pt x="385" y="17"/>
                    </a:cubicBezTo>
                    <a:cubicBezTo>
                      <a:pt x="371" y="11"/>
                      <a:pt x="359" y="0"/>
                      <a:pt x="34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95" name="Freeform 148"/>
              <p:cNvSpPr>
                <a:spLocks/>
              </p:cNvSpPr>
              <p:nvPr/>
            </p:nvSpPr>
            <p:spPr bwMode="auto">
              <a:xfrm>
                <a:off x="4547047" y="2190750"/>
                <a:ext cx="52388" cy="34925"/>
              </a:xfrm>
              <a:custGeom>
                <a:avLst/>
                <a:gdLst>
                  <a:gd name="T0" fmla="*/ 7 w 24"/>
                  <a:gd name="T1" fmla="*/ 0 h 16"/>
                  <a:gd name="T2" fmla="*/ 0 w 24"/>
                  <a:gd name="T3" fmla="*/ 6 h 16"/>
                  <a:gd name="T4" fmla="*/ 6 w 24"/>
                  <a:gd name="T5" fmla="*/ 16 h 16"/>
                  <a:gd name="T6" fmla="*/ 12 w 24"/>
                  <a:gd name="T7" fmla="*/ 16 h 16"/>
                  <a:gd name="T8" fmla="*/ 24 w 24"/>
                  <a:gd name="T9" fmla="*/ 10 h 16"/>
                  <a:gd name="T10" fmla="*/ 7 w 24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" h="16">
                    <a:moveTo>
                      <a:pt x="7" y="0"/>
                    </a:moveTo>
                    <a:cubicBezTo>
                      <a:pt x="4" y="0"/>
                      <a:pt x="0" y="2"/>
                      <a:pt x="0" y="6"/>
                    </a:cubicBezTo>
                    <a:cubicBezTo>
                      <a:pt x="0" y="9"/>
                      <a:pt x="3" y="16"/>
                      <a:pt x="6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7" y="16"/>
                      <a:pt x="23" y="15"/>
                      <a:pt x="24" y="10"/>
                    </a:cubicBezTo>
                    <a:cubicBezTo>
                      <a:pt x="16" y="8"/>
                      <a:pt x="14" y="0"/>
                      <a:pt x="7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96" name="Freeform 149"/>
              <p:cNvSpPr>
                <a:spLocks/>
              </p:cNvSpPr>
              <p:nvPr/>
            </p:nvSpPr>
            <p:spPr bwMode="auto">
              <a:xfrm>
                <a:off x="5175698" y="2019300"/>
                <a:ext cx="26987" cy="17463"/>
              </a:xfrm>
              <a:custGeom>
                <a:avLst/>
                <a:gdLst>
                  <a:gd name="T0" fmla="*/ 8 w 13"/>
                  <a:gd name="T1" fmla="*/ 0 h 8"/>
                  <a:gd name="T2" fmla="*/ 3 w 13"/>
                  <a:gd name="T3" fmla="*/ 0 h 8"/>
                  <a:gd name="T4" fmla="*/ 0 w 13"/>
                  <a:gd name="T5" fmla="*/ 4 h 8"/>
                  <a:gd name="T6" fmla="*/ 4 w 13"/>
                  <a:gd name="T7" fmla="*/ 8 h 8"/>
                  <a:gd name="T8" fmla="*/ 13 w 13"/>
                  <a:gd name="T9" fmla="*/ 4 h 8"/>
                  <a:gd name="T10" fmla="*/ 8 w 13"/>
                  <a:gd name="T11" fmla="*/ 4 h 8"/>
                  <a:gd name="T12" fmla="*/ 8 w 13"/>
                  <a:gd name="T13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8">
                    <a:moveTo>
                      <a:pt x="8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2" y="1"/>
                      <a:pt x="0" y="2"/>
                      <a:pt x="0" y="4"/>
                    </a:cubicBezTo>
                    <a:cubicBezTo>
                      <a:pt x="0" y="5"/>
                      <a:pt x="2" y="8"/>
                      <a:pt x="4" y="8"/>
                    </a:cubicBezTo>
                    <a:cubicBezTo>
                      <a:pt x="7" y="8"/>
                      <a:pt x="12" y="5"/>
                      <a:pt x="13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3"/>
                      <a:pt x="8" y="2"/>
                      <a:pt x="8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97" name="Freeform 150"/>
              <p:cNvSpPr>
                <a:spLocks/>
              </p:cNvSpPr>
              <p:nvPr/>
            </p:nvSpPr>
            <p:spPr bwMode="auto">
              <a:xfrm>
                <a:off x="4474023" y="2700338"/>
                <a:ext cx="112712" cy="112713"/>
              </a:xfrm>
              <a:custGeom>
                <a:avLst/>
                <a:gdLst>
                  <a:gd name="T0" fmla="*/ 26 w 52"/>
                  <a:gd name="T1" fmla="*/ 0 h 52"/>
                  <a:gd name="T2" fmla="*/ 18 w 52"/>
                  <a:gd name="T3" fmla="*/ 9 h 52"/>
                  <a:gd name="T4" fmla="*/ 2 w 52"/>
                  <a:gd name="T5" fmla="*/ 32 h 52"/>
                  <a:gd name="T6" fmla="*/ 5 w 52"/>
                  <a:gd name="T7" fmla="*/ 33 h 52"/>
                  <a:gd name="T8" fmla="*/ 5 w 52"/>
                  <a:gd name="T9" fmla="*/ 35 h 52"/>
                  <a:gd name="T10" fmla="*/ 0 w 52"/>
                  <a:gd name="T11" fmla="*/ 40 h 52"/>
                  <a:gd name="T12" fmla="*/ 2 w 52"/>
                  <a:gd name="T13" fmla="*/ 43 h 52"/>
                  <a:gd name="T14" fmla="*/ 11 w 52"/>
                  <a:gd name="T15" fmla="*/ 41 h 52"/>
                  <a:gd name="T16" fmla="*/ 20 w 52"/>
                  <a:gd name="T17" fmla="*/ 43 h 52"/>
                  <a:gd name="T18" fmla="*/ 25 w 52"/>
                  <a:gd name="T19" fmla="*/ 42 h 52"/>
                  <a:gd name="T20" fmla="*/ 28 w 52"/>
                  <a:gd name="T21" fmla="*/ 44 h 52"/>
                  <a:gd name="T22" fmla="*/ 33 w 52"/>
                  <a:gd name="T23" fmla="*/ 43 h 52"/>
                  <a:gd name="T24" fmla="*/ 30 w 52"/>
                  <a:gd name="T25" fmla="*/ 48 h 52"/>
                  <a:gd name="T26" fmla="*/ 30 w 52"/>
                  <a:gd name="T27" fmla="*/ 48 h 52"/>
                  <a:gd name="T28" fmla="*/ 32 w 52"/>
                  <a:gd name="T29" fmla="*/ 48 h 52"/>
                  <a:gd name="T30" fmla="*/ 40 w 52"/>
                  <a:gd name="T31" fmla="*/ 40 h 52"/>
                  <a:gd name="T32" fmla="*/ 43 w 52"/>
                  <a:gd name="T33" fmla="*/ 48 h 52"/>
                  <a:gd name="T34" fmla="*/ 45 w 52"/>
                  <a:gd name="T35" fmla="*/ 48 h 52"/>
                  <a:gd name="T36" fmla="*/ 48 w 52"/>
                  <a:gd name="T37" fmla="*/ 52 h 52"/>
                  <a:gd name="T38" fmla="*/ 52 w 52"/>
                  <a:gd name="T39" fmla="*/ 45 h 52"/>
                  <a:gd name="T40" fmla="*/ 50 w 52"/>
                  <a:gd name="T41" fmla="*/ 39 h 52"/>
                  <a:gd name="T42" fmla="*/ 46 w 52"/>
                  <a:gd name="T43" fmla="*/ 41 h 52"/>
                  <a:gd name="T44" fmla="*/ 45 w 52"/>
                  <a:gd name="T45" fmla="*/ 36 h 52"/>
                  <a:gd name="T46" fmla="*/ 47 w 52"/>
                  <a:gd name="T47" fmla="*/ 32 h 52"/>
                  <a:gd name="T48" fmla="*/ 44 w 52"/>
                  <a:gd name="T49" fmla="*/ 33 h 52"/>
                  <a:gd name="T50" fmla="*/ 45 w 52"/>
                  <a:gd name="T51" fmla="*/ 23 h 52"/>
                  <a:gd name="T52" fmla="*/ 41 w 52"/>
                  <a:gd name="T53" fmla="*/ 24 h 52"/>
                  <a:gd name="T54" fmla="*/ 36 w 52"/>
                  <a:gd name="T55" fmla="*/ 23 h 52"/>
                  <a:gd name="T56" fmla="*/ 33 w 52"/>
                  <a:gd name="T57" fmla="*/ 24 h 52"/>
                  <a:gd name="T58" fmla="*/ 33 w 52"/>
                  <a:gd name="T59" fmla="*/ 23 h 52"/>
                  <a:gd name="T60" fmla="*/ 28 w 52"/>
                  <a:gd name="T61" fmla="*/ 23 h 52"/>
                  <a:gd name="T62" fmla="*/ 28 w 52"/>
                  <a:gd name="T63" fmla="*/ 20 h 52"/>
                  <a:gd name="T64" fmla="*/ 29 w 52"/>
                  <a:gd name="T65" fmla="*/ 19 h 52"/>
                  <a:gd name="T66" fmla="*/ 25 w 52"/>
                  <a:gd name="T67" fmla="*/ 18 h 52"/>
                  <a:gd name="T68" fmla="*/ 20 w 52"/>
                  <a:gd name="T69" fmla="*/ 20 h 52"/>
                  <a:gd name="T70" fmla="*/ 20 w 52"/>
                  <a:gd name="T71" fmla="*/ 17 h 52"/>
                  <a:gd name="T72" fmla="*/ 28 w 52"/>
                  <a:gd name="T73" fmla="*/ 3 h 52"/>
                  <a:gd name="T74" fmla="*/ 26 w 52"/>
                  <a:gd name="T75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52" h="52">
                    <a:moveTo>
                      <a:pt x="26" y="0"/>
                    </a:moveTo>
                    <a:cubicBezTo>
                      <a:pt x="22" y="0"/>
                      <a:pt x="20" y="5"/>
                      <a:pt x="18" y="9"/>
                    </a:cubicBezTo>
                    <a:cubicBezTo>
                      <a:pt x="13" y="15"/>
                      <a:pt x="10" y="28"/>
                      <a:pt x="2" y="32"/>
                    </a:cubicBezTo>
                    <a:cubicBezTo>
                      <a:pt x="3" y="33"/>
                      <a:pt x="4" y="33"/>
                      <a:pt x="5" y="33"/>
                    </a:cubicBezTo>
                    <a:cubicBezTo>
                      <a:pt x="5" y="35"/>
                      <a:pt x="5" y="35"/>
                      <a:pt x="5" y="35"/>
                    </a:cubicBezTo>
                    <a:cubicBezTo>
                      <a:pt x="5" y="35"/>
                      <a:pt x="0" y="39"/>
                      <a:pt x="0" y="40"/>
                    </a:cubicBezTo>
                    <a:cubicBezTo>
                      <a:pt x="0" y="41"/>
                      <a:pt x="1" y="43"/>
                      <a:pt x="2" y="43"/>
                    </a:cubicBezTo>
                    <a:cubicBezTo>
                      <a:pt x="6" y="43"/>
                      <a:pt x="7" y="41"/>
                      <a:pt x="11" y="41"/>
                    </a:cubicBezTo>
                    <a:cubicBezTo>
                      <a:pt x="14" y="41"/>
                      <a:pt x="16" y="43"/>
                      <a:pt x="20" y="43"/>
                    </a:cubicBezTo>
                    <a:cubicBezTo>
                      <a:pt x="22" y="43"/>
                      <a:pt x="23" y="43"/>
                      <a:pt x="25" y="42"/>
                    </a:cubicBezTo>
                    <a:cubicBezTo>
                      <a:pt x="26" y="43"/>
                      <a:pt x="27" y="44"/>
                      <a:pt x="28" y="44"/>
                    </a:cubicBezTo>
                    <a:cubicBezTo>
                      <a:pt x="30" y="44"/>
                      <a:pt x="32" y="43"/>
                      <a:pt x="33" y="43"/>
                    </a:cubicBezTo>
                    <a:cubicBezTo>
                      <a:pt x="32" y="45"/>
                      <a:pt x="30" y="45"/>
                      <a:pt x="30" y="48"/>
                    </a:cubicBezTo>
                    <a:cubicBezTo>
                      <a:pt x="30" y="48"/>
                      <a:pt x="30" y="48"/>
                      <a:pt x="30" y="48"/>
                    </a:cubicBezTo>
                    <a:cubicBezTo>
                      <a:pt x="31" y="48"/>
                      <a:pt x="31" y="48"/>
                      <a:pt x="32" y="48"/>
                    </a:cubicBezTo>
                    <a:cubicBezTo>
                      <a:pt x="35" y="48"/>
                      <a:pt x="38" y="43"/>
                      <a:pt x="40" y="40"/>
                    </a:cubicBezTo>
                    <a:cubicBezTo>
                      <a:pt x="42" y="42"/>
                      <a:pt x="41" y="48"/>
                      <a:pt x="43" y="48"/>
                    </a:cubicBezTo>
                    <a:cubicBezTo>
                      <a:pt x="44" y="48"/>
                      <a:pt x="44" y="48"/>
                      <a:pt x="45" y="48"/>
                    </a:cubicBezTo>
                    <a:cubicBezTo>
                      <a:pt x="45" y="49"/>
                      <a:pt x="46" y="52"/>
                      <a:pt x="48" y="52"/>
                    </a:cubicBezTo>
                    <a:cubicBezTo>
                      <a:pt x="50" y="52"/>
                      <a:pt x="52" y="48"/>
                      <a:pt x="52" y="45"/>
                    </a:cubicBezTo>
                    <a:cubicBezTo>
                      <a:pt x="52" y="42"/>
                      <a:pt x="50" y="42"/>
                      <a:pt x="50" y="39"/>
                    </a:cubicBezTo>
                    <a:cubicBezTo>
                      <a:pt x="48" y="40"/>
                      <a:pt x="49" y="41"/>
                      <a:pt x="46" y="41"/>
                    </a:cubicBezTo>
                    <a:cubicBezTo>
                      <a:pt x="46" y="39"/>
                      <a:pt x="45" y="37"/>
                      <a:pt x="45" y="36"/>
                    </a:cubicBezTo>
                    <a:cubicBezTo>
                      <a:pt x="45" y="35"/>
                      <a:pt x="47" y="34"/>
                      <a:pt x="47" y="32"/>
                    </a:cubicBezTo>
                    <a:cubicBezTo>
                      <a:pt x="46" y="32"/>
                      <a:pt x="45" y="32"/>
                      <a:pt x="44" y="33"/>
                    </a:cubicBezTo>
                    <a:cubicBezTo>
                      <a:pt x="44" y="28"/>
                      <a:pt x="45" y="26"/>
                      <a:pt x="45" y="23"/>
                    </a:cubicBezTo>
                    <a:cubicBezTo>
                      <a:pt x="44" y="24"/>
                      <a:pt x="43" y="24"/>
                      <a:pt x="41" y="24"/>
                    </a:cubicBezTo>
                    <a:cubicBezTo>
                      <a:pt x="40" y="24"/>
                      <a:pt x="38" y="24"/>
                      <a:pt x="36" y="23"/>
                    </a:cubicBezTo>
                    <a:cubicBezTo>
                      <a:pt x="33" y="24"/>
                      <a:pt x="33" y="24"/>
                      <a:pt x="33" y="24"/>
                    </a:cubicBezTo>
                    <a:cubicBezTo>
                      <a:pt x="33" y="23"/>
                      <a:pt x="33" y="23"/>
                      <a:pt x="33" y="23"/>
                    </a:cubicBezTo>
                    <a:cubicBezTo>
                      <a:pt x="28" y="23"/>
                      <a:pt x="28" y="23"/>
                      <a:pt x="28" y="23"/>
                    </a:cubicBezTo>
                    <a:cubicBezTo>
                      <a:pt x="28" y="20"/>
                      <a:pt x="28" y="20"/>
                      <a:pt x="28" y="20"/>
                    </a:cubicBezTo>
                    <a:cubicBezTo>
                      <a:pt x="29" y="19"/>
                      <a:pt x="29" y="19"/>
                      <a:pt x="29" y="19"/>
                    </a:cubicBezTo>
                    <a:cubicBezTo>
                      <a:pt x="28" y="18"/>
                      <a:pt x="26" y="18"/>
                      <a:pt x="25" y="18"/>
                    </a:cubicBezTo>
                    <a:cubicBezTo>
                      <a:pt x="23" y="18"/>
                      <a:pt x="23" y="19"/>
                      <a:pt x="20" y="20"/>
                    </a:cubicBezTo>
                    <a:cubicBezTo>
                      <a:pt x="20" y="17"/>
                      <a:pt x="20" y="17"/>
                      <a:pt x="20" y="17"/>
                    </a:cubicBezTo>
                    <a:cubicBezTo>
                      <a:pt x="22" y="12"/>
                      <a:pt x="28" y="9"/>
                      <a:pt x="28" y="3"/>
                    </a:cubicBezTo>
                    <a:cubicBezTo>
                      <a:pt x="28" y="2"/>
                      <a:pt x="27" y="0"/>
                      <a:pt x="26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98" name="Freeform 152"/>
              <p:cNvSpPr>
                <a:spLocks noEditPoints="1"/>
              </p:cNvSpPr>
              <p:nvPr/>
            </p:nvSpPr>
            <p:spPr bwMode="auto">
              <a:xfrm>
                <a:off x="3458023" y="3103563"/>
                <a:ext cx="700087" cy="471488"/>
              </a:xfrm>
              <a:custGeom>
                <a:avLst/>
                <a:gdLst>
                  <a:gd name="T0" fmla="*/ 160 w 323"/>
                  <a:gd name="T1" fmla="*/ 58 h 217"/>
                  <a:gd name="T2" fmla="*/ 159 w 323"/>
                  <a:gd name="T3" fmla="*/ 56 h 217"/>
                  <a:gd name="T4" fmla="*/ 1 w 323"/>
                  <a:gd name="T5" fmla="*/ 0 h 217"/>
                  <a:gd name="T6" fmla="*/ 0 w 323"/>
                  <a:gd name="T7" fmla="*/ 2 h 217"/>
                  <a:gd name="T8" fmla="*/ 26 w 323"/>
                  <a:gd name="T9" fmla="*/ 44 h 217"/>
                  <a:gd name="T10" fmla="*/ 34 w 323"/>
                  <a:gd name="T11" fmla="*/ 54 h 217"/>
                  <a:gd name="T12" fmla="*/ 45 w 323"/>
                  <a:gd name="T13" fmla="*/ 73 h 217"/>
                  <a:gd name="T14" fmla="*/ 62 w 323"/>
                  <a:gd name="T15" fmla="*/ 83 h 217"/>
                  <a:gd name="T16" fmla="*/ 47 w 323"/>
                  <a:gd name="T17" fmla="*/ 61 h 217"/>
                  <a:gd name="T18" fmla="*/ 23 w 323"/>
                  <a:gd name="T19" fmla="*/ 27 h 217"/>
                  <a:gd name="T20" fmla="*/ 32 w 323"/>
                  <a:gd name="T21" fmla="*/ 14 h 217"/>
                  <a:gd name="T22" fmla="*/ 50 w 323"/>
                  <a:gd name="T23" fmla="*/ 44 h 217"/>
                  <a:gd name="T24" fmla="*/ 64 w 323"/>
                  <a:gd name="T25" fmla="*/ 56 h 217"/>
                  <a:gd name="T26" fmla="*/ 95 w 323"/>
                  <a:gd name="T27" fmla="*/ 96 h 217"/>
                  <a:gd name="T28" fmla="*/ 100 w 323"/>
                  <a:gd name="T29" fmla="*/ 116 h 217"/>
                  <a:gd name="T30" fmla="*/ 125 w 323"/>
                  <a:gd name="T31" fmla="*/ 130 h 217"/>
                  <a:gd name="T32" fmla="*/ 138 w 323"/>
                  <a:gd name="T33" fmla="*/ 137 h 217"/>
                  <a:gd name="T34" fmla="*/ 158 w 323"/>
                  <a:gd name="T35" fmla="*/ 145 h 217"/>
                  <a:gd name="T36" fmla="*/ 170 w 323"/>
                  <a:gd name="T37" fmla="*/ 148 h 217"/>
                  <a:gd name="T38" fmla="*/ 189 w 323"/>
                  <a:gd name="T39" fmla="*/ 145 h 217"/>
                  <a:gd name="T40" fmla="*/ 233 w 323"/>
                  <a:gd name="T41" fmla="*/ 168 h 217"/>
                  <a:gd name="T42" fmla="*/ 251 w 323"/>
                  <a:gd name="T43" fmla="*/ 181 h 217"/>
                  <a:gd name="T44" fmla="*/ 261 w 323"/>
                  <a:gd name="T45" fmla="*/ 196 h 217"/>
                  <a:gd name="T46" fmla="*/ 276 w 323"/>
                  <a:gd name="T47" fmla="*/ 207 h 217"/>
                  <a:gd name="T48" fmla="*/ 286 w 323"/>
                  <a:gd name="T49" fmla="*/ 209 h 217"/>
                  <a:gd name="T50" fmla="*/ 298 w 323"/>
                  <a:gd name="T51" fmla="*/ 210 h 217"/>
                  <a:gd name="T52" fmla="*/ 313 w 323"/>
                  <a:gd name="T53" fmla="*/ 211 h 217"/>
                  <a:gd name="T54" fmla="*/ 317 w 323"/>
                  <a:gd name="T55" fmla="*/ 213 h 217"/>
                  <a:gd name="T56" fmla="*/ 308 w 323"/>
                  <a:gd name="T57" fmla="*/ 197 h 217"/>
                  <a:gd name="T58" fmla="*/ 271 w 323"/>
                  <a:gd name="T59" fmla="*/ 185 h 217"/>
                  <a:gd name="T60" fmla="*/ 273 w 323"/>
                  <a:gd name="T61" fmla="*/ 151 h 217"/>
                  <a:gd name="T62" fmla="*/ 229 w 323"/>
                  <a:gd name="T63" fmla="*/ 144 h 217"/>
                  <a:gd name="T64" fmla="*/ 235 w 323"/>
                  <a:gd name="T65" fmla="*/ 123 h 217"/>
                  <a:gd name="T66" fmla="*/ 240 w 323"/>
                  <a:gd name="T67" fmla="*/ 116 h 217"/>
                  <a:gd name="T68" fmla="*/ 239 w 323"/>
                  <a:gd name="T69" fmla="*/ 98 h 217"/>
                  <a:gd name="T70" fmla="*/ 210 w 323"/>
                  <a:gd name="T71" fmla="*/ 120 h 217"/>
                  <a:gd name="T72" fmla="*/ 185 w 323"/>
                  <a:gd name="T73" fmla="*/ 127 h 217"/>
                  <a:gd name="T74" fmla="*/ 161 w 323"/>
                  <a:gd name="T75" fmla="*/ 103 h 217"/>
                  <a:gd name="T76" fmla="*/ 158 w 323"/>
                  <a:gd name="T77" fmla="*/ 75 h 217"/>
                  <a:gd name="T78" fmla="*/ 159 w 323"/>
                  <a:gd name="T79" fmla="*/ 58 h 217"/>
                  <a:gd name="T80" fmla="*/ 111 w 323"/>
                  <a:gd name="T81" fmla="*/ 32 h 217"/>
                  <a:gd name="T82" fmla="*/ 73 w 323"/>
                  <a:gd name="T83" fmla="*/ 7 h 217"/>
                  <a:gd name="T84" fmla="*/ 19 w 323"/>
                  <a:gd name="T85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323" h="217">
                    <a:moveTo>
                      <a:pt x="159" y="56"/>
                    </a:moveTo>
                    <a:cubicBezTo>
                      <a:pt x="159" y="58"/>
                      <a:pt x="159" y="58"/>
                      <a:pt x="159" y="58"/>
                    </a:cubicBezTo>
                    <a:cubicBezTo>
                      <a:pt x="160" y="58"/>
                      <a:pt x="160" y="58"/>
                      <a:pt x="160" y="58"/>
                    </a:cubicBezTo>
                    <a:cubicBezTo>
                      <a:pt x="160" y="57"/>
                      <a:pt x="159" y="57"/>
                      <a:pt x="159" y="56"/>
                    </a:cubicBezTo>
                    <a:moveTo>
                      <a:pt x="159" y="55"/>
                    </a:moveTo>
                    <a:cubicBezTo>
                      <a:pt x="159" y="55"/>
                      <a:pt x="159" y="56"/>
                      <a:pt x="159" y="56"/>
                    </a:cubicBezTo>
                    <a:cubicBezTo>
                      <a:pt x="159" y="55"/>
                      <a:pt x="159" y="55"/>
                      <a:pt x="159" y="55"/>
                    </a:cubicBezTo>
                    <a:moveTo>
                      <a:pt x="19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9"/>
                      <a:pt x="5" y="10"/>
                      <a:pt x="8" y="15"/>
                    </a:cubicBezTo>
                    <a:cubicBezTo>
                      <a:pt x="9" y="19"/>
                      <a:pt x="9" y="27"/>
                      <a:pt x="12" y="29"/>
                    </a:cubicBezTo>
                    <a:cubicBezTo>
                      <a:pt x="17" y="32"/>
                      <a:pt x="22" y="38"/>
                      <a:pt x="26" y="44"/>
                    </a:cubicBezTo>
                    <a:cubicBezTo>
                      <a:pt x="28" y="46"/>
                      <a:pt x="26" y="47"/>
                      <a:pt x="24" y="47"/>
                    </a:cubicBezTo>
                    <a:cubicBezTo>
                      <a:pt x="22" y="47"/>
                      <a:pt x="21" y="47"/>
                      <a:pt x="21" y="47"/>
                    </a:cubicBezTo>
                    <a:cubicBezTo>
                      <a:pt x="23" y="51"/>
                      <a:pt x="30" y="50"/>
                      <a:pt x="34" y="54"/>
                    </a:cubicBezTo>
                    <a:cubicBezTo>
                      <a:pt x="36" y="57"/>
                      <a:pt x="39" y="60"/>
                      <a:pt x="42" y="63"/>
                    </a:cubicBezTo>
                    <a:cubicBezTo>
                      <a:pt x="42" y="70"/>
                      <a:pt x="42" y="70"/>
                      <a:pt x="42" y="70"/>
                    </a:cubicBezTo>
                    <a:cubicBezTo>
                      <a:pt x="43" y="72"/>
                      <a:pt x="43" y="72"/>
                      <a:pt x="45" y="73"/>
                    </a:cubicBezTo>
                    <a:cubicBezTo>
                      <a:pt x="48" y="75"/>
                      <a:pt x="50" y="82"/>
                      <a:pt x="55" y="82"/>
                    </a:cubicBezTo>
                    <a:cubicBezTo>
                      <a:pt x="56" y="83"/>
                      <a:pt x="60" y="88"/>
                      <a:pt x="60" y="88"/>
                    </a:cubicBezTo>
                    <a:cubicBezTo>
                      <a:pt x="61" y="88"/>
                      <a:pt x="62" y="85"/>
                      <a:pt x="62" y="83"/>
                    </a:cubicBezTo>
                    <a:cubicBezTo>
                      <a:pt x="62" y="81"/>
                      <a:pt x="60" y="78"/>
                      <a:pt x="58" y="78"/>
                    </a:cubicBezTo>
                    <a:cubicBezTo>
                      <a:pt x="57" y="78"/>
                      <a:pt x="57" y="78"/>
                      <a:pt x="56" y="79"/>
                    </a:cubicBezTo>
                    <a:cubicBezTo>
                      <a:pt x="51" y="75"/>
                      <a:pt x="50" y="68"/>
                      <a:pt x="47" y="61"/>
                    </a:cubicBezTo>
                    <a:cubicBezTo>
                      <a:pt x="45" y="55"/>
                      <a:pt x="40" y="52"/>
                      <a:pt x="38" y="45"/>
                    </a:cubicBezTo>
                    <a:cubicBezTo>
                      <a:pt x="36" y="41"/>
                      <a:pt x="36" y="38"/>
                      <a:pt x="32" y="34"/>
                    </a:cubicBezTo>
                    <a:cubicBezTo>
                      <a:pt x="29" y="31"/>
                      <a:pt x="25" y="31"/>
                      <a:pt x="23" y="27"/>
                    </a:cubicBezTo>
                    <a:cubicBezTo>
                      <a:pt x="21" y="22"/>
                      <a:pt x="18" y="18"/>
                      <a:pt x="18" y="12"/>
                    </a:cubicBezTo>
                    <a:cubicBezTo>
                      <a:pt x="18" y="12"/>
                      <a:pt x="18" y="10"/>
                      <a:pt x="19" y="9"/>
                    </a:cubicBezTo>
                    <a:cubicBezTo>
                      <a:pt x="23" y="12"/>
                      <a:pt x="27" y="12"/>
                      <a:pt x="32" y="14"/>
                    </a:cubicBezTo>
                    <a:cubicBezTo>
                      <a:pt x="34" y="15"/>
                      <a:pt x="34" y="22"/>
                      <a:pt x="36" y="24"/>
                    </a:cubicBezTo>
                    <a:cubicBezTo>
                      <a:pt x="39" y="27"/>
                      <a:pt x="38" y="32"/>
                      <a:pt x="40" y="34"/>
                    </a:cubicBezTo>
                    <a:cubicBezTo>
                      <a:pt x="43" y="37"/>
                      <a:pt x="46" y="40"/>
                      <a:pt x="50" y="44"/>
                    </a:cubicBezTo>
                    <a:cubicBezTo>
                      <a:pt x="50" y="44"/>
                      <a:pt x="50" y="43"/>
                      <a:pt x="51" y="43"/>
                    </a:cubicBezTo>
                    <a:cubicBezTo>
                      <a:pt x="51" y="43"/>
                      <a:pt x="52" y="44"/>
                      <a:pt x="53" y="44"/>
                    </a:cubicBezTo>
                    <a:cubicBezTo>
                      <a:pt x="53" y="51"/>
                      <a:pt x="62" y="51"/>
                      <a:pt x="64" y="56"/>
                    </a:cubicBezTo>
                    <a:cubicBezTo>
                      <a:pt x="66" y="60"/>
                      <a:pt x="64" y="62"/>
                      <a:pt x="66" y="65"/>
                    </a:cubicBezTo>
                    <a:cubicBezTo>
                      <a:pt x="69" y="67"/>
                      <a:pt x="73" y="69"/>
                      <a:pt x="76" y="71"/>
                    </a:cubicBezTo>
                    <a:cubicBezTo>
                      <a:pt x="82" y="78"/>
                      <a:pt x="92" y="86"/>
                      <a:pt x="95" y="96"/>
                    </a:cubicBezTo>
                    <a:cubicBezTo>
                      <a:pt x="96" y="98"/>
                      <a:pt x="98" y="99"/>
                      <a:pt x="98" y="103"/>
                    </a:cubicBezTo>
                    <a:cubicBezTo>
                      <a:pt x="98" y="106"/>
                      <a:pt x="95" y="107"/>
                      <a:pt x="95" y="110"/>
                    </a:cubicBezTo>
                    <a:cubicBezTo>
                      <a:pt x="95" y="113"/>
                      <a:pt x="97" y="116"/>
                      <a:pt x="100" y="116"/>
                    </a:cubicBezTo>
                    <a:cubicBezTo>
                      <a:pt x="101" y="120"/>
                      <a:pt x="109" y="122"/>
                      <a:pt x="113" y="125"/>
                    </a:cubicBezTo>
                    <a:cubicBezTo>
                      <a:pt x="114" y="126"/>
                      <a:pt x="114" y="126"/>
                      <a:pt x="116" y="127"/>
                    </a:cubicBezTo>
                    <a:cubicBezTo>
                      <a:pt x="119" y="129"/>
                      <a:pt x="121" y="128"/>
                      <a:pt x="125" y="130"/>
                    </a:cubicBezTo>
                    <a:cubicBezTo>
                      <a:pt x="129" y="132"/>
                      <a:pt x="130" y="135"/>
                      <a:pt x="134" y="136"/>
                    </a:cubicBezTo>
                    <a:cubicBezTo>
                      <a:pt x="135" y="137"/>
                      <a:pt x="135" y="137"/>
                      <a:pt x="136" y="137"/>
                    </a:cubicBezTo>
                    <a:cubicBezTo>
                      <a:pt x="136" y="137"/>
                      <a:pt x="137" y="137"/>
                      <a:pt x="138" y="137"/>
                    </a:cubicBezTo>
                    <a:cubicBezTo>
                      <a:pt x="138" y="137"/>
                      <a:pt x="139" y="136"/>
                      <a:pt x="139" y="136"/>
                    </a:cubicBezTo>
                    <a:cubicBezTo>
                      <a:pt x="140" y="136"/>
                      <a:pt x="141" y="137"/>
                      <a:pt x="142" y="137"/>
                    </a:cubicBezTo>
                    <a:cubicBezTo>
                      <a:pt x="145" y="138"/>
                      <a:pt x="155" y="145"/>
                      <a:pt x="158" y="145"/>
                    </a:cubicBezTo>
                    <a:cubicBezTo>
                      <a:pt x="159" y="145"/>
                      <a:pt x="160" y="145"/>
                      <a:pt x="161" y="145"/>
                    </a:cubicBezTo>
                    <a:cubicBezTo>
                      <a:pt x="162" y="145"/>
                      <a:pt x="163" y="145"/>
                      <a:pt x="164" y="146"/>
                    </a:cubicBezTo>
                    <a:cubicBezTo>
                      <a:pt x="166" y="146"/>
                      <a:pt x="168" y="148"/>
                      <a:pt x="170" y="148"/>
                    </a:cubicBezTo>
                    <a:cubicBezTo>
                      <a:pt x="175" y="148"/>
                      <a:pt x="176" y="143"/>
                      <a:pt x="181" y="143"/>
                    </a:cubicBezTo>
                    <a:cubicBezTo>
                      <a:pt x="183" y="143"/>
                      <a:pt x="185" y="144"/>
                      <a:pt x="187" y="145"/>
                    </a:cubicBezTo>
                    <a:cubicBezTo>
                      <a:pt x="189" y="145"/>
                      <a:pt x="189" y="145"/>
                      <a:pt x="189" y="145"/>
                    </a:cubicBezTo>
                    <a:cubicBezTo>
                      <a:pt x="196" y="149"/>
                      <a:pt x="198" y="155"/>
                      <a:pt x="206" y="159"/>
                    </a:cubicBezTo>
                    <a:cubicBezTo>
                      <a:pt x="212" y="162"/>
                      <a:pt x="216" y="161"/>
                      <a:pt x="221" y="163"/>
                    </a:cubicBezTo>
                    <a:cubicBezTo>
                      <a:pt x="225" y="165"/>
                      <a:pt x="228" y="168"/>
                      <a:pt x="233" y="168"/>
                    </a:cubicBezTo>
                    <a:cubicBezTo>
                      <a:pt x="235" y="168"/>
                      <a:pt x="237" y="167"/>
                      <a:pt x="239" y="167"/>
                    </a:cubicBezTo>
                    <a:cubicBezTo>
                      <a:pt x="239" y="167"/>
                      <a:pt x="240" y="167"/>
                      <a:pt x="240" y="167"/>
                    </a:cubicBezTo>
                    <a:cubicBezTo>
                      <a:pt x="242" y="174"/>
                      <a:pt x="247" y="176"/>
                      <a:pt x="251" y="181"/>
                    </a:cubicBezTo>
                    <a:cubicBezTo>
                      <a:pt x="253" y="182"/>
                      <a:pt x="254" y="183"/>
                      <a:pt x="255" y="185"/>
                    </a:cubicBezTo>
                    <a:cubicBezTo>
                      <a:pt x="256" y="190"/>
                      <a:pt x="253" y="194"/>
                      <a:pt x="258" y="196"/>
                    </a:cubicBezTo>
                    <a:cubicBezTo>
                      <a:pt x="261" y="196"/>
                      <a:pt x="261" y="196"/>
                      <a:pt x="261" y="196"/>
                    </a:cubicBezTo>
                    <a:cubicBezTo>
                      <a:pt x="260" y="196"/>
                      <a:pt x="260" y="195"/>
                      <a:pt x="261" y="194"/>
                    </a:cubicBezTo>
                    <a:cubicBezTo>
                      <a:pt x="261" y="194"/>
                      <a:pt x="270" y="200"/>
                      <a:pt x="271" y="202"/>
                    </a:cubicBezTo>
                    <a:cubicBezTo>
                      <a:pt x="272" y="204"/>
                      <a:pt x="272" y="207"/>
                      <a:pt x="276" y="207"/>
                    </a:cubicBezTo>
                    <a:cubicBezTo>
                      <a:pt x="276" y="208"/>
                      <a:pt x="277" y="209"/>
                      <a:pt x="278" y="209"/>
                    </a:cubicBezTo>
                    <a:cubicBezTo>
                      <a:pt x="279" y="209"/>
                      <a:pt x="281" y="208"/>
                      <a:pt x="283" y="208"/>
                    </a:cubicBezTo>
                    <a:cubicBezTo>
                      <a:pt x="284" y="208"/>
                      <a:pt x="286" y="209"/>
                      <a:pt x="286" y="209"/>
                    </a:cubicBezTo>
                    <a:cubicBezTo>
                      <a:pt x="289" y="212"/>
                      <a:pt x="291" y="217"/>
                      <a:pt x="296" y="217"/>
                    </a:cubicBezTo>
                    <a:cubicBezTo>
                      <a:pt x="298" y="217"/>
                      <a:pt x="300" y="216"/>
                      <a:pt x="300" y="213"/>
                    </a:cubicBezTo>
                    <a:cubicBezTo>
                      <a:pt x="300" y="213"/>
                      <a:pt x="298" y="211"/>
                      <a:pt x="298" y="210"/>
                    </a:cubicBezTo>
                    <a:cubicBezTo>
                      <a:pt x="298" y="209"/>
                      <a:pt x="306" y="203"/>
                      <a:pt x="308" y="203"/>
                    </a:cubicBezTo>
                    <a:cubicBezTo>
                      <a:pt x="311" y="203"/>
                      <a:pt x="312" y="207"/>
                      <a:pt x="315" y="208"/>
                    </a:cubicBezTo>
                    <a:cubicBezTo>
                      <a:pt x="314" y="209"/>
                      <a:pt x="313" y="210"/>
                      <a:pt x="313" y="211"/>
                    </a:cubicBezTo>
                    <a:cubicBezTo>
                      <a:pt x="313" y="212"/>
                      <a:pt x="316" y="212"/>
                      <a:pt x="316" y="213"/>
                    </a:cubicBezTo>
                    <a:cubicBezTo>
                      <a:pt x="316" y="213"/>
                      <a:pt x="316" y="213"/>
                      <a:pt x="316" y="213"/>
                    </a:cubicBezTo>
                    <a:cubicBezTo>
                      <a:pt x="317" y="213"/>
                      <a:pt x="317" y="213"/>
                      <a:pt x="317" y="213"/>
                    </a:cubicBezTo>
                    <a:cubicBezTo>
                      <a:pt x="318" y="212"/>
                      <a:pt x="320" y="210"/>
                      <a:pt x="321" y="209"/>
                    </a:cubicBezTo>
                    <a:cubicBezTo>
                      <a:pt x="323" y="207"/>
                      <a:pt x="323" y="207"/>
                      <a:pt x="323" y="206"/>
                    </a:cubicBezTo>
                    <a:cubicBezTo>
                      <a:pt x="319" y="203"/>
                      <a:pt x="315" y="197"/>
                      <a:pt x="308" y="197"/>
                    </a:cubicBezTo>
                    <a:cubicBezTo>
                      <a:pt x="301" y="197"/>
                      <a:pt x="297" y="203"/>
                      <a:pt x="290" y="203"/>
                    </a:cubicBezTo>
                    <a:cubicBezTo>
                      <a:pt x="285" y="203"/>
                      <a:pt x="285" y="198"/>
                      <a:pt x="282" y="196"/>
                    </a:cubicBezTo>
                    <a:cubicBezTo>
                      <a:pt x="277" y="194"/>
                      <a:pt x="271" y="191"/>
                      <a:pt x="271" y="185"/>
                    </a:cubicBezTo>
                    <a:cubicBezTo>
                      <a:pt x="271" y="181"/>
                      <a:pt x="271" y="174"/>
                      <a:pt x="271" y="168"/>
                    </a:cubicBezTo>
                    <a:cubicBezTo>
                      <a:pt x="273" y="165"/>
                      <a:pt x="273" y="158"/>
                      <a:pt x="273" y="155"/>
                    </a:cubicBezTo>
                    <a:cubicBezTo>
                      <a:pt x="273" y="154"/>
                      <a:pt x="273" y="153"/>
                      <a:pt x="273" y="151"/>
                    </a:cubicBezTo>
                    <a:cubicBezTo>
                      <a:pt x="268" y="150"/>
                      <a:pt x="267" y="145"/>
                      <a:pt x="260" y="145"/>
                    </a:cubicBezTo>
                    <a:cubicBezTo>
                      <a:pt x="250" y="145"/>
                      <a:pt x="242" y="147"/>
                      <a:pt x="233" y="147"/>
                    </a:cubicBezTo>
                    <a:cubicBezTo>
                      <a:pt x="231" y="147"/>
                      <a:pt x="229" y="146"/>
                      <a:pt x="229" y="144"/>
                    </a:cubicBezTo>
                    <a:cubicBezTo>
                      <a:pt x="229" y="143"/>
                      <a:pt x="229" y="143"/>
                      <a:pt x="229" y="142"/>
                    </a:cubicBezTo>
                    <a:cubicBezTo>
                      <a:pt x="231" y="141"/>
                      <a:pt x="235" y="140"/>
                      <a:pt x="235" y="137"/>
                    </a:cubicBezTo>
                    <a:cubicBezTo>
                      <a:pt x="235" y="133"/>
                      <a:pt x="235" y="126"/>
                      <a:pt x="235" y="123"/>
                    </a:cubicBezTo>
                    <a:cubicBezTo>
                      <a:pt x="235" y="123"/>
                      <a:pt x="236" y="123"/>
                      <a:pt x="237" y="123"/>
                    </a:cubicBezTo>
                    <a:cubicBezTo>
                      <a:pt x="237" y="124"/>
                      <a:pt x="237" y="125"/>
                      <a:pt x="237" y="125"/>
                    </a:cubicBezTo>
                    <a:cubicBezTo>
                      <a:pt x="239" y="122"/>
                      <a:pt x="240" y="120"/>
                      <a:pt x="240" y="116"/>
                    </a:cubicBezTo>
                    <a:cubicBezTo>
                      <a:pt x="240" y="110"/>
                      <a:pt x="245" y="105"/>
                      <a:pt x="245" y="101"/>
                    </a:cubicBezTo>
                    <a:cubicBezTo>
                      <a:pt x="245" y="101"/>
                      <a:pt x="245" y="100"/>
                      <a:pt x="245" y="99"/>
                    </a:cubicBezTo>
                    <a:cubicBezTo>
                      <a:pt x="243" y="99"/>
                      <a:pt x="240" y="99"/>
                      <a:pt x="239" y="98"/>
                    </a:cubicBezTo>
                    <a:cubicBezTo>
                      <a:pt x="237" y="98"/>
                      <a:pt x="235" y="97"/>
                      <a:pt x="233" y="97"/>
                    </a:cubicBezTo>
                    <a:cubicBezTo>
                      <a:pt x="225" y="97"/>
                      <a:pt x="216" y="100"/>
                      <a:pt x="216" y="108"/>
                    </a:cubicBezTo>
                    <a:cubicBezTo>
                      <a:pt x="216" y="113"/>
                      <a:pt x="211" y="116"/>
                      <a:pt x="210" y="120"/>
                    </a:cubicBezTo>
                    <a:cubicBezTo>
                      <a:pt x="210" y="121"/>
                      <a:pt x="208" y="124"/>
                      <a:pt x="206" y="124"/>
                    </a:cubicBezTo>
                    <a:cubicBezTo>
                      <a:pt x="205" y="124"/>
                      <a:pt x="204" y="123"/>
                      <a:pt x="201" y="123"/>
                    </a:cubicBezTo>
                    <a:cubicBezTo>
                      <a:pt x="195" y="123"/>
                      <a:pt x="190" y="127"/>
                      <a:pt x="185" y="127"/>
                    </a:cubicBezTo>
                    <a:cubicBezTo>
                      <a:pt x="183" y="127"/>
                      <a:pt x="183" y="124"/>
                      <a:pt x="180" y="123"/>
                    </a:cubicBezTo>
                    <a:cubicBezTo>
                      <a:pt x="173" y="121"/>
                      <a:pt x="173" y="116"/>
                      <a:pt x="168" y="111"/>
                    </a:cubicBezTo>
                    <a:cubicBezTo>
                      <a:pt x="166" y="109"/>
                      <a:pt x="162" y="105"/>
                      <a:pt x="161" y="103"/>
                    </a:cubicBezTo>
                    <a:cubicBezTo>
                      <a:pt x="160" y="100"/>
                      <a:pt x="161" y="99"/>
                      <a:pt x="160" y="96"/>
                    </a:cubicBezTo>
                    <a:cubicBezTo>
                      <a:pt x="160" y="95"/>
                      <a:pt x="157" y="93"/>
                      <a:pt x="158" y="90"/>
                    </a:cubicBezTo>
                    <a:cubicBezTo>
                      <a:pt x="158" y="75"/>
                      <a:pt x="158" y="75"/>
                      <a:pt x="158" y="75"/>
                    </a:cubicBezTo>
                    <a:cubicBezTo>
                      <a:pt x="159" y="70"/>
                      <a:pt x="161" y="68"/>
                      <a:pt x="161" y="63"/>
                    </a:cubicBezTo>
                    <a:cubicBezTo>
                      <a:pt x="161" y="62"/>
                      <a:pt x="160" y="60"/>
                      <a:pt x="160" y="59"/>
                    </a:cubicBezTo>
                    <a:cubicBezTo>
                      <a:pt x="159" y="58"/>
                      <a:pt x="159" y="58"/>
                      <a:pt x="159" y="58"/>
                    </a:cubicBezTo>
                    <a:cubicBezTo>
                      <a:pt x="155" y="57"/>
                      <a:pt x="148" y="56"/>
                      <a:pt x="146" y="54"/>
                    </a:cubicBezTo>
                    <a:cubicBezTo>
                      <a:pt x="137" y="45"/>
                      <a:pt x="137" y="24"/>
                      <a:pt x="121" y="24"/>
                    </a:cubicBezTo>
                    <a:cubicBezTo>
                      <a:pt x="114" y="24"/>
                      <a:pt x="116" y="32"/>
                      <a:pt x="111" y="32"/>
                    </a:cubicBezTo>
                    <a:cubicBezTo>
                      <a:pt x="105" y="32"/>
                      <a:pt x="100" y="23"/>
                      <a:pt x="98" y="19"/>
                    </a:cubicBezTo>
                    <a:cubicBezTo>
                      <a:pt x="93" y="10"/>
                      <a:pt x="88" y="9"/>
                      <a:pt x="78" y="7"/>
                    </a:cubicBezTo>
                    <a:cubicBezTo>
                      <a:pt x="73" y="7"/>
                      <a:pt x="73" y="7"/>
                      <a:pt x="73" y="7"/>
                    </a:cubicBezTo>
                    <a:cubicBezTo>
                      <a:pt x="73" y="10"/>
                      <a:pt x="73" y="10"/>
                      <a:pt x="73" y="10"/>
                    </a:cubicBezTo>
                    <a:cubicBezTo>
                      <a:pt x="49" y="10"/>
                      <a:pt x="49" y="10"/>
                      <a:pt x="49" y="10"/>
                    </a:cubicBezTo>
                    <a:cubicBezTo>
                      <a:pt x="19" y="0"/>
                      <a:pt x="19" y="0"/>
                      <a:pt x="19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99" name="Freeform 153"/>
              <p:cNvSpPr>
                <a:spLocks/>
              </p:cNvSpPr>
              <p:nvPr/>
            </p:nvSpPr>
            <p:spPr bwMode="auto">
              <a:xfrm>
                <a:off x="4073972" y="2665413"/>
                <a:ext cx="22226" cy="11113"/>
              </a:xfrm>
              <a:custGeom>
                <a:avLst/>
                <a:gdLst>
                  <a:gd name="T0" fmla="*/ 0 w 10"/>
                  <a:gd name="T1" fmla="*/ 0 h 5"/>
                  <a:gd name="T2" fmla="*/ 0 w 10"/>
                  <a:gd name="T3" fmla="*/ 2 h 5"/>
                  <a:gd name="T4" fmla="*/ 8 w 10"/>
                  <a:gd name="T5" fmla="*/ 5 h 5"/>
                  <a:gd name="T6" fmla="*/ 10 w 10"/>
                  <a:gd name="T7" fmla="*/ 5 h 5"/>
                  <a:gd name="T8" fmla="*/ 0 w 10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5">
                    <a:moveTo>
                      <a:pt x="0" y="0"/>
                    </a:moveTo>
                    <a:cubicBezTo>
                      <a:pt x="0" y="1"/>
                      <a:pt x="0" y="1"/>
                      <a:pt x="0" y="2"/>
                    </a:cubicBezTo>
                    <a:cubicBezTo>
                      <a:pt x="2" y="4"/>
                      <a:pt x="6" y="5"/>
                      <a:pt x="8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1"/>
                      <a:pt x="5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00" name="Freeform 154"/>
              <p:cNvSpPr>
                <a:spLocks/>
              </p:cNvSpPr>
              <p:nvPr/>
            </p:nvSpPr>
            <p:spPr bwMode="auto">
              <a:xfrm>
                <a:off x="3264348" y="2724150"/>
                <a:ext cx="80962" cy="52388"/>
              </a:xfrm>
              <a:custGeom>
                <a:avLst/>
                <a:gdLst>
                  <a:gd name="T0" fmla="*/ 3 w 37"/>
                  <a:gd name="T1" fmla="*/ 0 h 24"/>
                  <a:gd name="T2" fmla="*/ 0 w 37"/>
                  <a:gd name="T3" fmla="*/ 1 h 24"/>
                  <a:gd name="T4" fmla="*/ 1 w 37"/>
                  <a:gd name="T5" fmla="*/ 1 h 24"/>
                  <a:gd name="T6" fmla="*/ 5 w 37"/>
                  <a:gd name="T7" fmla="*/ 2 h 24"/>
                  <a:gd name="T8" fmla="*/ 2 w 37"/>
                  <a:gd name="T9" fmla="*/ 5 h 24"/>
                  <a:gd name="T10" fmla="*/ 17 w 37"/>
                  <a:gd name="T11" fmla="*/ 11 h 24"/>
                  <a:gd name="T12" fmla="*/ 14 w 37"/>
                  <a:gd name="T13" fmla="*/ 14 h 24"/>
                  <a:gd name="T14" fmla="*/ 35 w 37"/>
                  <a:gd name="T15" fmla="*/ 24 h 24"/>
                  <a:gd name="T16" fmla="*/ 37 w 37"/>
                  <a:gd name="T17" fmla="*/ 24 h 24"/>
                  <a:gd name="T18" fmla="*/ 37 w 37"/>
                  <a:gd name="T19" fmla="*/ 22 h 24"/>
                  <a:gd name="T20" fmla="*/ 11 w 37"/>
                  <a:gd name="T21" fmla="*/ 4 h 24"/>
                  <a:gd name="T22" fmla="*/ 3 w 37"/>
                  <a:gd name="T23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7" h="24">
                    <a:moveTo>
                      <a:pt x="3" y="0"/>
                    </a:moveTo>
                    <a:cubicBezTo>
                      <a:pt x="2" y="0"/>
                      <a:pt x="1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3" y="2"/>
                      <a:pt x="5" y="2"/>
                    </a:cubicBezTo>
                    <a:cubicBezTo>
                      <a:pt x="5" y="3"/>
                      <a:pt x="3" y="4"/>
                      <a:pt x="2" y="5"/>
                    </a:cubicBezTo>
                    <a:cubicBezTo>
                      <a:pt x="3" y="8"/>
                      <a:pt x="11" y="11"/>
                      <a:pt x="17" y="11"/>
                    </a:cubicBezTo>
                    <a:cubicBezTo>
                      <a:pt x="16" y="12"/>
                      <a:pt x="15" y="12"/>
                      <a:pt x="14" y="14"/>
                    </a:cubicBezTo>
                    <a:cubicBezTo>
                      <a:pt x="18" y="17"/>
                      <a:pt x="28" y="24"/>
                      <a:pt x="35" y="24"/>
                    </a:cubicBezTo>
                    <a:cubicBezTo>
                      <a:pt x="36" y="24"/>
                      <a:pt x="37" y="24"/>
                      <a:pt x="37" y="24"/>
                    </a:cubicBezTo>
                    <a:cubicBezTo>
                      <a:pt x="37" y="22"/>
                      <a:pt x="37" y="22"/>
                      <a:pt x="37" y="22"/>
                    </a:cubicBezTo>
                    <a:cubicBezTo>
                      <a:pt x="30" y="15"/>
                      <a:pt x="23" y="8"/>
                      <a:pt x="11" y="4"/>
                    </a:cubicBezTo>
                    <a:cubicBezTo>
                      <a:pt x="9" y="3"/>
                      <a:pt x="7" y="0"/>
                      <a:pt x="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01" name="Freeform 155"/>
              <p:cNvSpPr>
                <a:spLocks/>
              </p:cNvSpPr>
              <p:nvPr/>
            </p:nvSpPr>
            <p:spPr bwMode="auto">
              <a:xfrm>
                <a:off x="3181798" y="2644775"/>
                <a:ext cx="28575" cy="44450"/>
              </a:xfrm>
              <a:custGeom>
                <a:avLst/>
                <a:gdLst>
                  <a:gd name="T0" fmla="*/ 0 w 13"/>
                  <a:gd name="T1" fmla="*/ 0 h 20"/>
                  <a:gd name="T2" fmla="*/ 0 w 13"/>
                  <a:gd name="T3" fmla="*/ 3 h 20"/>
                  <a:gd name="T4" fmla="*/ 3 w 13"/>
                  <a:gd name="T5" fmla="*/ 8 h 20"/>
                  <a:gd name="T6" fmla="*/ 8 w 13"/>
                  <a:gd name="T7" fmla="*/ 11 h 20"/>
                  <a:gd name="T8" fmla="*/ 6 w 13"/>
                  <a:gd name="T9" fmla="*/ 14 h 20"/>
                  <a:gd name="T10" fmla="*/ 10 w 13"/>
                  <a:gd name="T11" fmla="*/ 20 h 20"/>
                  <a:gd name="T12" fmla="*/ 8 w 13"/>
                  <a:gd name="T13" fmla="*/ 14 h 20"/>
                  <a:gd name="T14" fmla="*/ 10 w 13"/>
                  <a:gd name="T15" fmla="*/ 12 h 20"/>
                  <a:gd name="T16" fmla="*/ 8 w 13"/>
                  <a:gd name="T17" fmla="*/ 8 h 20"/>
                  <a:gd name="T18" fmla="*/ 8 w 13"/>
                  <a:gd name="T19" fmla="*/ 2 h 20"/>
                  <a:gd name="T20" fmla="*/ 4 w 13"/>
                  <a:gd name="T21" fmla="*/ 6 h 20"/>
                  <a:gd name="T22" fmla="*/ 6 w 13"/>
                  <a:gd name="T23" fmla="*/ 2 h 20"/>
                  <a:gd name="T24" fmla="*/ 0 w 13"/>
                  <a:gd name="T25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" h="20">
                    <a:moveTo>
                      <a:pt x="0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1" y="4"/>
                      <a:pt x="2" y="8"/>
                      <a:pt x="3" y="8"/>
                    </a:cubicBezTo>
                    <a:cubicBezTo>
                      <a:pt x="5" y="8"/>
                      <a:pt x="5" y="11"/>
                      <a:pt x="8" y="11"/>
                    </a:cubicBezTo>
                    <a:cubicBezTo>
                      <a:pt x="8" y="12"/>
                      <a:pt x="6" y="13"/>
                      <a:pt x="6" y="14"/>
                    </a:cubicBezTo>
                    <a:cubicBezTo>
                      <a:pt x="6" y="17"/>
                      <a:pt x="8" y="20"/>
                      <a:pt x="10" y="20"/>
                    </a:cubicBezTo>
                    <a:cubicBezTo>
                      <a:pt x="13" y="20"/>
                      <a:pt x="8" y="16"/>
                      <a:pt x="8" y="14"/>
                    </a:cubicBezTo>
                    <a:cubicBezTo>
                      <a:pt x="8" y="13"/>
                      <a:pt x="10" y="13"/>
                      <a:pt x="10" y="12"/>
                    </a:cubicBezTo>
                    <a:cubicBezTo>
                      <a:pt x="10" y="10"/>
                      <a:pt x="8" y="10"/>
                      <a:pt x="8" y="8"/>
                    </a:cubicBezTo>
                    <a:cubicBezTo>
                      <a:pt x="8" y="5"/>
                      <a:pt x="9" y="4"/>
                      <a:pt x="8" y="2"/>
                    </a:cubicBezTo>
                    <a:cubicBezTo>
                      <a:pt x="8" y="3"/>
                      <a:pt x="6" y="6"/>
                      <a:pt x="4" y="6"/>
                    </a:cubicBezTo>
                    <a:cubicBezTo>
                      <a:pt x="3" y="6"/>
                      <a:pt x="6" y="3"/>
                      <a:pt x="6" y="2"/>
                    </a:cubicBezTo>
                    <a:cubicBezTo>
                      <a:pt x="4" y="2"/>
                      <a:pt x="2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02" name="Freeform 156"/>
              <p:cNvSpPr>
                <a:spLocks/>
              </p:cNvSpPr>
              <p:nvPr/>
            </p:nvSpPr>
            <p:spPr bwMode="auto">
              <a:xfrm>
                <a:off x="2805561" y="2554288"/>
                <a:ext cx="38100" cy="23813"/>
              </a:xfrm>
              <a:custGeom>
                <a:avLst/>
                <a:gdLst>
                  <a:gd name="T0" fmla="*/ 17 w 17"/>
                  <a:gd name="T1" fmla="*/ 0 h 11"/>
                  <a:gd name="T2" fmla="*/ 13 w 17"/>
                  <a:gd name="T3" fmla="*/ 0 h 11"/>
                  <a:gd name="T4" fmla="*/ 0 w 17"/>
                  <a:gd name="T5" fmla="*/ 4 h 11"/>
                  <a:gd name="T6" fmla="*/ 0 w 17"/>
                  <a:gd name="T7" fmla="*/ 7 h 11"/>
                  <a:gd name="T8" fmla="*/ 6 w 17"/>
                  <a:gd name="T9" fmla="*/ 11 h 11"/>
                  <a:gd name="T10" fmla="*/ 17 w 17"/>
                  <a:gd name="T11" fmla="*/ 3 h 11"/>
                  <a:gd name="T12" fmla="*/ 17 w 17"/>
                  <a:gd name="T13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11">
                    <a:moveTo>
                      <a:pt x="17" y="0"/>
                    </a:moveTo>
                    <a:cubicBezTo>
                      <a:pt x="15" y="0"/>
                      <a:pt x="15" y="0"/>
                      <a:pt x="13" y="0"/>
                    </a:cubicBezTo>
                    <a:cubicBezTo>
                      <a:pt x="8" y="0"/>
                      <a:pt x="5" y="2"/>
                      <a:pt x="0" y="4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2" y="9"/>
                      <a:pt x="3" y="9"/>
                      <a:pt x="6" y="11"/>
                    </a:cubicBezTo>
                    <a:cubicBezTo>
                      <a:pt x="10" y="7"/>
                      <a:pt x="12" y="6"/>
                      <a:pt x="17" y="3"/>
                    </a:cubicBezTo>
                    <a:cubicBezTo>
                      <a:pt x="17" y="0"/>
                      <a:pt x="17" y="0"/>
                      <a:pt x="17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03" name="Freeform 174"/>
              <p:cNvSpPr>
                <a:spLocks/>
              </p:cNvSpPr>
              <p:nvPr/>
            </p:nvSpPr>
            <p:spPr bwMode="auto">
              <a:xfrm>
                <a:off x="4381948" y="2741613"/>
                <a:ext cx="44450" cy="19050"/>
              </a:xfrm>
              <a:custGeom>
                <a:avLst/>
                <a:gdLst>
                  <a:gd name="T0" fmla="*/ 4 w 20"/>
                  <a:gd name="T1" fmla="*/ 0 h 9"/>
                  <a:gd name="T2" fmla="*/ 0 w 20"/>
                  <a:gd name="T3" fmla="*/ 0 h 9"/>
                  <a:gd name="T4" fmla="*/ 16 w 20"/>
                  <a:gd name="T5" fmla="*/ 9 h 9"/>
                  <a:gd name="T6" fmla="*/ 20 w 20"/>
                  <a:gd name="T7" fmla="*/ 7 h 9"/>
                  <a:gd name="T8" fmla="*/ 4 w 20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9">
                    <a:moveTo>
                      <a:pt x="4" y="0"/>
                    </a:moveTo>
                    <a:cubicBezTo>
                      <a:pt x="3" y="0"/>
                      <a:pt x="2" y="0"/>
                      <a:pt x="0" y="0"/>
                    </a:cubicBezTo>
                    <a:cubicBezTo>
                      <a:pt x="4" y="3"/>
                      <a:pt x="12" y="9"/>
                      <a:pt x="16" y="9"/>
                    </a:cubicBezTo>
                    <a:cubicBezTo>
                      <a:pt x="19" y="9"/>
                      <a:pt x="19" y="8"/>
                      <a:pt x="20" y="7"/>
                    </a:cubicBezTo>
                    <a:cubicBezTo>
                      <a:pt x="15" y="4"/>
                      <a:pt x="11" y="0"/>
                      <a:pt x="4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04" name="Freeform 175"/>
              <p:cNvSpPr>
                <a:spLocks/>
              </p:cNvSpPr>
              <p:nvPr/>
            </p:nvSpPr>
            <p:spPr bwMode="auto">
              <a:xfrm>
                <a:off x="4386711" y="2808288"/>
                <a:ext cx="34925" cy="19050"/>
              </a:xfrm>
              <a:custGeom>
                <a:avLst/>
                <a:gdLst>
                  <a:gd name="T0" fmla="*/ 1 w 16"/>
                  <a:gd name="T1" fmla="*/ 0 h 9"/>
                  <a:gd name="T2" fmla="*/ 0 w 16"/>
                  <a:gd name="T3" fmla="*/ 2 h 9"/>
                  <a:gd name="T4" fmla="*/ 12 w 16"/>
                  <a:gd name="T5" fmla="*/ 9 h 9"/>
                  <a:gd name="T6" fmla="*/ 16 w 16"/>
                  <a:gd name="T7" fmla="*/ 6 h 9"/>
                  <a:gd name="T8" fmla="*/ 16 w 16"/>
                  <a:gd name="T9" fmla="*/ 4 h 9"/>
                  <a:gd name="T10" fmla="*/ 7 w 16"/>
                  <a:gd name="T11" fmla="*/ 4 h 9"/>
                  <a:gd name="T12" fmla="*/ 1 w 16"/>
                  <a:gd name="T13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9">
                    <a:moveTo>
                      <a:pt x="1" y="0"/>
                    </a:moveTo>
                    <a:cubicBezTo>
                      <a:pt x="0" y="0"/>
                      <a:pt x="0" y="1"/>
                      <a:pt x="0" y="2"/>
                    </a:cubicBezTo>
                    <a:cubicBezTo>
                      <a:pt x="0" y="4"/>
                      <a:pt x="10" y="9"/>
                      <a:pt x="12" y="9"/>
                    </a:cubicBezTo>
                    <a:cubicBezTo>
                      <a:pt x="13" y="9"/>
                      <a:pt x="16" y="8"/>
                      <a:pt x="16" y="6"/>
                    </a:cubicBezTo>
                    <a:cubicBezTo>
                      <a:pt x="16" y="5"/>
                      <a:pt x="16" y="5"/>
                      <a:pt x="16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4" y="4"/>
                      <a:pt x="2" y="2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05" name="Freeform 176"/>
              <p:cNvSpPr>
                <a:spLocks/>
              </p:cNvSpPr>
              <p:nvPr/>
            </p:nvSpPr>
            <p:spPr bwMode="auto">
              <a:xfrm>
                <a:off x="4435922" y="2808288"/>
                <a:ext cx="22226" cy="28575"/>
              </a:xfrm>
              <a:custGeom>
                <a:avLst/>
                <a:gdLst>
                  <a:gd name="T0" fmla="*/ 6 w 10"/>
                  <a:gd name="T1" fmla="*/ 0 h 13"/>
                  <a:gd name="T2" fmla="*/ 0 w 10"/>
                  <a:gd name="T3" fmla="*/ 10 h 13"/>
                  <a:gd name="T4" fmla="*/ 4 w 10"/>
                  <a:gd name="T5" fmla="*/ 13 h 13"/>
                  <a:gd name="T6" fmla="*/ 10 w 10"/>
                  <a:gd name="T7" fmla="*/ 9 h 13"/>
                  <a:gd name="T8" fmla="*/ 10 w 10"/>
                  <a:gd name="T9" fmla="*/ 7 h 13"/>
                  <a:gd name="T10" fmla="*/ 8 w 10"/>
                  <a:gd name="T11" fmla="*/ 3 h 13"/>
                  <a:gd name="T12" fmla="*/ 6 w 10"/>
                  <a:gd name="T13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13">
                    <a:moveTo>
                      <a:pt x="6" y="0"/>
                    </a:moveTo>
                    <a:cubicBezTo>
                      <a:pt x="4" y="1"/>
                      <a:pt x="0" y="8"/>
                      <a:pt x="0" y="10"/>
                    </a:cubicBezTo>
                    <a:cubicBezTo>
                      <a:pt x="0" y="11"/>
                      <a:pt x="1" y="13"/>
                      <a:pt x="4" y="13"/>
                    </a:cubicBezTo>
                    <a:cubicBezTo>
                      <a:pt x="7" y="13"/>
                      <a:pt x="10" y="11"/>
                      <a:pt x="10" y="9"/>
                    </a:cubicBezTo>
                    <a:cubicBezTo>
                      <a:pt x="10" y="8"/>
                      <a:pt x="10" y="8"/>
                      <a:pt x="10" y="7"/>
                    </a:cubicBezTo>
                    <a:cubicBezTo>
                      <a:pt x="4" y="7"/>
                      <a:pt x="8" y="5"/>
                      <a:pt x="8" y="3"/>
                    </a:cubicBezTo>
                    <a:cubicBezTo>
                      <a:pt x="8" y="2"/>
                      <a:pt x="7" y="1"/>
                      <a:pt x="6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06" name="Freeform 177"/>
              <p:cNvSpPr>
                <a:spLocks/>
              </p:cNvSpPr>
              <p:nvPr/>
            </p:nvSpPr>
            <p:spPr bwMode="auto">
              <a:xfrm>
                <a:off x="2586486" y="2489200"/>
                <a:ext cx="28575" cy="11113"/>
              </a:xfrm>
              <a:custGeom>
                <a:avLst/>
                <a:gdLst>
                  <a:gd name="T0" fmla="*/ 7 w 13"/>
                  <a:gd name="T1" fmla="*/ 0 h 5"/>
                  <a:gd name="T2" fmla="*/ 4 w 13"/>
                  <a:gd name="T3" fmla="*/ 2 h 5"/>
                  <a:gd name="T4" fmla="*/ 0 w 13"/>
                  <a:gd name="T5" fmla="*/ 2 h 5"/>
                  <a:gd name="T6" fmla="*/ 3 w 13"/>
                  <a:gd name="T7" fmla="*/ 5 h 5"/>
                  <a:gd name="T8" fmla="*/ 13 w 13"/>
                  <a:gd name="T9" fmla="*/ 5 h 5"/>
                  <a:gd name="T10" fmla="*/ 8 w 13"/>
                  <a:gd name="T11" fmla="*/ 0 h 5"/>
                  <a:gd name="T12" fmla="*/ 7 w 13"/>
                  <a:gd name="T1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5">
                    <a:moveTo>
                      <a:pt x="7" y="0"/>
                    </a:moveTo>
                    <a:cubicBezTo>
                      <a:pt x="6" y="0"/>
                      <a:pt x="5" y="0"/>
                      <a:pt x="4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3"/>
                      <a:pt x="2" y="4"/>
                      <a:pt x="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2" y="2"/>
                      <a:pt x="12" y="0"/>
                      <a:pt x="8" y="0"/>
                    </a:cubicBezTo>
                    <a:cubicBezTo>
                      <a:pt x="8" y="0"/>
                      <a:pt x="7" y="0"/>
                      <a:pt x="7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07" name="Freeform 179"/>
              <p:cNvSpPr>
                <a:spLocks/>
              </p:cNvSpPr>
              <p:nvPr/>
            </p:nvSpPr>
            <p:spPr bwMode="auto">
              <a:xfrm>
                <a:off x="2778573" y="3336925"/>
                <a:ext cx="7937" cy="6350"/>
              </a:xfrm>
              <a:custGeom>
                <a:avLst/>
                <a:gdLst>
                  <a:gd name="T0" fmla="*/ 0 w 4"/>
                  <a:gd name="T1" fmla="*/ 0 h 3"/>
                  <a:gd name="T2" fmla="*/ 3 w 4"/>
                  <a:gd name="T3" fmla="*/ 3 h 3"/>
                  <a:gd name="T4" fmla="*/ 4 w 4"/>
                  <a:gd name="T5" fmla="*/ 3 h 3"/>
                  <a:gd name="T6" fmla="*/ 0 w 4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0" y="0"/>
                    </a:moveTo>
                    <a:cubicBezTo>
                      <a:pt x="1" y="1"/>
                      <a:pt x="1" y="3"/>
                      <a:pt x="3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1"/>
                      <a:pt x="2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08" name="Freeform 180"/>
              <p:cNvSpPr>
                <a:spLocks/>
              </p:cNvSpPr>
              <p:nvPr/>
            </p:nvSpPr>
            <p:spPr bwMode="auto">
              <a:xfrm>
                <a:off x="2762698" y="3332163"/>
                <a:ext cx="11112" cy="4763"/>
              </a:xfrm>
              <a:custGeom>
                <a:avLst/>
                <a:gdLst>
                  <a:gd name="T0" fmla="*/ 5 w 5"/>
                  <a:gd name="T1" fmla="*/ 0 h 2"/>
                  <a:gd name="T2" fmla="*/ 0 w 5"/>
                  <a:gd name="T3" fmla="*/ 0 h 2"/>
                  <a:gd name="T4" fmla="*/ 2 w 5"/>
                  <a:gd name="T5" fmla="*/ 2 h 2"/>
                  <a:gd name="T6" fmla="*/ 5 w 5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2">
                    <a:moveTo>
                      <a:pt x="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2"/>
                      <a:pt x="2" y="2"/>
                    </a:cubicBezTo>
                    <a:cubicBezTo>
                      <a:pt x="3" y="2"/>
                      <a:pt x="4" y="1"/>
                      <a:pt x="5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09" name="Freeform 181"/>
              <p:cNvSpPr>
                <a:spLocks/>
              </p:cNvSpPr>
              <p:nvPr/>
            </p:nvSpPr>
            <p:spPr bwMode="auto">
              <a:xfrm>
                <a:off x="2746823" y="3324225"/>
                <a:ext cx="9525" cy="6350"/>
              </a:xfrm>
              <a:custGeom>
                <a:avLst/>
                <a:gdLst>
                  <a:gd name="T0" fmla="*/ 4 w 4"/>
                  <a:gd name="T1" fmla="*/ 0 h 3"/>
                  <a:gd name="T2" fmla="*/ 2 w 4"/>
                  <a:gd name="T3" fmla="*/ 1 h 3"/>
                  <a:gd name="T4" fmla="*/ 2 w 4"/>
                  <a:gd name="T5" fmla="*/ 1 h 3"/>
                  <a:gd name="T6" fmla="*/ 0 w 4"/>
                  <a:gd name="T7" fmla="*/ 1 h 3"/>
                  <a:gd name="T8" fmla="*/ 3 w 4"/>
                  <a:gd name="T9" fmla="*/ 3 h 3"/>
                  <a:gd name="T10" fmla="*/ 4 w 4"/>
                  <a:gd name="T11" fmla="*/ 2 h 3"/>
                  <a:gd name="T12" fmla="*/ 4 w 4"/>
                  <a:gd name="T1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cubicBezTo>
                      <a:pt x="3" y="0"/>
                      <a:pt x="3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0" y="1"/>
                    </a:cubicBezTo>
                    <a:cubicBezTo>
                      <a:pt x="0" y="1"/>
                      <a:pt x="2" y="3"/>
                      <a:pt x="3" y="3"/>
                    </a:cubicBezTo>
                    <a:cubicBezTo>
                      <a:pt x="3" y="3"/>
                      <a:pt x="4" y="2"/>
                      <a:pt x="4" y="2"/>
                    </a:cubicBezTo>
                    <a:cubicBezTo>
                      <a:pt x="4" y="1"/>
                      <a:pt x="4" y="1"/>
                      <a:pt x="4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10" name="Freeform 182"/>
              <p:cNvSpPr>
                <a:spLocks/>
              </p:cNvSpPr>
              <p:nvPr/>
            </p:nvSpPr>
            <p:spPr bwMode="auto">
              <a:xfrm>
                <a:off x="2723011" y="3309938"/>
                <a:ext cx="9525" cy="6350"/>
              </a:xfrm>
              <a:custGeom>
                <a:avLst/>
                <a:gdLst>
                  <a:gd name="T0" fmla="*/ 1 w 4"/>
                  <a:gd name="T1" fmla="*/ 0 h 3"/>
                  <a:gd name="T2" fmla="*/ 0 w 4"/>
                  <a:gd name="T3" fmla="*/ 1 h 3"/>
                  <a:gd name="T4" fmla="*/ 2 w 4"/>
                  <a:gd name="T5" fmla="*/ 3 h 3"/>
                  <a:gd name="T6" fmla="*/ 4 w 4"/>
                  <a:gd name="T7" fmla="*/ 3 h 3"/>
                  <a:gd name="T8" fmla="*/ 4 w 4"/>
                  <a:gd name="T9" fmla="*/ 1 h 3"/>
                  <a:gd name="T10" fmla="*/ 1 w 4"/>
                  <a:gd name="T1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3">
                    <a:moveTo>
                      <a:pt x="1" y="0"/>
                    </a:moveTo>
                    <a:cubicBezTo>
                      <a:pt x="1" y="0"/>
                      <a:pt x="0" y="1"/>
                      <a:pt x="0" y="1"/>
                    </a:cubicBezTo>
                    <a:cubicBezTo>
                      <a:pt x="0" y="2"/>
                      <a:pt x="1" y="3"/>
                      <a:pt x="2" y="3"/>
                    </a:cubicBezTo>
                    <a:cubicBezTo>
                      <a:pt x="3" y="3"/>
                      <a:pt x="3" y="3"/>
                      <a:pt x="4" y="3"/>
                    </a:cubicBezTo>
                    <a:cubicBezTo>
                      <a:pt x="4" y="2"/>
                      <a:pt x="4" y="2"/>
                      <a:pt x="4" y="1"/>
                    </a:cubicBezTo>
                    <a:cubicBezTo>
                      <a:pt x="3" y="1"/>
                      <a:pt x="2" y="0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</p:grpSp>
      </p:grpSp>
      <p:sp>
        <p:nvSpPr>
          <p:cNvPr id="888" name="Text Placeholder 58"/>
          <p:cNvSpPr txBox="1">
            <a:spLocks/>
          </p:cNvSpPr>
          <p:nvPr/>
        </p:nvSpPr>
        <p:spPr>
          <a:xfrm>
            <a:off x="842327" y="1593348"/>
            <a:ext cx="7364961" cy="7358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70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+mn-ea"/>
                <a:cs typeface="Open San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7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7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7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7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tx2">
                    <a:lumMod val="75000"/>
                  </a:schemeClr>
                </a:solidFill>
              </a:rPr>
              <a:t>Within the framework of the international agreements of the HSE, St. </a:t>
            </a:r>
            <a:r>
              <a:rPr lang="en-US" sz="1200" dirty="0" smtClean="0">
                <a:solidFill>
                  <a:schemeClr val="tx2">
                    <a:lumMod val="75000"/>
                  </a:schemeClr>
                </a:solidFill>
              </a:rPr>
              <a:t>Petersburg </a:t>
            </a:r>
            <a:r>
              <a:rPr lang="en-US" sz="1200" dirty="0">
                <a:solidFill>
                  <a:schemeClr val="tx2">
                    <a:lumMod val="75000"/>
                  </a:schemeClr>
                </a:solidFill>
              </a:rPr>
              <a:t>there are exchange programs </a:t>
            </a:r>
            <a:r>
              <a:rPr lang="en-US" sz="1200" dirty="0" smtClean="0">
                <a:solidFill>
                  <a:schemeClr val="tx2">
                    <a:lumMod val="75000"/>
                  </a:schemeClr>
                </a:solidFill>
              </a:rPr>
              <a:t>with</a:t>
            </a:r>
            <a:r>
              <a:rPr lang="en-US" sz="1200" b="1" dirty="0" smtClean="0">
                <a:solidFill>
                  <a:schemeClr val="tx2">
                    <a:lumMod val="75000"/>
                  </a:schemeClr>
                </a:solidFill>
              </a:rPr>
              <a:t> 100+ universities </a:t>
            </a:r>
            <a:r>
              <a:rPr lang="en-US" sz="1200" b="1" dirty="0">
                <a:solidFill>
                  <a:schemeClr val="tx2">
                    <a:lumMod val="75000"/>
                  </a:schemeClr>
                </a:solidFill>
              </a:rPr>
              <a:t>in </a:t>
            </a:r>
            <a:r>
              <a:rPr lang="en-US" sz="1200" b="1" dirty="0" smtClean="0">
                <a:solidFill>
                  <a:schemeClr val="tx2">
                    <a:lumMod val="75000"/>
                  </a:schemeClr>
                </a:solidFill>
              </a:rPr>
              <a:t>30 countries. </a:t>
            </a:r>
            <a:r>
              <a:rPr lang="en-US" sz="1200" dirty="0" smtClean="0">
                <a:solidFill>
                  <a:schemeClr val="tx2">
                    <a:lumMod val="75000"/>
                  </a:schemeClr>
                </a:solidFill>
              </a:rPr>
              <a:t>For </a:t>
            </a:r>
            <a:r>
              <a:rPr lang="en-US" sz="1200" dirty="0">
                <a:solidFill>
                  <a:schemeClr val="tx2">
                    <a:lumMod val="75000"/>
                  </a:schemeClr>
                </a:solidFill>
              </a:rPr>
              <a:t>some of these programs there is an opportunity to receive a </a:t>
            </a:r>
            <a:r>
              <a:rPr lang="en-US" sz="1200" b="1" dirty="0" smtClean="0">
                <a:solidFill>
                  <a:schemeClr val="tx2">
                    <a:lumMod val="75000"/>
                  </a:schemeClr>
                </a:solidFill>
              </a:rPr>
              <a:t>scholarship</a:t>
            </a:r>
            <a:endParaRPr lang="ru-RU" sz="1200" b="1" dirty="0">
              <a:solidFill>
                <a:schemeClr val="tx2">
                  <a:lumMod val="75000"/>
                </a:schemeClr>
              </a:solidFill>
            </a:endParaRPr>
          </a:p>
        </p:txBody>
      </p:sp>
      <p:cxnSp>
        <p:nvCxnSpPr>
          <p:cNvPr id="893" name="Straight Connector 892"/>
          <p:cNvCxnSpPr/>
          <p:nvPr/>
        </p:nvCxnSpPr>
        <p:spPr>
          <a:xfrm flipV="1">
            <a:off x="1190920" y="3663058"/>
            <a:ext cx="5048988" cy="32857"/>
          </a:xfrm>
          <a:prstGeom prst="line">
            <a:avLst/>
          </a:prstGeom>
          <a:ln w="12700" cmpd="sng">
            <a:solidFill>
              <a:schemeClr val="accent6"/>
            </a:solidFill>
            <a:prstDash val="sysDash"/>
            <a:headEnd type="none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03" name="Rectangle 129"/>
          <p:cNvSpPr>
            <a:spLocks/>
          </p:cNvSpPr>
          <p:nvPr/>
        </p:nvSpPr>
        <p:spPr bwMode="auto">
          <a:xfrm>
            <a:off x="2124186" y="3232199"/>
            <a:ext cx="1774280" cy="98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  <a:latin typeface="Open Sans"/>
                <a:ea typeface="ＭＳ Ｐゴシック" charset="0"/>
                <a:cs typeface="Open Sans"/>
                <a:sym typeface="Helvetica" charset="0"/>
              </a:rPr>
              <a:t>15 countries</a:t>
            </a:r>
            <a:endParaRPr lang="ru-RU" sz="1400" dirty="0" smtClean="0">
              <a:solidFill>
                <a:schemeClr val="tx2">
                  <a:lumMod val="75000"/>
                </a:schemeClr>
              </a:solidFill>
              <a:latin typeface="Open Sans"/>
              <a:ea typeface="ＭＳ Ｐゴシック" charset="0"/>
              <a:cs typeface="Open Sans"/>
              <a:sym typeface="Helvetica" charset="0"/>
            </a:endParaRPr>
          </a:p>
          <a:p>
            <a:pPr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Open Sans"/>
                <a:ea typeface="ＭＳ Ｐゴシック" charset="0"/>
                <a:cs typeface="Open Sans"/>
                <a:sym typeface="Helvetica" charset="0"/>
              </a:rPr>
              <a:t>5</a:t>
            </a:r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  <a:latin typeface="Open Sans"/>
                <a:ea typeface="ＭＳ Ｐゴシック" charset="0"/>
                <a:cs typeface="Open Sans"/>
                <a:sym typeface="Helvetica" charset="0"/>
              </a:rPr>
              <a:t>8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Open Sans"/>
                <a:ea typeface="ＭＳ Ｐゴシック" charset="0"/>
                <a:cs typeface="Open Sans"/>
                <a:sym typeface="Helvetica" charset="0"/>
              </a:rPr>
              <a:t> </a:t>
            </a:r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  <a:latin typeface="Open Sans"/>
                <a:ea typeface="ＭＳ Ｐゴシック" charset="0"/>
                <a:cs typeface="Open Sans"/>
                <a:sym typeface="Helvetica" charset="0"/>
              </a:rPr>
              <a:t>universities</a:t>
            </a:r>
          </a:p>
        </p:txBody>
      </p:sp>
      <p:sp>
        <p:nvSpPr>
          <p:cNvPr id="236" name="AutoShape 15"/>
          <p:cNvSpPr>
            <a:spLocks/>
          </p:cNvSpPr>
          <p:nvPr/>
        </p:nvSpPr>
        <p:spPr bwMode="auto">
          <a:xfrm>
            <a:off x="6121099" y="3163959"/>
            <a:ext cx="454605" cy="487183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0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1600" h="21600">
                <a:moveTo>
                  <a:pt x="21600" y="9455"/>
                </a:moveTo>
                <a:cubicBezTo>
                  <a:pt x="21600" y="4233"/>
                  <a:pt x="16765" y="0"/>
                  <a:pt x="10800" y="0"/>
                </a:cubicBezTo>
                <a:cubicBezTo>
                  <a:pt x="4835" y="0"/>
                  <a:pt x="0" y="4233"/>
                  <a:pt x="0" y="9455"/>
                </a:cubicBezTo>
                <a:cubicBezTo>
                  <a:pt x="0" y="14168"/>
                  <a:pt x="3944" y="18065"/>
                  <a:pt x="9098" y="18781"/>
                </a:cubicBezTo>
                <a:cubicBezTo>
                  <a:pt x="10099" y="19261"/>
                  <a:pt x="10800" y="20340"/>
                  <a:pt x="10800" y="21600"/>
                </a:cubicBezTo>
                <a:cubicBezTo>
                  <a:pt x="10800" y="20340"/>
                  <a:pt x="11501" y="19261"/>
                  <a:pt x="12502" y="18781"/>
                </a:cubicBezTo>
                <a:cubicBezTo>
                  <a:pt x="17657" y="18065"/>
                  <a:pt x="21600" y="14169"/>
                  <a:pt x="21600" y="9455"/>
                </a:cubicBezTo>
                <a:close/>
                <a:moveTo>
                  <a:pt x="21600" y="9455"/>
                </a:moveTo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lIns="0" tIns="0" rIns="0" bIns="0" anchor="ctr"/>
          <a:lstStyle/>
          <a:p>
            <a:pPr algn="ctr">
              <a:lnSpc>
                <a:spcPct val="70000"/>
              </a:lnSpc>
            </a:pPr>
            <a:endParaRPr lang="en-US" sz="1000" dirty="0" smtClean="0">
              <a:solidFill>
                <a:srgbClr val="FFFFFF"/>
              </a:solidFill>
              <a:latin typeface="Open Sans"/>
              <a:cs typeface="Open Sans"/>
            </a:endParaRPr>
          </a:p>
        </p:txBody>
      </p:sp>
      <p:sp>
        <p:nvSpPr>
          <p:cNvPr id="209" name="Rectangle 129"/>
          <p:cNvSpPr>
            <a:spLocks/>
          </p:cNvSpPr>
          <p:nvPr/>
        </p:nvSpPr>
        <p:spPr bwMode="auto">
          <a:xfrm>
            <a:off x="6227558" y="3267551"/>
            <a:ext cx="774987" cy="429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sz="1400" dirty="0" smtClean="0">
                <a:solidFill>
                  <a:schemeClr val="bg1"/>
                </a:solidFill>
                <a:latin typeface="Open Sans"/>
                <a:ea typeface="ＭＳ Ｐゴシック" charset="0"/>
                <a:cs typeface="Open Sans"/>
                <a:sym typeface="Helvetica" charset="0"/>
              </a:rPr>
              <a:t>EU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853" y="3382977"/>
            <a:ext cx="473592" cy="277082"/>
          </a:xfrm>
          <a:prstGeom prst="rect">
            <a:avLst/>
          </a:prstGeom>
        </p:spPr>
      </p:pic>
      <p:cxnSp>
        <p:nvCxnSpPr>
          <p:cNvPr id="212" name="Straight Connector 892"/>
          <p:cNvCxnSpPr/>
          <p:nvPr/>
        </p:nvCxnSpPr>
        <p:spPr>
          <a:xfrm flipV="1">
            <a:off x="1203188" y="3099158"/>
            <a:ext cx="4484825" cy="18596"/>
          </a:xfrm>
          <a:prstGeom prst="line">
            <a:avLst/>
          </a:prstGeom>
          <a:ln w="12700" cmpd="sng">
            <a:solidFill>
              <a:schemeClr val="accent6"/>
            </a:solidFill>
            <a:prstDash val="sysDash"/>
            <a:headEnd type="none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4" name="AutoShape 15"/>
          <p:cNvSpPr>
            <a:spLocks/>
          </p:cNvSpPr>
          <p:nvPr/>
        </p:nvSpPr>
        <p:spPr bwMode="auto">
          <a:xfrm>
            <a:off x="5716466" y="2912428"/>
            <a:ext cx="454605" cy="487183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0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1600" h="21600">
                <a:moveTo>
                  <a:pt x="21600" y="9455"/>
                </a:moveTo>
                <a:cubicBezTo>
                  <a:pt x="21600" y="4233"/>
                  <a:pt x="16765" y="0"/>
                  <a:pt x="10800" y="0"/>
                </a:cubicBezTo>
                <a:cubicBezTo>
                  <a:pt x="4835" y="0"/>
                  <a:pt x="0" y="4233"/>
                  <a:pt x="0" y="9455"/>
                </a:cubicBezTo>
                <a:cubicBezTo>
                  <a:pt x="0" y="14168"/>
                  <a:pt x="3944" y="18065"/>
                  <a:pt x="9098" y="18781"/>
                </a:cubicBezTo>
                <a:cubicBezTo>
                  <a:pt x="10099" y="19261"/>
                  <a:pt x="10800" y="20340"/>
                  <a:pt x="10800" y="21600"/>
                </a:cubicBezTo>
                <a:cubicBezTo>
                  <a:pt x="10800" y="20340"/>
                  <a:pt x="11501" y="19261"/>
                  <a:pt x="12502" y="18781"/>
                </a:cubicBezTo>
                <a:cubicBezTo>
                  <a:pt x="17657" y="18065"/>
                  <a:pt x="21600" y="14169"/>
                  <a:pt x="21600" y="9455"/>
                </a:cubicBezTo>
                <a:close/>
                <a:moveTo>
                  <a:pt x="21600" y="9455"/>
                </a:moveTo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lIns="0" tIns="0" rIns="0" bIns="0" anchor="ctr"/>
          <a:lstStyle/>
          <a:p>
            <a:pPr algn="ctr">
              <a:lnSpc>
                <a:spcPct val="70000"/>
              </a:lnSpc>
            </a:pPr>
            <a:endParaRPr lang="en-US" sz="1000" dirty="0" smtClean="0">
              <a:solidFill>
                <a:srgbClr val="FFFFFF"/>
              </a:solidFill>
              <a:latin typeface="Open Sans"/>
              <a:cs typeface="Open Sans"/>
            </a:endParaRPr>
          </a:p>
        </p:txBody>
      </p:sp>
      <p:sp>
        <p:nvSpPr>
          <p:cNvPr id="215" name="Rectangle 129"/>
          <p:cNvSpPr>
            <a:spLocks/>
          </p:cNvSpPr>
          <p:nvPr/>
        </p:nvSpPr>
        <p:spPr bwMode="auto">
          <a:xfrm>
            <a:off x="5815802" y="3000999"/>
            <a:ext cx="774987" cy="429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sz="1400" dirty="0" smtClean="0">
                <a:solidFill>
                  <a:schemeClr val="bg1"/>
                </a:solidFill>
                <a:latin typeface="Open Sans"/>
                <a:ea typeface="ＭＳ Ｐゴシック" charset="0"/>
                <a:cs typeface="Open Sans"/>
                <a:sym typeface="Helvetica" charset="0"/>
              </a:rPr>
              <a:t>GB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033" y="2740237"/>
            <a:ext cx="497379" cy="497379"/>
          </a:xfrm>
          <a:prstGeom prst="rect">
            <a:avLst/>
          </a:prstGeom>
        </p:spPr>
      </p:pic>
      <p:sp>
        <p:nvSpPr>
          <p:cNvPr id="217" name="Rectangle 129"/>
          <p:cNvSpPr>
            <a:spLocks/>
          </p:cNvSpPr>
          <p:nvPr/>
        </p:nvSpPr>
        <p:spPr bwMode="auto">
          <a:xfrm>
            <a:off x="1302662" y="2662194"/>
            <a:ext cx="1774280" cy="98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Open Sans"/>
                <a:ea typeface="ＭＳ Ｐゴシック" charset="0"/>
                <a:cs typeface="Open Sans"/>
                <a:sym typeface="Helvetica" charset="0"/>
              </a:rPr>
              <a:t>GREAT BRITAIN</a:t>
            </a:r>
            <a:endParaRPr lang="ru-RU" sz="1400" b="1" dirty="0" smtClean="0">
              <a:solidFill>
                <a:schemeClr val="tx2">
                  <a:lumMod val="75000"/>
                </a:schemeClr>
              </a:solidFill>
              <a:latin typeface="Open Sans"/>
              <a:ea typeface="ＭＳ Ｐゴシック" charset="0"/>
              <a:cs typeface="Open Sans"/>
              <a:sym typeface="Helvetica" charset="0"/>
            </a:endParaRPr>
          </a:p>
          <a:p>
            <a:pPr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Open Sans"/>
                <a:ea typeface="ＭＳ Ｐゴシック" charset="0"/>
                <a:cs typeface="Open Sans"/>
                <a:sym typeface="Helvetica" charset="0"/>
              </a:rPr>
              <a:t>4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Open Sans"/>
                <a:ea typeface="ＭＳ Ｐゴシック" charset="0"/>
                <a:cs typeface="Open Sans"/>
                <a:sym typeface="Helvetica" charset="0"/>
              </a:rPr>
              <a:t> </a:t>
            </a:r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  <a:latin typeface="Open Sans"/>
                <a:ea typeface="ＭＳ Ｐゴシック" charset="0"/>
                <a:cs typeface="Open Sans"/>
                <a:sym typeface="Helvetica" charset="0"/>
              </a:rPr>
              <a:t>university</a:t>
            </a:r>
          </a:p>
        </p:txBody>
      </p:sp>
      <p:sp>
        <p:nvSpPr>
          <p:cNvPr id="218" name="Rectangle 129"/>
          <p:cNvSpPr>
            <a:spLocks/>
          </p:cNvSpPr>
          <p:nvPr/>
        </p:nvSpPr>
        <p:spPr bwMode="auto">
          <a:xfrm>
            <a:off x="1304558" y="3396943"/>
            <a:ext cx="1774280" cy="98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Open Sans"/>
                <a:ea typeface="ＭＳ Ｐゴシック" charset="0"/>
                <a:cs typeface="Open Sans"/>
                <a:sym typeface="Helvetica" charset="0"/>
              </a:rPr>
              <a:t>EU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Open Sans"/>
                <a:ea typeface="ＭＳ Ｐゴシック" charset="0"/>
                <a:cs typeface="Open Sans"/>
                <a:sym typeface="Helvetica" charset="0"/>
              </a:rPr>
              <a:t>:</a:t>
            </a:r>
            <a:endParaRPr lang="en-US" sz="1400" dirty="0" smtClean="0">
              <a:solidFill>
                <a:schemeClr val="tx2">
                  <a:lumMod val="75000"/>
                </a:schemeClr>
              </a:solidFill>
              <a:latin typeface="Open Sans"/>
              <a:ea typeface="ＭＳ Ｐゴシック" charset="0"/>
              <a:cs typeface="Open Sans"/>
              <a:sym typeface="Helvetica" charset="0"/>
            </a:endParaRPr>
          </a:p>
        </p:txBody>
      </p:sp>
      <p:sp>
        <p:nvSpPr>
          <p:cNvPr id="219" name="AutoShape 15"/>
          <p:cNvSpPr>
            <a:spLocks/>
          </p:cNvSpPr>
          <p:nvPr/>
        </p:nvSpPr>
        <p:spPr bwMode="auto">
          <a:xfrm>
            <a:off x="7558005" y="3560354"/>
            <a:ext cx="454605" cy="487183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0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1600" h="21600">
                <a:moveTo>
                  <a:pt x="21600" y="9455"/>
                </a:moveTo>
                <a:cubicBezTo>
                  <a:pt x="21600" y="4233"/>
                  <a:pt x="16765" y="0"/>
                  <a:pt x="10800" y="0"/>
                </a:cubicBezTo>
                <a:cubicBezTo>
                  <a:pt x="4835" y="0"/>
                  <a:pt x="0" y="4233"/>
                  <a:pt x="0" y="9455"/>
                </a:cubicBezTo>
                <a:cubicBezTo>
                  <a:pt x="0" y="14168"/>
                  <a:pt x="3944" y="18065"/>
                  <a:pt x="9098" y="18781"/>
                </a:cubicBezTo>
                <a:cubicBezTo>
                  <a:pt x="10099" y="19261"/>
                  <a:pt x="10800" y="20340"/>
                  <a:pt x="10800" y="21600"/>
                </a:cubicBezTo>
                <a:cubicBezTo>
                  <a:pt x="10800" y="20340"/>
                  <a:pt x="11501" y="19261"/>
                  <a:pt x="12502" y="18781"/>
                </a:cubicBezTo>
                <a:cubicBezTo>
                  <a:pt x="17657" y="18065"/>
                  <a:pt x="21600" y="14169"/>
                  <a:pt x="21600" y="9455"/>
                </a:cubicBezTo>
                <a:close/>
                <a:moveTo>
                  <a:pt x="21600" y="9455"/>
                </a:moveTo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lIns="0" tIns="0" rIns="0" bIns="0" anchor="ctr"/>
          <a:lstStyle/>
          <a:p>
            <a:pPr algn="ctr">
              <a:lnSpc>
                <a:spcPct val="70000"/>
              </a:lnSpc>
            </a:pPr>
            <a:endParaRPr lang="en-US" sz="1000" dirty="0" smtClean="0">
              <a:solidFill>
                <a:srgbClr val="FFFFFF"/>
              </a:solidFill>
              <a:latin typeface="Open Sans"/>
              <a:cs typeface="Open Sans"/>
            </a:endParaRPr>
          </a:p>
        </p:txBody>
      </p:sp>
      <p:sp>
        <p:nvSpPr>
          <p:cNvPr id="221" name="Rectangle 129"/>
          <p:cNvSpPr>
            <a:spLocks/>
          </p:cNvSpPr>
          <p:nvPr/>
        </p:nvSpPr>
        <p:spPr bwMode="auto">
          <a:xfrm>
            <a:off x="7651256" y="3641465"/>
            <a:ext cx="774987" cy="429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endParaRPr lang="en-US" sz="1400" dirty="0" smtClean="0">
              <a:solidFill>
                <a:schemeClr val="bg1"/>
              </a:solidFill>
              <a:latin typeface="Open Sans"/>
              <a:ea typeface="ＭＳ Ｐゴシック" charset="0"/>
              <a:cs typeface="Open Sans"/>
              <a:sym typeface="Helvetica" charset="0"/>
            </a:endParaRPr>
          </a:p>
        </p:txBody>
      </p:sp>
      <p:sp>
        <p:nvSpPr>
          <p:cNvPr id="222" name="Rectangle 129"/>
          <p:cNvSpPr>
            <a:spLocks/>
          </p:cNvSpPr>
          <p:nvPr/>
        </p:nvSpPr>
        <p:spPr bwMode="auto">
          <a:xfrm>
            <a:off x="7587033" y="3654011"/>
            <a:ext cx="774987" cy="429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sz="1400" dirty="0" smtClean="0">
                <a:solidFill>
                  <a:schemeClr val="bg1"/>
                </a:solidFill>
                <a:latin typeface="Open Sans"/>
                <a:ea typeface="ＭＳ Ｐゴシック" charset="0"/>
                <a:cs typeface="Open Sans"/>
                <a:sym typeface="Helvetica" charset="0"/>
              </a:rPr>
              <a:t>ASIA</a:t>
            </a:r>
          </a:p>
        </p:txBody>
      </p:sp>
      <p:cxnSp>
        <p:nvCxnSpPr>
          <p:cNvPr id="223" name="Straight Connector 892"/>
          <p:cNvCxnSpPr/>
          <p:nvPr/>
        </p:nvCxnSpPr>
        <p:spPr>
          <a:xfrm flipV="1">
            <a:off x="1207412" y="4165223"/>
            <a:ext cx="6605925" cy="53558"/>
          </a:xfrm>
          <a:prstGeom prst="line">
            <a:avLst/>
          </a:prstGeom>
          <a:ln w="12700" cmpd="sng">
            <a:solidFill>
              <a:schemeClr val="accent6"/>
            </a:solidFill>
            <a:prstDash val="sysDash"/>
            <a:headEnd type="none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452" y="3928427"/>
            <a:ext cx="458559" cy="290354"/>
          </a:xfrm>
          <a:prstGeom prst="rect">
            <a:avLst/>
          </a:prstGeom>
        </p:spPr>
      </p:pic>
      <p:sp>
        <p:nvSpPr>
          <p:cNvPr id="231" name="Rectangle 129"/>
          <p:cNvSpPr>
            <a:spLocks/>
          </p:cNvSpPr>
          <p:nvPr/>
        </p:nvSpPr>
        <p:spPr bwMode="auto">
          <a:xfrm>
            <a:off x="1304558" y="3925536"/>
            <a:ext cx="1774280" cy="98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Open Sans"/>
                <a:ea typeface="ＭＳ Ｐゴシック" charset="0"/>
                <a:cs typeface="Open Sans"/>
                <a:sym typeface="Helvetica" charset="0"/>
              </a:rPr>
              <a:t>Asia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Open Sans"/>
                <a:ea typeface="ＭＳ Ｐゴシック" charset="0"/>
                <a:cs typeface="Open Sans"/>
                <a:sym typeface="Helvetica" charset="0"/>
              </a:rPr>
              <a:t>:</a:t>
            </a:r>
            <a:endParaRPr lang="en-US" sz="1400" dirty="0" smtClean="0">
              <a:solidFill>
                <a:schemeClr val="tx2">
                  <a:lumMod val="75000"/>
                </a:schemeClr>
              </a:solidFill>
              <a:latin typeface="Open Sans"/>
              <a:ea typeface="ＭＳ Ｐゴシック" charset="0"/>
              <a:cs typeface="Open Sans"/>
              <a:sym typeface="Helvetica" charset="0"/>
            </a:endParaRPr>
          </a:p>
        </p:txBody>
      </p:sp>
      <p:sp>
        <p:nvSpPr>
          <p:cNvPr id="232" name="Rectangle 129"/>
          <p:cNvSpPr>
            <a:spLocks/>
          </p:cNvSpPr>
          <p:nvPr/>
        </p:nvSpPr>
        <p:spPr bwMode="auto">
          <a:xfrm>
            <a:off x="2108582" y="3750855"/>
            <a:ext cx="3349595" cy="98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  <a:latin typeface="Open Sans"/>
                <a:ea typeface="ＭＳ Ｐゴシック" charset="0"/>
                <a:cs typeface="Open Sans"/>
                <a:sym typeface="Helvetica" charset="0"/>
              </a:rPr>
              <a:t>Vietnam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Open Sans"/>
                <a:ea typeface="ＭＳ Ｐゴシック" charset="0"/>
                <a:cs typeface="Open Sans"/>
                <a:sym typeface="Helvetica" charset="0"/>
              </a:rPr>
              <a:t>, </a:t>
            </a:r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  <a:latin typeface="Open Sans"/>
                <a:ea typeface="ＭＳ Ｐゴシック" charset="0"/>
                <a:cs typeface="Open Sans"/>
                <a:sym typeface="Helvetica" charset="0"/>
              </a:rPr>
              <a:t>China, Malaysia Indonesia and South Korea, Japan 21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Open Sans"/>
                <a:ea typeface="ＭＳ Ｐゴシック" charset="0"/>
                <a:cs typeface="Open Sans"/>
                <a:sym typeface="Helvetica" charset="0"/>
              </a:rPr>
              <a:t> </a:t>
            </a:r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  <a:latin typeface="Open Sans"/>
                <a:ea typeface="ＭＳ Ｐゴシック" charset="0"/>
                <a:cs typeface="Open Sans"/>
                <a:sym typeface="Helvetica" charset="0"/>
              </a:rPr>
              <a:t>universities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602" y="3940602"/>
            <a:ext cx="293667" cy="277556"/>
          </a:xfrm>
          <a:prstGeom prst="rect">
            <a:avLst/>
          </a:prstGeom>
        </p:spPr>
      </p:pic>
      <p:sp>
        <p:nvSpPr>
          <p:cNvPr id="235" name="AutoShape 15"/>
          <p:cNvSpPr>
            <a:spLocks/>
          </p:cNvSpPr>
          <p:nvPr/>
        </p:nvSpPr>
        <p:spPr bwMode="auto">
          <a:xfrm>
            <a:off x="6514256" y="3551608"/>
            <a:ext cx="454605" cy="487183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0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1600" h="21600">
                <a:moveTo>
                  <a:pt x="21600" y="9455"/>
                </a:moveTo>
                <a:cubicBezTo>
                  <a:pt x="21600" y="4233"/>
                  <a:pt x="16765" y="0"/>
                  <a:pt x="10800" y="0"/>
                </a:cubicBezTo>
                <a:cubicBezTo>
                  <a:pt x="4835" y="0"/>
                  <a:pt x="0" y="4233"/>
                  <a:pt x="0" y="9455"/>
                </a:cubicBezTo>
                <a:cubicBezTo>
                  <a:pt x="0" y="14168"/>
                  <a:pt x="3944" y="18065"/>
                  <a:pt x="9098" y="18781"/>
                </a:cubicBezTo>
                <a:cubicBezTo>
                  <a:pt x="10099" y="19261"/>
                  <a:pt x="10800" y="20340"/>
                  <a:pt x="10800" y="21600"/>
                </a:cubicBezTo>
                <a:cubicBezTo>
                  <a:pt x="10800" y="20340"/>
                  <a:pt x="11501" y="19261"/>
                  <a:pt x="12502" y="18781"/>
                </a:cubicBezTo>
                <a:cubicBezTo>
                  <a:pt x="17657" y="18065"/>
                  <a:pt x="21600" y="14169"/>
                  <a:pt x="21600" y="9455"/>
                </a:cubicBezTo>
                <a:close/>
                <a:moveTo>
                  <a:pt x="21600" y="9455"/>
                </a:moveTo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lIns="0" tIns="0" rIns="0" bIns="0" anchor="ctr"/>
          <a:lstStyle/>
          <a:p>
            <a:pPr algn="ctr">
              <a:lnSpc>
                <a:spcPct val="70000"/>
              </a:lnSpc>
            </a:pPr>
            <a:endParaRPr lang="en-US" sz="1000" dirty="0" smtClean="0">
              <a:solidFill>
                <a:srgbClr val="FFFFFF"/>
              </a:solidFill>
              <a:latin typeface="Open Sans"/>
              <a:cs typeface="Open Sans"/>
            </a:endParaRPr>
          </a:p>
        </p:txBody>
      </p:sp>
      <p:cxnSp>
        <p:nvCxnSpPr>
          <p:cNvPr id="237" name="Straight Connector 892"/>
          <p:cNvCxnSpPr/>
          <p:nvPr/>
        </p:nvCxnSpPr>
        <p:spPr>
          <a:xfrm flipV="1">
            <a:off x="1180445" y="4751871"/>
            <a:ext cx="5651085" cy="56607"/>
          </a:xfrm>
          <a:prstGeom prst="line">
            <a:avLst/>
          </a:prstGeom>
          <a:ln w="12700" cmpd="sng">
            <a:solidFill>
              <a:schemeClr val="accent6"/>
            </a:solidFill>
            <a:prstDash val="sysDash"/>
            <a:headEnd type="none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8" name="Straight Connector 892"/>
          <p:cNvCxnSpPr/>
          <p:nvPr/>
        </p:nvCxnSpPr>
        <p:spPr>
          <a:xfrm flipH="1" flipV="1">
            <a:off x="6834072" y="4039486"/>
            <a:ext cx="6476" cy="663325"/>
          </a:xfrm>
          <a:prstGeom prst="line">
            <a:avLst/>
          </a:prstGeom>
          <a:ln w="12700" cmpd="sng">
            <a:solidFill>
              <a:schemeClr val="accent6"/>
            </a:solidFill>
            <a:prstDash val="sysDash"/>
            <a:headEnd type="none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2" name="Rectangle 129"/>
          <p:cNvSpPr>
            <a:spLocks/>
          </p:cNvSpPr>
          <p:nvPr/>
        </p:nvSpPr>
        <p:spPr bwMode="auto">
          <a:xfrm>
            <a:off x="6599177" y="3662055"/>
            <a:ext cx="774987" cy="429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sz="1400" dirty="0" smtClean="0">
                <a:solidFill>
                  <a:schemeClr val="bg1"/>
                </a:solidFill>
                <a:latin typeface="Open Sans"/>
                <a:ea typeface="ＭＳ Ｐゴシック" charset="0"/>
                <a:cs typeface="Open Sans"/>
                <a:sym typeface="Helvetica" charset="0"/>
              </a:rPr>
              <a:t>ME</a:t>
            </a:r>
          </a:p>
        </p:txBody>
      </p:sp>
      <p:pic>
        <p:nvPicPr>
          <p:cNvPr id="227" name="Рисунок 2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602" y="4519842"/>
            <a:ext cx="758918" cy="300476"/>
          </a:xfrm>
          <a:prstGeom prst="rect">
            <a:avLst/>
          </a:prstGeom>
        </p:spPr>
      </p:pic>
      <p:sp>
        <p:nvSpPr>
          <p:cNvPr id="244" name="Rectangle 129"/>
          <p:cNvSpPr>
            <a:spLocks/>
          </p:cNvSpPr>
          <p:nvPr/>
        </p:nvSpPr>
        <p:spPr bwMode="auto">
          <a:xfrm>
            <a:off x="1305938" y="4288317"/>
            <a:ext cx="1774280" cy="98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Open Sans"/>
                <a:ea typeface="ＭＳ Ｐゴシック" charset="0"/>
                <a:cs typeface="Open Sans"/>
                <a:sym typeface="Helvetica" charset="0"/>
              </a:rPr>
              <a:t>North Africa and Middle East</a:t>
            </a: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Open Sans"/>
                <a:ea typeface="ＭＳ Ｐゴシック" charset="0"/>
                <a:cs typeface="Open Sans"/>
                <a:sym typeface="Helvetica" charset="0"/>
              </a:rPr>
              <a:t>:</a:t>
            </a:r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Open Sans"/>
              <a:ea typeface="ＭＳ Ｐゴシック" charset="0"/>
              <a:cs typeface="Open Sans"/>
              <a:sym typeface="Helvetica" charset="0"/>
            </a:endParaRPr>
          </a:p>
        </p:txBody>
      </p:sp>
      <p:sp>
        <p:nvSpPr>
          <p:cNvPr id="245" name="Rectangle 129"/>
          <p:cNvSpPr>
            <a:spLocks/>
          </p:cNvSpPr>
          <p:nvPr/>
        </p:nvSpPr>
        <p:spPr bwMode="auto">
          <a:xfrm>
            <a:off x="3138008" y="4264679"/>
            <a:ext cx="1774280" cy="98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  <a:latin typeface="Open Sans"/>
                <a:ea typeface="ＭＳ Ｐゴシック" charset="0"/>
                <a:cs typeface="Open Sans"/>
                <a:sym typeface="Helvetica" charset="0"/>
              </a:rPr>
              <a:t>Lebanon and Morocco</a:t>
            </a:r>
            <a:endParaRPr lang="ru-RU" sz="1400" dirty="0" smtClean="0">
              <a:solidFill>
                <a:schemeClr val="tx2">
                  <a:lumMod val="75000"/>
                </a:schemeClr>
              </a:solidFill>
              <a:latin typeface="Open Sans"/>
              <a:ea typeface="ＭＳ Ｐゴシック" charset="0"/>
              <a:cs typeface="Open Sans"/>
              <a:sym typeface="Helvetica" charset="0"/>
            </a:endParaRPr>
          </a:p>
          <a:p>
            <a:pPr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Open Sans"/>
                <a:ea typeface="ＭＳ Ｐゴシック" charset="0"/>
                <a:cs typeface="Open Sans"/>
                <a:sym typeface="Helvetica" charset="0"/>
              </a:rPr>
              <a:t>2 </a:t>
            </a:r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  <a:latin typeface="Open Sans"/>
                <a:ea typeface="ＭＳ Ｐゴシック" charset="0"/>
                <a:cs typeface="Open Sans"/>
                <a:sym typeface="Helvetica" charset="0"/>
              </a:rPr>
              <a:t>universities</a:t>
            </a:r>
          </a:p>
        </p:txBody>
      </p:sp>
      <p:sp>
        <p:nvSpPr>
          <p:cNvPr id="247" name="AutoShape 15"/>
          <p:cNvSpPr>
            <a:spLocks/>
          </p:cNvSpPr>
          <p:nvPr/>
        </p:nvSpPr>
        <p:spPr bwMode="auto">
          <a:xfrm>
            <a:off x="4938792" y="4561385"/>
            <a:ext cx="454605" cy="487183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0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1600" h="21600">
                <a:moveTo>
                  <a:pt x="21600" y="9455"/>
                </a:moveTo>
                <a:cubicBezTo>
                  <a:pt x="21600" y="4233"/>
                  <a:pt x="16765" y="0"/>
                  <a:pt x="10800" y="0"/>
                </a:cubicBezTo>
                <a:cubicBezTo>
                  <a:pt x="4835" y="0"/>
                  <a:pt x="0" y="4233"/>
                  <a:pt x="0" y="9455"/>
                </a:cubicBezTo>
                <a:cubicBezTo>
                  <a:pt x="0" y="14168"/>
                  <a:pt x="3944" y="18065"/>
                  <a:pt x="9098" y="18781"/>
                </a:cubicBezTo>
                <a:cubicBezTo>
                  <a:pt x="10099" y="19261"/>
                  <a:pt x="10800" y="20340"/>
                  <a:pt x="10800" y="21600"/>
                </a:cubicBezTo>
                <a:cubicBezTo>
                  <a:pt x="10800" y="20340"/>
                  <a:pt x="11501" y="19261"/>
                  <a:pt x="12502" y="18781"/>
                </a:cubicBezTo>
                <a:cubicBezTo>
                  <a:pt x="17657" y="18065"/>
                  <a:pt x="21600" y="14169"/>
                  <a:pt x="21600" y="9455"/>
                </a:cubicBezTo>
                <a:close/>
                <a:moveTo>
                  <a:pt x="21600" y="9455"/>
                </a:moveTo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lIns="0" tIns="0" rIns="0" bIns="0" anchor="ctr"/>
          <a:lstStyle/>
          <a:p>
            <a:pPr algn="ctr">
              <a:lnSpc>
                <a:spcPct val="70000"/>
              </a:lnSpc>
            </a:pPr>
            <a:endParaRPr lang="en-US" sz="1000" dirty="0" smtClean="0">
              <a:solidFill>
                <a:srgbClr val="FFFFFF"/>
              </a:solidFill>
              <a:latin typeface="Open Sans"/>
              <a:cs typeface="Open Sans"/>
            </a:endParaRPr>
          </a:p>
        </p:txBody>
      </p:sp>
      <p:sp>
        <p:nvSpPr>
          <p:cNvPr id="248" name="Rectangle 129"/>
          <p:cNvSpPr>
            <a:spLocks/>
          </p:cNvSpPr>
          <p:nvPr/>
        </p:nvSpPr>
        <p:spPr bwMode="auto">
          <a:xfrm>
            <a:off x="5015283" y="4684875"/>
            <a:ext cx="774987" cy="429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sz="1400" dirty="0" smtClean="0">
                <a:solidFill>
                  <a:schemeClr val="bg1"/>
                </a:solidFill>
                <a:latin typeface="Open Sans"/>
                <a:ea typeface="ＭＳ Ｐゴシック" charset="0"/>
                <a:cs typeface="Open Sans"/>
                <a:sym typeface="Helvetica" charset="0"/>
              </a:rPr>
              <a:t>AM</a:t>
            </a:r>
          </a:p>
        </p:txBody>
      </p:sp>
      <p:cxnSp>
        <p:nvCxnSpPr>
          <p:cNvPr id="249" name="Straight Connector 892"/>
          <p:cNvCxnSpPr/>
          <p:nvPr/>
        </p:nvCxnSpPr>
        <p:spPr>
          <a:xfrm flipV="1">
            <a:off x="1231435" y="5344102"/>
            <a:ext cx="3951464" cy="50695"/>
          </a:xfrm>
          <a:prstGeom prst="line">
            <a:avLst/>
          </a:prstGeom>
          <a:ln w="12700" cmpd="sng">
            <a:solidFill>
              <a:schemeClr val="accent6"/>
            </a:solidFill>
            <a:prstDash val="sysDash"/>
            <a:headEnd type="none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3" name="Straight Connector 892"/>
          <p:cNvCxnSpPr/>
          <p:nvPr/>
        </p:nvCxnSpPr>
        <p:spPr>
          <a:xfrm flipH="1" flipV="1">
            <a:off x="5172361" y="5114770"/>
            <a:ext cx="6642" cy="178693"/>
          </a:xfrm>
          <a:prstGeom prst="line">
            <a:avLst/>
          </a:prstGeom>
          <a:ln w="12700" cmpd="sng">
            <a:solidFill>
              <a:schemeClr val="accent6"/>
            </a:solidFill>
            <a:prstDash val="sysDash"/>
            <a:headEnd type="none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9" name="Rectangle 129"/>
          <p:cNvSpPr>
            <a:spLocks/>
          </p:cNvSpPr>
          <p:nvPr/>
        </p:nvSpPr>
        <p:spPr bwMode="auto">
          <a:xfrm>
            <a:off x="1363728" y="4917015"/>
            <a:ext cx="1774280" cy="98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Open Sans"/>
                <a:ea typeface="ＭＳ Ｐゴシック" charset="0"/>
                <a:cs typeface="Open Sans"/>
                <a:sym typeface="Helvetica" charset="0"/>
              </a:rPr>
              <a:t>Middle</a:t>
            </a:r>
          </a:p>
          <a:p>
            <a:pPr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Open Sans"/>
                <a:ea typeface="ＭＳ Ｐゴシック" charset="0"/>
                <a:cs typeface="Open Sans"/>
                <a:sym typeface="Helvetica" charset="0"/>
              </a:rPr>
              <a:t>America</a:t>
            </a: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Open Sans"/>
                <a:ea typeface="ＭＳ Ｐゴシック" charset="0"/>
                <a:cs typeface="Open Sans"/>
                <a:sym typeface="Helvetica" charset="0"/>
              </a:rPr>
              <a:t>:</a:t>
            </a:r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Open Sans"/>
              <a:ea typeface="ＭＳ Ｐゴシック" charset="0"/>
              <a:cs typeface="Open Sans"/>
              <a:sym typeface="Helvetica" charset="0"/>
            </a:endParaRPr>
          </a:p>
        </p:txBody>
      </p:sp>
      <p:sp>
        <p:nvSpPr>
          <p:cNvPr id="260" name="Rectangle 129"/>
          <p:cNvSpPr>
            <a:spLocks/>
          </p:cNvSpPr>
          <p:nvPr/>
        </p:nvSpPr>
        <p:spPr bwMode="auto">
          <a:xfrm>
            <a:off x="3129571" y="4874673"/>
            <a:ext cx="1774280" cy="98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  <a:latin typeface="Open Sans"/>
                <a:ea typeface="ＭＳ Ｐゴシック" charset="0"/>
                <a:cs typeface="Open Sans"/>
                <a:sym typeface="Helvetica" charset="0"/>
              </a:rPr>
              <a:t>Mexico</a:t>
            </a:r>
            <a:endParaRPr lang="ru-RU" sz="1400" dirty="0" smtClean="0">
              <a:solidFill>
                <a:schemeClr val="tx2">
                  <a:lumMod val="75000"/>
                </a:schemeClr>
              </a:solidFill>
              <a:latin typeface="Open Sans"/>
              <a:ea typeface="ＭＳ Ｐゴシック" charset="0"/>
              <a:cs typeface="Open Sans"/>
              <a:sym typeface="Helvetica" charset="0"/>
            </a:endParaRPr>
          </a:p>
          <a:p>
            <a:pPr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Open Sans"/>
                <a:ea typeface="ＭＳ Ｐゴシック" charset="0"/>
                <a:cs typeface="Open Sans"/>
                <a:sym typeface="Helvetica" charset="0"/>
              </a:rPr>
              <a:t>1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Open Sans"/>
                <a:ea typeface="ＭＳ Ｐゴシック" charset="0"/>
                <a:cs typeface="Open Sans"/>
                <a:sym typeface="Helvetica" charset="0"/>
              </a:rPr>
              <a:t> </a:t>
            </a:r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  <a:latin typeface="Open Sans"/>
                <a:ea typeface="ＭＳ Ｐゴシック" charset="0"/>
                <a:cs typeface="Open Sans"/>
                <a:sym typeface="Helvetica" charset="0"/>
              </a:rPr>
              <a:t>university</a:t>
            </a:r>
          </a:p>
        </p:txBody>
      </p:sp>
      <p:sp>
        <p:nvSpPr>
          <p:cNvPr id="262" name="Text Placeholder 9"/>
          <p:cNvSpPr txBox="1">
            <a:spLocks/>
          </p:cNvSpPr>
          <p:nvPr/>
        </p:nvSpPr>
        <p:spPr>
          <a:xfrm>
            <a:off x="263636" y="6418358"/>
            <a:ext cx="2149364" cy="434631"/>
          </a:xfrm>
          <a:prstGeom prst="rect">
            <a:avLst/>
          </a:prstGeom>
          <a:solidFill>
            <a:schemeClr val="accent6"/>
          </a:solidFill>
        </p:spPr>
        <p:txBody>
          <a:bodyPr anchor="ctr">
            <a:normAutofit/>
          </a:bodyPr>
          <a:lstStyle>
            <a:lvl1pPr marL="0" indent="0" algn="l" defTabSz="457200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700" kern="1200">
                <a:solidFill>
                  <a:schemeClr val="tx1"/>
                </a:solidFill>
                <a:latin typeface="Open Sans"/>
                <a:ea typeface="+mn-ea"/>
                <a:cs typeface="Open Sans"/>
              </a:defRPr>
            </a:lvl1pPr>
            <a:lvl2pPr marL="6286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0858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en-US" sz="700" dirty="0" smtClean="0">
                <a:solidFill>
                  <a:srgbClr val="FFFFFF"/>
                </a:solidFill>
                <a:latin typeface="Georgia"/>
                <a:cs typeface="Georgia"/>
              </a:rPr>
              <a:t>International student</a:t>
            </a:r>
          </a:p>
          <a:p>
            <a:pPr marL="457200" lvl="1" indent="0">
              <a:buNone/>
            </a:pPr>
            <a:r>
              <a:rPr lang="en-US" sz="700" dirty="0" smtClean="0">
                <a:solidFill>
                  <a:srgbClr val="FFFFFF"/>
                </a:solidFill>
                <a:latin typeface="Georgia"/>
                <a:cs typeface="Georgia"/>
              </a:rPr>
              <a:t>mobility 2020                        </a:t>
            </a:r>
            <a:r>
              <a:rPr lang="en-US" sz="700" dirty="0" smtClean="0">
                <a:solidFill>
                  <a:srgbClr val="FFFFFF"/>
                </a:solidFill>
                <a:latin typeface="+mj-lt"/>
                <a:cs typeface="Georgia"/>
              </a:rPr>
              <a:t>I   5</a:t>
            </a:r>
            <a:endParaRPr lang="en-US" sz="700" dirty="0">
              <a:solidFill>
                <a:srgbClr val="FFFFFF"/>
              </a:solidFill>
              <a:latin typeface="+mj-lt"/>
              <a:cs typeface="Georgia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034" y="4924613"/>
            <a:ext cx="580952" cy="43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98797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6" grpId="0" animBg="1"/>
      <p:bldP spid="214" grpId="0" animBg="1"/>
      <p:bldP spid="219" grpId="0" animBg="1"/>
      <p:bldP spid="235" grpId="0" animBg="1"/>
      <p:bldP spid="24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342463" y="380465"/>
            <a:ext cx="2038787" cy="873599"/>
          </a:xfrm>
        </p:spPr>
        <p:txBody>
          <a:bodyPr/>
          <a:lstStyle/>
          <a:p>
            <a:r>
              <a:rPr lang="en-US" b="1" dirty="0" smtClean="0"/>
              <a:t>PARTNER </a:t>
            </a:r>
            <a:r>
              <a:rPr lang="en-US" b="1" dirty="0"/>
              <a:t>UNIVERSITY </a:t>
            </a:r>
            <a:br>
              <a:rPr lang="en-US" b="1" dirty="0"/>
            </a:br>
            <a:r>
              <a:rPr lang="en-US" b="1" dirty="0"/>
              <a:t>SUMMER SCHOOLS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3009034" y="156688"/>
            <a:ext cx="3190993" cy="1980081"/>
            <a:chOff x="3473269" y="662438"/>
            <a:chExt cx="2693538" cy="1370398"/>
          </a:xfrm>
        </p:grpSpPr>
        <p:sp>
          <p:nvSpPr>
            <p:cNvPr id="14" name="Shape 343"/>
            <p:cNvSpPr/>
            <p:nvPr/>
          </p:nvSpPr>
          <p:spPr>
            <a:xfrm>
              <a:off x="3819598" y="1755836"/>
              <a:ext cx="527652" cy="27700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lnSpc>
                  <a:spcPct val="70000"/>
                </a:lnSpc>
                <a:spcBef>
                  <a:spcPts val="700"/>
                </a:spcBef>
                <a:defRPr sz="8400">
                  <a:solidFill>
                    <a:srgbClr val="FFFFFF"/>
                  </a:solidFill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endParaRPr sz="3200" dirty="0">
                <a:solidFill>
                  <a:schemeClr val="bg2"/>
                </a:solidFill>
              </a:endParaRPr>
            </a:p>
          </p:txBody>
        </p:sp>
        <p:sp>
          <p:nvSpPr>
            <p:cNvPr id="30" name="Shape 360"/>
            <p:cNvSpPr/>
            <p:nvPr/>
          </p:nvSpPr>
          <p:spPr>
            <a:xfrm>
              <a:off x="3473269" y="662438"/>
              <a:ext cx="2693538" cy="170408"/>
            </a:xfrm>
            <a:prstGeom prst="rect">
              <a:avLst/>
            </a:prstGeom>
            <a:ln w="254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>
                <a:spcBef>
                  <a:spcPts val="75"/>
                </a:spcBef>
                <a:defRPr sz="1800"/>
              </a:pPr>
              <a:endParaRPr lang="en-US" sz="1600" b="1" dirty="0">
                <a:solidFill>
                  <a:schemeClr val="tx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23" name="Shape 352"/>
          <p:cNvSpPr/>
          <p:nvPr/>
        </p:nvSpPr>
        <p:spPr>
          <a:xfrm>
            <a:off x="4804828" y="2207533"/>
            <a:ext cx="527652" cy="655322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ctr">
            <a:noAutofit/>
          </a:bodyPr>
          <a:lstStyle>
            <a:lvl1pPr algn="ctr">
              <a:lnSpc>
                <a:spcPct val="70000"/>
              </a:lnSpc>
              <a:spcBef>
                <a:spcPts val="700"/>
              </a:spcBef>
              <a:defRPr sz="8400">
                <a:solidFill>
                  <a:srgbClr val="FFFFFF"/>
                </a:solidFill>
                <a:latin typeface="Entypo"/>
                <a:ea typeface="Entypo"/>
                <a:cs typeface="Entypo"/>
                <a:sym typeface="Entypo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 dirty="0">
                <a:solidFill>
                  <a:schemeClr val="bg2"/>
                </a:solidFill>
              </a:rPr>
              <a:t>⏳</a:t>
            </a:r>
          </a:p>
        </p:txBody>
      </p:sp>
      <p:sp>
        <p:nvSpPr>
          <p:cNvPr id="61" name="Text Placeholder 9"/>
          <p:cNvSpPr txBox="1">
            <a:spLocks/>
          </p:cNvSpPr>
          <p:nvPr/>
        </p:nvSpPr>
        <p:spPr>
          <a:xfrm>
            <a:off x="436722" y="6524128"/>
            <a:ext cx="1597384" cy="328861"/>
          </a:xfrm>
          <a:prstGeom prst="rect">
            <a:avLst/>
          </a:prstGeom>
          <a:solidFill>
            <a:schemeClr val="accent6"/>
          </a:solidFill>
        </p:spPr>
        <p:txBody>
          <a:bodyPr anchor="ctr">
            <a:normAutofit fontScale="47500" lnSpcReduction="20000"/>
          </a:bodyPr>
          <a:lstStyle>
            <a:lvl1pPr marL="0" indent="0" algn="l" defTabSz="457200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700" kern="1200">
                <a:solidFill>
                  <a:schemeClr val="tx1"/>
                </a:solidFill>
                <a:latin typeface="Open Sans"/>
                <a:ea typeface="+mn-ea"/>
                <a:cs typeface="Open Sans"/>
              </a:defRPr>
            </a:lvl1pPr>
            <a:lvl2pPr marL="6286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0858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en-US" sz="1400" dirty="0" smtClean="0">
                <a:solidFill>
                  <a:srgbClr val="FFFFFF"/>
                </a:solidFill>
                <a:latin typeface="Georgia"/>
                <a:cs typeface="Georgia"/>
              </a:rPr>
              <a:t>International student mobility 2020</a:t>
            </a:r>
            <a:endParaRPr lang="en-US" sz="1400" dirty="0">
              <a:solidFill>
                <a:srgbClr val="FFFFFF"/>
              </a:solidFill>
              <a:latin typeface="Georgia"/>
              <a:cs typeface="Georgia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3865398" y="4913700"/>
            <a:ext cx="53578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ü"/>
            </a:pPr>
            <a:r>
              <a:rPr lang="en-US" sz="3000" dirty="0" smtClean="0">
                <a:solidFill>
                  <a:srgbClr val="FFFFFF"/>
                </a:solidFill>
                <a:latin typeface="Entypo"/>
                <a:cs typeface="Entypo"/>
              </a:rPr>
              <a:t>1</a:t>
            </a:r>
            <a:endParaRPr lang="ru-RU" sz="3000" dirty="0"/>
          </a:p>
        </p:txBody>
      </p:sp>
      <p:sp>
        <p:nvSpPr>
          <p:cNvPr id="45" name="Прямоугольник 44"/>
          <p:cNvSpPr/>
          <p:nvPr/>
        </p:nvSpPr>
        <p:spPr>
          <a:xfrm>
            <a:off x="4800763" y="2286487"/>
            <a:ext cx="53578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ü"/>
            </a:pPr>
            <a:r>
              <a:rPr lang="en-US" sz="3000" dirty="0" smtClean="0">
                <a:solidFill>
                  <a:srgbClr val="FFFFFF"/>
                </a:solidFill>
                <a:latin typeface="Entypo"/>
                <a:cs typeface="Entypo"/>
              </a:rPr>
              <a:t>1</a:t>
            </a:r>
            <a:endParaRPr lang="ru-RU" sz="3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897738" y="604877"/>
            <a:ext cx="591456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HSE ST PETERSBURG PARTNER UNIVERSITY </a:t>
            </a:r>
            <a:br>
              <a:rPr lang="en-US" b="1" dirty="0"/>
            </a:br>
            <a:r>
              <a:rPr lang="en-US" b="1" dirty="0"/>
              <a:t>SUMMER </a:t>
            </a:r>
            <a:r>
              <a:rPr lang="en-US" b="1" dirty="0" smtClean="0"/>
              <a:t>SCHOOLS </a:t>
            </a:r>
          </a:p>
          <a:p>
            <a:r>
              <a:rPr lang="en-US" dirty="0" smtClean="0">
                <a:hlinkClick r:id="rId2"/>
              </a:rPr>
              <a:t>spb.hse.ru/</a:t>
            </a:r>
            <a:r>
              <a:rPr lang="en-US" dirty="0" err="1" smtClean="0">
                <a:hlinkClick r:id="rId2"/>
              </a:rPr>
              <a:t>io</a:t>
            </a:r>
            <a:r>
              <a:rPr lang="en-US" dirty="0" smtClean="0">
                <a:hlinkClick r:id="rId2"/>
              </a:rPr>
              <a:t>/</a:t>
            </a:r>
            <a:r>
              <a:rPr lang="en-US" dirty="0" err="1" smtClean="0">
                <a:hlinkClick r:id="rId2"/>
              </a:rPr>
              <a:t>studyabroad</a:t>
            </a:r>
            <a:r>
              <a:rPr lang="en-US" dirty="0" smtClean="0">
                <a:hlinkClick r:id="rId2"/>
              </a:rPr>
              <a:t>/school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44286" y="1456031"/>
            <a:ext cx="7955280" cy="5467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600" b="1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How to apply?</a:t>
            </a:r>
            <a:endParaRPr lang="ru-RU" sz="14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"/>
            </a:pPr>
            <a:r>
              <a:rPr lang="en-US" sz="16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Choose the Summer School destination from one of the HSE partner universities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"/>
            </a:pPr>
            <a:r>
              <a:rPr lang="en-US" sz="16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Apply during the application period, some are already open</a:t>
            </a:r>
            <a:endParaRPr lang="ru-RU" sz="14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"/>
            </a:pPr>
            <a:r>
              <a:rPr lang="en-US" sz="16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The topic of Summer School should be relevant to your specialization </a:t>
            </a:r>
            <a:endParaRPr lang="ru-RU" sz="14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"/>
            </a:pPr>
            <a:r>
              <a:rPr lang="en-US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Scholarships are </a:t>
            </a:r>
            <a:r>
              <a:rPr lang="en-US" sz="16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available on the “first </a:t>
            </a:r>
            <a:r>
              <a:rPr lang="en-US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come first </a:t>
            </a:r>
            <a:r>
              <a:rPr lang="en-US" sz="16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served” </a:t>
            </a:r>
            <a:r>
              <a:rPr lang="en-US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basis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"/>
            </a:pPr>
            <a:endParaRPr lang="ru-RU" sz="1400" dirty="0" smtClean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1600" b="1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St. Petersburg Scholarship for Summer School Application Process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1600" dirty="0" smtClean="0">
                <a:hlinkClick r:id="rId3"/>
              </a:rPr>
              <a:t>spb.hse.ru/</a:t>
            </a:r>
            <a:r>
              <a:rPr lang="en-US" sz="1600" dirty="0" err="1" smtClean="0">
                <a:hlinkClick r:id="rId3"/>
              </a:rPr>
              <a:t>io</a:t>
            </a:r>
            <a:r>
              <a:rPr lang="en-US" sz="1600" dirty="0" smtClean="0">
                <a:hlinkClick r:id="rId3"/>
              </a:rPr>
              <a:t>/</a:t>
            </a:r>
            <a:r>
              <a:rPr lang="en-US" sz="1600" dirty="0" err="1" smtClean="0">
                <a:hlinkClick r:id="rId3"/>
              </a:rPr>
              <a:t>studyabroad</a:t>
            </a:r>
            <a:r>
              <a:rPr lang="en-US" sz="1600" dirty="0" smtClean="0">
                <a:hlinkClick r:id="rId3"/>
              </a:rPr>
              <a:t>/scholarship</a:t>
            </a:r>
            <a:endParaRPr lang="ru-RU" sz="16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16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Submit the application form with the following documents:</a:t>
            </a:r>
          </a:p>
          <a:p>
            <a:pPr marL="285750" lvl="0" indent="-285750" algn="just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en-US" sz="16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Acceptance letter from Summer School</a:t>
            </a:r>
          </a:p>
          <a:p>
            <a:pPr marL="285750" lvl="0" indent="-285750" algn="just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en-US" sz="16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Letter of support from your Academic supervisor</a:t>
            </a:r>
          </a:p>
          <a:p>
            <a:pPr lvl="0" algn="just">
              <a:lnSpc>
                <a:spcPct val="115000"/>
              </a:lnSpc>
            </a:pPr>
            <a:r>
              <a:rPr lang="en-US" sz="1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1600" dirty="0">
                <a:ea typeface="Calibri" panose="020F0502020204030204" pitchFamily="34" charset="0"/>
                <a:cs typeface="Times New Roman" panose="02020603050405020304" pitchFamily="18" charset="0"/>
              </a:rPr>
              <a:t>The </a:t>
            </a:r>
            <a:r>
              <a:rPr lang="en-US" sz="1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ISG makes </a:t>
            </a:r>
            <a:r>
              <a:rPr lang="en-US" sz="1600" dirty="0">
                <a:ea typeface="Calibri" panose="020F0502020204030204" pitchFamily="34" charset="0"/>
                <a:cs typeface="Times New Roman" panose="02020603050405020304" pitchFamily="18" charset="0"/>
              </a:rPr>
              <a:t>a decision about the </a:t>
            </a:r>
            <a:r>
              <a:rPr lang="en-US" sz="1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candidates</a:t>
            </a:r>
          </a:p>
          <a:p>
            <a:pPr algn="just">
              <a:lnSpc>
                <a:spcPct val="115000"/>
              </a:lnSpc>
            </a:pPr>
            <a:r>
              <a:rPr lang="en-US" sz="1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3. Selected </a:t>
            </a:r>
            <a:r>
              <a:rPr lang="en-US" sz="1600" dirty="0">
                <a:ea typeface="Calibri" panose="020F0502020204030204" pitchFamily="34" charset="0"/>
                <a:cs typeface="Times New Roman" panose="02020603050405020304" pitchFamily="18" charset="0"/>
              </a:rPr>
              <a:t>students will be informed by Center for International Cooperation and start their </a:t>
            </a:r>
            <a:r>
              <a:rPr lang="en-US" sz="1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preparations for </a:t>
            </a:r>
            <a:r>
              <a:rPr lang="en-US" sz="1600" dirty="0">
                <a:ea typeface="Calibri" panose="020F0502020204030204" pitchFamily="34" charset="0"/>
                <a:cs typeface="Times New Roman" panose="02020603050405020304" pitchFamily="18" charset="0"/>
              </a:rPr>
              <a:t>the </a:t>
            </a:r>
            <a:r>
              <a:rPr lang="en-US" sz="1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Summer School</a:t>
            </a:r>
          </a:p>
          <a:p>
            <a:pPr algn="just">
              <a:lnSpc>
                <a:spcPct val="115000"/>
              </a:lnSpc>
            </a:pPr>
            <a:endParaRPr lang="en-US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15000"/>
              </a:lnSpc>
              <a:spcAft>
                <a:spcPts val="0"/>
              </a:spcAft>
            </a:pPr>
            <a:r>
              <a:rPr lang="en-US" sz="1600" b="1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NB: SOME ADMINISTRATIVE CHANGES MIGHT OCCUR! </a:t>
            </a:r>
          </a:p>
          <a:p>
            <a:pPr lvl="0" algn="ctr">
              <a:lnSpc>
                <a:spcPct val="115000"/>
              </a:lnSpc>
              <a:spcAft>
                <a:spcPts val="0"/>
              </a:spcAft>
            </a:pPr>
            <a:r>
              <a:rPr lang="en-US" sz="1600" b="1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CHECK THE WEBSITE FOR THE UPDATES</a:t>
            </a:r>
          </a:p>
          <a:p>
            <a:pPr marL="285750" lvl="0" indent="-285750" algn="just">
              <a:lnSpc>
                <a:spcPct val="115000"/>
              </a:lnSpc>
              <a:spcAft>
                <a:spcPts val="0"/>
              </a:spcAft>
              <a:buFontTx/>
              <a:buChar char="-"/>
            </a:pPr>
            <a:endParaRPr lang="ru-RU" sz="14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152160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0790" y="0"/>
            <a:ext cx="1954389" cy="650911"/>
          </a:xfrm>
        </p:spPr>
        <p:txBody>
          <a:bodyPr/>
          <a:lstStyle/>
          <a:p>
            <a:r>
              <a:rPr lang="en-US" b="1" dirty="0" smtClean="0"/>
              <a:t>CAN I PARTICIPATE</a:t>
            </a:r>
            <a:r>
              <a:rPr lang="ru-RU" b="1" dirty="0" smtClean="0"/>
              <a:t>?</a:t>
            </a:r>
            <a:endParaRPr lang="en-US" b="1" dirty="0"/>
          </a:p>
        </p:txBody>
      </p:sp>
      <p:sp>
        <p:nvSpPr>
          <p:cNvPr id="39" name="Chevron 15"/>
          <p:cNvSpPr/>
          <p:nvPr/>
        </p:nvSpPr>
        <p:spPr bwMode="auto">
          <a:xfrm>
            <a:off x="2065164" y="1699339"/>
            <a:ext cx="1981200" cy="1430867"/>
          </a:xfrm>
          <a:prstGeom prst="chevron">
            <a:avLst>
              <a:gd name="adj" fmla="val 4171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5000" dirty="0">
              <a:solidFill>
                <a:srgbClr val="FFFFFF"/>
              </a:solidFill>
              <a:latin typeface="Entypo"/>
              <a:cs typeface="Entypo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  <a:latin typeface="Roboto condensed"/>
              <a:cs typeface="Roboto condensed"/>
            </a:endParaRPr>
          </a:p>
        </p:txBody>
      </p:sp>
      <p:sp>
        <p:nvSpPr>
          <p:cNvPr id="42" name="Chevron 21"/>
          <p:cNvSpPr/>
          <p:nvPr/>
        </p:nvSpPr>
        <p:spPr bwMode="auto">
          <a:xfrm>
            <a:off x="5587236" y="1739966"/>
            <a:ext cx="1982787" cy="1430867"/>
          </a:xfrm>
          <a:prstGeom prst="chevron">
            <a:avLst>
              <a:gd name="adj" fmla="val 41715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5000" dirty="0">
              <a:solidFill>
                <a:srgbClr val="FFFFFF"/>
              </a:solidFill>
              <a:latin typeface="Entypo"/>
              <a:cs typeface="Entypo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  <a:latin typeface="Roboto condensed"/>
              <a:cs typeface="Roboto condensed"/>
            </a:endParaRPr>
          </a:p>
        </p:txBody>
      </p:sp>
      <p:sp>
        <p:nvSpPr>
          <p:cNvPr id="51" name="Text Placeholder 8"/>
          <p:cNvSpPr txBox="1">
            <a:spLocks/>
          </p:cNvSpPr>
          <p:nvPr/>
        </p:nvSpPr>
        <p:spPr>
          <a:xfrm>
            <a:off x="1598583" y="3865714"/>
            <a:ext cx="3258336" cy="256679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457200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700" kern="1200">
                <a:solidFill>
                  <a:schemeClr val="tx1"/>
                </a:solidFill>
                <a:latin typeface="Open Sans"/>
                <a:ea typeface="+mn-ea"/>
                <a:cs typeface="Open Sans"/>
              </a:defRPr>
            </a:lvl1pPr>
            <a:lvl2pPr marL="6286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0858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Wingdings" panose="05000000000000000000" pitchFamily="2" charset="2"/>
              <a:buChar char="ü"/>
            </a:pPr>
            <a:r>
              <a:rPr lang="en-US" sz="1200" dirty="0" smtClean="0"/>
              <a:t>state-funded and fee-paying students 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en-US" sz="1200" dirty="0" smtClean="0"/>
              <a:t>Russian citizens and international students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en-US" sz="1200" dirty="0" smtClean="0"/>
              <a:t>at least </a:t>
            </a:r>
            <a:r>
              <a:rPr lang="ru-RU" sz="1200" dirty="0" smtClean="0"/>
              <a:t>4</a:t>
            </a:r>
            <a:r>
              <a:rPr lang="en-US" sz="1200" dirty="0" smtClean="0"/>
              <a:t> sessions completed for Bachelors (after 1</a:t>
            </a:r>
            <a:r>
              <a:rPr lang="en-US" sz="1200" baseline="30000" dirty="0" smtClean="0"/>
              <a:t>st</a:t>
            </a:r>
            <a:r>
              <a:rPr lang="en-US" sz="1200" dirty="0" smtClean="0"/>
              <a:t> year)</a:t>
            </a:r>
            <a:endParaRPr lang="ru-RU" sz="1200" dirty="0" smtClean="0"/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en-US" sz="1200" dirty="0" smtClean="0"/>
              <a:t>At least 1 session completed for Masters (after 1</a:t>
            </a:r>
            <a:r>
              <a:rPr lang="en-US" sz="1200" baseline="30000" dirty="0" smtClean="0"/>
              <a:t>st</a:t>
            </a:r>
            <a:r>
              <a:rPr lang="en-US" sz="1200" dirty="0" smtClean="0"/>
              <a:t> semester)</a:t>
            </a:r>
            <a:endParaRPr lang="ru-RU" sz="1200" dirty="0" smtClean="0"/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en-US" sz="1200" dirty="0" smtClean="0"/>
              <a:t>Post-grads if there are spots available</a:t>
            </a:r>
            <a:endParaRPr lang="ru-RU" sz="1200" dirty="0" smtClean="0"/>
          </a:p>
          <a:p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52" name="Text Placeholder 8"/>
          <p:cNvSpPr txBox="1">
            <a:spLocks/>
          </p:cNvSpPr>
          <p:nvPr/>
        </p:nvSpPr>
        <p:spPr>
          <a:xfrm>
            <a:off x="5146670" y="3865714"/>
            <a:ext cx="3725562" cy="275645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457200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700" kern="1200">
                <a:solidFill>
                  <a:schemeClr val="tx1"/>
                </a:solidFill>
                <a:latin typeface="Open Sans"/>
                <a:ea typeface="+mn-ea"/>
                <a:cs typeface="Open Sans"/>
              </a:defRPr>
            </a:lvl1pPr>
            <a:lvl2pPr marL="6286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0858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Wingdings" panose="05000000000000000000" pitchFamily="2" charset="2"/>
              <a:buChar char="ü"/>
            </a:pPr>
            <a:r>
              <a:rPr lang="en-US" sz="1200" dirty="0"/>
              <a:t>good academic performance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en-US" sz="1200" dirty="0"/>
              <a:t>knowledge of the language at the level </a:t>
            </a:r>
            <a:r>
              <a:rPr lang="en-US" sz="1200" dirty="0" smtClean="0"/>
              <a:t>required (English - at least B2)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en-US" sz="1200" dirty="0" smtClean="0"/>
              <a:t>language </a:t>
            </a:r>
            <a:r>
              <a:rPr lang="en-US" sz="1200" dirty="0"/>
              <a:t>certificates, if required in the host institution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en-US" sz="1200" dirty="0"/>
              <a:t>n</a:t>
            </a:r>
            <a:r>
              <a:rPr lang="en-US" sz="1200" dirty="0" smtClean="0"/>
              <a:t>o failed exams</a:t>
            </a:r>
            <a:endParaRPr lang="en-US" sz="1200" dirty="0"/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en-US" sz="1200" dirty="0"/>
              <a:t>preference is given to students who have not previously participated in exchange </a:t>
            </a:r>
            <a:r>
              <a:rPr lang="en-US" sz="1200" dirty="0" smtClean="0"/>
              <a:t>programs</a:t>
            </a:r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56" name="Text Placeholder 8"/>
          <p:cNvSpPr txBox="1">
            <a:spLocks/>
          </p:cNvSpPr>
          <p:nvPr/>
        </p:nvSpPr>
        <p:spPr>
          <a:xfrm>
            <a:off x="1806431" y="3346343"/>
            <a:ext cx="3050488" cy="31570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457200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700" kern="1200">
                <a:solidFill>
                  <a:schemeClr val="tx1"/>
                </a:solidFill>
                <a:latin typeface="Open Sans"/>
                <a:ea typeface="+mn-ea"/>
                <a:cs typeface="Open Sans"/>
              </a:defRPr>
            </a:lvl1pPr>
            <a:lvl2pPr marL="6286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0858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1600" b="1" dirty="0">
                <a:solidFill>
                  <a:schemeClr val="tx2"/>
                </a:solidFill>
              </a:rPr>
              <a:t>Who can participate?</a:t>
            </a:r>
            <a:endParaRPr lang="en-US" sz="1600" b="1" dirty="0" smtClean="0">
              <a:solidFill>
                <a:schemeClr val="tx2"/>
              </a:solidFill>
            </a:endParaRPr>
          </a:p>
        </p:txBody>
      </p:sp>
      <p:sp>
        <p:nvSpPr>
          <p:cNvPr id="57" name="Text Placeholder 8"/>
          <p:cNvSpPr txBox="1">
            <a:spLocks/>
          </p:cNvSpPr>
          <p:nvPr/>
        </p:nvSpPr>
        <p:spPr>
          <a:xfrm>
            <a:off x="5705096" y="3374495"/>
            <a:ext cx="1520039" cy="287557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0" indent="0" algn="l" defTabSz="457200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700" kern="1200">
                <a:solidFill>
                  <a:schemeClr val="tx1"/>
                </a:solidFill>
                <a:latin typeface="Open Sans"/>
                <a:ea typeface="+mn-ea"/>
                <a:cs typeface="Open Sans"/>
              </a:defRPr>
            </a:lvl1pPr>
            <a:lvl2pPr marL="6286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0858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1600" b="1" dirty="0" smtClean="0">
                <a:solidFill>
                  <a:schemeClr val="tx2"/>
                </a:solidFill>
              </a:rPr>
              <a:t>Requirements</a:t>
            </a:r>
            <a:r>
              <a:rPr lang="ru-RU" sz="1600" dirty="0" smtClean="0">
                <a:solidFill>
                  <a:schemeClr val="tx2"/>
                </a:solidFill>
              </a:rPr>
              <a:t>:</a:t>
            </a:r>
            <a:endParaRPr lang="en-US" sz="1600" dirty="0" smtClean="0">
              <a:solidFill>
                <a:schemeClr val="tx2"/>
              </a:solidFill>
            </a:endParaRPr>
          </a:p>
        </p:txBody>
      </p:sp>
      <p:sp>
        <p:nvSpPr>
          <p:cNvPr id="11" name="Text Placeholder 9"/>
          <p:cNvSpPr txBox="1">
            <a:spLocks/>
          </p:cNvSpPr>
          <p:nvPr/>
        </p:nvSpPr>
        <p:spPr>
          <a:xfrm>
            <a:off x="436722" y="6524128"/>
            <a:ext cx="1597384" cy="328861"/>
          </a:xfrm>
          <a:prstGeom prst="rect">
            <a:avLst/>
          </a:prstGeom>
          <a:solidFill>
            <a:schemeClr val="accent6"/>
          </a:solidFill>
        </p:spPr>
        <p:txBody>
          <a:bodyPr anchor="ctr">
            <a:normAutofit fontScale="47500" lnSpcReduction="20000"/>
          </a:bodyPr>
          <a:lstStyle>
            <a:lvl1pPr marL="0" indent="0" algn="l" defTabSz="457200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700" kern="1200">
                <a:solidFill>
                  <a:schemeClr val="tx1"/>
                </a:solidFill>
                <a:latin typeface="Open Sans"/>
                <a:ea typeface="+mn-ea"/>
                <a:cs typeface="Open Sans"/>
              </a:defRPr>
            </a:lvl1pPr>
            <a:lvl2pPr marL="6286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0858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en-US" sz="1400" dirty="0" smtClean="0">
                <a:solidFill>
                  <a:srgbClr val="FFFFFF"/>
                </a:solidFill>
                <a:latin typeface="Georgia"/>
                <a:cs typeface="Georgia"/>
              </a:rPr>
              <a:t>International student mobility 2020</a:t>
            </a:r>
            <a:endParaRPr lang="en-US" sz="1400" dirty="0">
              <a:solidFill>
                <a:srgbClr val="FFFFFF"/>
              </a:solidFill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51412183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2" grpId="0" animBg="1"/>
      <p:bldP spid="51" grpId="0"/>
      <p:bldP spid="52" grpId="0"/>
      <p:bldP spid="56" grpId="0"/>
      <p:bldP spid="5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4258" y="4294913"/>
            <a:ext cx="1809742" cy="25580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9423" y="79906"/>
            <a:ext cx="1871341" cy="255405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136" y="949852"/>
            <a:ext cx="2354218" cy="19500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0790" y="0"/>
            <a:ext cx="1954389" cy="650911"/>
          </a:xfrm>
        </p:spPr>
        <p:txBody>
          <a:bodyPr/>
          <a:lstStyle/>
          <a:p>
            <a:r>
              <a:rPr lang="en-US" b="1" dirty="0" smtClean="0"/>
              <a:t>HOW CAN I PARTICIPATE</a:t>
            </a:r>
            <a:r>
              <a:rPr lang="ru-RU" b="1" dirty="0" smtClean="0"/>
              <a:t>?</a:t>
            </a:r>
            <a:endParaRPr lang="en-US" b="1" dirty="0"/>
          </a:p>
        </p:txBody>
      </p:sp>
      <p:sp>
        <p:nvSpPr>
          <p:cNvPr id="43" name="Chevron 30"/>
          <p:cNvSpPr/>
          <p:nvPr/>
        </p:nvSpPr>
        <p:spPr bwMode="auto">
          <a:xfrm>
            <a:off x="3420921" y="807705"/>
            <a:ext cx="1981200" cy="1430867"/>
          </a:xfrm>
          <a:prstGeom prst="chevron">
            <a:avLst>
              <a:gd name="adj" fmla="val 41715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  <a:latin typeface="Roboto condensed"/>
              <a:cs typeface="Roboto condensed"/>
            </a:endParaRPr>
          </a:p>
        </p:txBody>
      </p:sp>
      <p:sp>
        <p:nvSpPr>
          <p:cNvPr id="53" name="Text Placeholder 8"/>
          <p:cNvSpPr txBox="1">
            <a:spLocks/>
          </p:cNvSpPr>
          <p:nvPr/>
        </p:nvSpPr>
        <p:spPr>
          <a:xfrm>
            <a:off x="700692" y="2785404"/>
            <a:ext cx="6981092" cy="3662086"/>
          </a:xfrm>
          <a:prstGeom prst="rect">
            <a:avLst/>
          </a:prstGeom>
        </p:spPr>
        <p:txBody>
          <a:bodyPr numCol="2" spcCol="360000">
            <a:noAutofit/>
          </a:bodyPr>
          <a:lstStyle>
            <a:lvl1pPr marL="0" indent="0" algn="l" defTabSz="457200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700" kern="1200">
                <a:solidFill>
                  <a:schemeClr val="tx1"/>
                </a:solidFill>
                <a:latin typeface="Open Sans"/>
                <a:ea typeface="+mn-ea"/>
                <a:cs typeface="Open Sans"/>
              </a:defRPr>
            </a:lvl1pPr>
            <a:lvl2pPr marL="6286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0858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>
              <a:buFont typeface="+mj-lt"/>
              <a:buAutoNum type="arabicPeriod"/>
            </a:pPr>
            <a:r>
              <a:rPr lang="en-US" sz="1400" b="1" dirty="0" smtClean="0"/>
              <a:t>preliminary </a:t>
            </a:r>
            <a:r>
              <a:rPr lang="en-US" sz="1400" b="1" dirty="0"/>
              <a:t>individual study </a:t>
            </a:r>
            <a:r>
              <a:rPr lang="en-US" sz="1400" b="1" dirty="0" smtClean="0"/>
              <a:t>plan (IUP) </a:t>
            </a:r>
            <a:r>
              <a:rPr lang="en-US" sz="1400" b="1" dirty="0"/>
              <a:t>for each university applying agreed </a:t>
            </a:r>
            <a:r>
              <a:rPr lang="en-US" sz="1400" b="1" dirty="0" smtClean="0"/>
              <a:t>with the study </a:t>
            </a:r>
            <a:r>
              <a:rPr lang="en-US" sz="1400" b="1" dirty="0"/>
              <a:t>office</a:t>
            </a:r>
            <a:r>
              <a:rPr lang="ru-RU" sz="1400" b="1" dirty="0"/>
              <a:t> </a:t>
            </a:r>
            <a:r>
              <a:rPr lang="en-US" sz="1400" b="1" dirty="0"/>
              <a:t>with a minimum workload of 9 ECTS per quarter / 18 ECTS per semester.</a:t>
            </a:r>
            <a:r>
              <a:rPr lang="en-US" sz="1400" b="1" dirty="0" smtClean="0"/>
              <a:t/>
            </a:r>
            <a:br>
              <a:rPr lang="en-US" sz="1400" b="1" dirty="0" smtClean="0"/>
            </a:br>
            <a:endParaRPr lang="en-US" sz="1400" dirty="0" smtClean="0"/>
          </a:p>
          <a:p>
            <a:pPr marL="228600" indent="-228600">
              <a:buFont typeface="+mj-lt"/>
              <a:buAutoNum type="arabicPeriod"/>
            </a:pPr>
            <a:r>
              <a:rPr lang="en-US" sz="1400" dirty="0" smtClean="0"/>
              <a:t>motivation </a:t>
            </a:r>
            <a:r>
              <a:rPr lang="en-US" sz="1400" dirty="0"/>
              <a:t>letter (400 - 600 words</a:t>
            </a:r>
            <a:r>
              <a:rPr lang="en-US" sz="1400" dirty="0" smtClean="0"/>
              <a:t>)</a:t>
            </a:r>
            <a:br>
              <a:rPr lang="en-US" sz="1400" dirty="0" smtClean="0"/>
            </a:br>
            <a:r>
              <a:rPr lang="en-US" sz="1400" dirty="0" smtClean="0"/>
              <a:t>a </a:t>
            </a:r>
            <a:r>
              <a:rPr lang="en-US" sz="1400" dirty="0"/>
              <a:t>file with a estimated </a:t>
            </a:r>
            <a:r>
              <a:rPr lang="en-US" sz="1400" dirty="0" smtClean="0"/>
              <a:t>budget</a:t>
            </a:r>
          </a:p>
          <a:p>
            <a:pPr marL="228600" indent="-228600">
              <a:buFont typeface="+mj-lt"/>
              <a:buAutoNum type="arabicPeriod"/>
            </a:pPr>
            <a:endParaRPr lang="ru-RU" sz="1400" dirty="0"/>
          </a:p>
          <a:p>
            <a:r>
              <a:rPr lang="en-US" sz="1400" dirty="0" smtClean="0"/>
              <a:t>3</a:t>
            </a:r>
            <a:r>
              <a:rPr lang="ru-RU" sz="1400" dirty="0" smtClean="0"/>
              <a:t>. </a:t>
            </a:r>
            <a:r>
              <a:rPr lang="en-US" sz="1400" dirty="0"/>
              <a:t>Formal Application </a:t>
            </a:r>
            <a:r>
              <a:rPr lang="en-US" sz="1400" dirty="0" smtClean="0"/>
              <a:t>signed </a:t>
            </a:r>
            <a:r>
              <a:rPr lang="en-US" sz="1400" dirty="0"/>
              <a:t>by Academic </a:t>
            </a:r>
            <a:r>
              <a:rPr lang="en-US" sz="1400" dirty="0" smtClean="0"/>
              <a:t>Supervisor</a:t>
            </a:r>
          </a:p>
          <a:p>
            <a:endParaRPr lang="en-US" sz="1400" dirty="0"/>
          </a:p>
          <a:p>
            <a:r>
              <a:rPr lang="en-US" sz="1400" dirty="0" smtClean="0"/>
              <a:t>4. Expenses </a:t>
            </a:r>
            <a:r>
              <a:rPr lang="en-US" sz="1400" dirty="0"/>
              <a:t>Estimation Form</a:t>
            </a:r>
            <a:endParaRPr lang="ru-RU" sz="1400" dirty="0" smtClean="0"/>
          </a:p>
          <a:p>
            <a:pPr marL="228600" indent="-228600">
              <a:buFont typeface="+mj-lt"/>
              <a:buAutoNum type="arabicPeriod"/>
            </a:pPr>
            <a:endParaRPr lang="en-US" sz="1400" dirty="0" smtClean="0"/>
          </a:p>
          <a:p>
            <a:r>
              <a:rPr lang="en-US" sz="1400" dirty="0" smtClean="0"/>
              <a:t>5</a:t>
            </a:r>
            <a:r>
              <a:rPr lang="ru-RU" sz="1400" dirty="0" smtClean="0"/>
              <a:t>. </a:t>
            </a:r>
            <a:r>
              <a:rPr lang="en-US" sz="1400" dirty="0" smtClean="0"/>
              <a:t>Language </a:t>
            </a:r>
            <a:r>
              <a:rPr lang="en-US" sz="1400" dirty="0"/>
              <a:t>proficiency </a:t>
            </a:r>
            <a:r>
              <a:rPr lang="en-US" sz="1400" dirty="0" smtClean="0"/>
              <a:t>evidence</a:t>
            </a:r>
            <a:r>
              <a:rPr lang="ru-RU" sz="1400" dirty="0" smtClean="0"/>
              <a:t>:</a:t>
            </a:r>
          </a:p>
          <a:p>
            <a:pPr marL="285750" indent="-285750">
              <a:buFontTx/>
              <a:buChar char="-"/>
            </a:pPr>
            <a:r>
              <a:rPr lang="en-US" sz="1400" dirty="0" smtClean="0"/>
              <a:t>valid </a:t>
            </a:r>
            <a:r>
              <a:rPr lang="en-US" sz="1400" dirty="0"/>
              <a:t>International Language Certificate e.g. TOEFL/IELTS/CAE </a:t>
            </a:r>
            <a:endParaRPr lang="ru-RU" sz="1400" dirty="0" smtClean="0"/>
          </a:p>
          <a:p>
            <a:pPr marL="285750" indent="-285750">
              <a:buFontTx/>
              <a:buChar char="-"/>
            </a:pPr>
            <a:r>
              <a:rPr lang="en-US" sz="1400" dirty="0" smtClean="0"/>
              <a:t>-</a:t>
            </a:r>
            <a:r>
              <a:rPr lang="en-US" sz="1400" dirty="0"/>
              <a:t> </a:t>
            </a:r>
            <a:r>
              <a:rPr lang="en-US" sz="1400" dirty="0">
                <a:hlinkClick r:id="rId5"/>
              </a:rPr>
              <a:t>HSE Independent English Test</a:t>
            </a:r>
            <a:r>
              <a:rPr lang="en-US" sz="1400" dirty="0"/>
              <a:t> result</a:t>
            </a:r>
            <a:br>
              <a:rPr lang="en-US" sz="1400" dirty="0"/>
            </a:br>
            <a:r>
              <a:rPr lang="en-US" sz="1400" dirty="0"/>
              <a:t>- Language proficiency confirmation from an appropriate authority, e.g. authorized test center, language school, HSE language instructor </a:t>
            </a:r>
            <a:r>
              <a:rPr lang="en-US" sz="1400" dirty="0" err="1" smtClean="0"/>
              <a:t>etc</a:t>
            </a:r>
            <a:endParaRPr lang="en-US" sz="1400" dirty="0" smtClean="0"/>
          </a:p>
          <a:p>
            <a:pPr marL="285750" indent="-285750">
              <a:buFontTx/>
              <a:buChar char="-"/>
            </a:pPr>
            <a:endParaRPr lang="ru-RU" sz="1400" dirty="0" smtClean="0"/>
          </a:p>
          <a:p>
            <a:r>
              <a:rPr lang="en-US" sz="1400" dirty="0" smtClean="0"/>
              <a:t>6.</a:t>
            </a:r>
            <a:r>
              <a:rPr lang="ru-RU" sz="1400" dirty="0" smtClean="0"/>
              <a:t> </a:t>
            </a:r>
            <a:r>
              <a:rPr lang="en-US" sz="1400" dirty="0"/>
              <a:t>(Optional) Supplementary documents proving applicant’s extracurricular / research / teaching activities</a:t>
            </a:r>
            <a:br>
              <a:rPr lang="en-US" sz="1400" dirty="0"/>
            </a:br>
            <a:r>
              <a:rPr lang="en-US" sz="1400" dirty="0" smtClean="0"/>
              <a:t/>
            </a:r>
            <a:br>
              <a:rPr lang="en-US" sz="1400" dirty="0" smtClean="0"/>
            </a:br>
            <a:endParaRPr lang="en-US" sz="1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124563" y="1143810"/>
            <a:ext cx="573915" cy="1138773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lvl="0"/>
            <a:endParaRPr lang="ru-RU" sz="3600" dirty="0">
              <a:solidFill>
                <a:schemeClr val="bg2"/>
              </a:solidFill>
            </a:endParaRPr>
          </a:p>
          <a:p>
            <a:endParaRPr lang="ru-RU" sz="3200" dirty="0"/>
          </a:p>
        </p:txBody>
      </p:sp>
      <p:sp>
        <p:nvSpPr>
          <p:cNvPr id="55" name="Text Placeholder 8"/>
          <p:cNvSpPr txBox="1">
            <a:spLocks/>
          </p:cNvSpPr>
          <p:nvPr/>
        </p:nvSpPr>
        <p:spPr>
          <a:xfrm>
            <a:off x="3249610" y="2331131"/>
            <a:ext cx="2469877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457200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700" kern="1200">
                <a:solidFill>
                  <a:schemeClr val="tx1"/>
                </a:solidFill>
                <a:latin typeface="Open Sans"/>
                <a:ea typeface="+mn-ea"/>
                <a:cs typeface="Open Sans"/>
              </a:defRPr>
            </a:lvl1pPr>
            <a:lvl2pPr marL="6286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0858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1600" b="1" dirty="0" smtClean="0">
                <a:solidFill>
                  <a:schemeClr val="tx2"/>
                </a:solidFill>
              </a:rPr>
              <a:t>List of documents</a:t>
            </a:r>
            <a:r>
              <a:rPr lang="ru-RU" sz="1600" b="1" dirty="0" smtClean="0">
                <a:solidFill>
                  <a:schemeClr val="tx2"/>
                </a:solidFill>
              </a:rPr>
              <a:t>:</a:t>
            </a:r>
            <a:endParaRPr lang="en-US" sz="1600" b="1" dirty="0" smtClean="0">
              <a:solidFill>
                <a:schemeClr val="tx2"/>
              </a:solidFill>
            </a:endParaRPr>
          </a:p>
        </p:txBody>
      </p:sp>
      <p:sp>
        <p:nvSpPr>
          <p:cNvPr id="9" name="Text Placeholder 9"/>
          <p:cNvSpPr txBox="1">
            <a:spLocks/>
          </p:cNvSpPr>
          <p:nvPr/>
        </p:nvSpPr>
        <p:spPr>
          <a:xfrm>
            <a:off x="436722" y="6524128"/>
            <a:ext cx="1597384" cy="328861"/>
          </a:xfrm>
          <a:prstGeom prst="rect">
            <a:avLst/>
          </a:prstGeom>
          <a:solidFill>
            <a:schemeClr val="accent6"/>
          </a:solidFill>
        </p:spPr>
        <p:txBody>
          <a:bodyPr anchor="ctr">
            <a:normAutofit fontScale="47500" lnSpcReduction="20000"/>
          </a:bodyPr>
          <a:lstStyle>
            <a:lvl1pPr marL="0" indent="0" algn="l" defTabSz="457200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700" kern="1200">
                <a:solidFill>
                  <a:schemeClr val="tx1"/>
                </a:solidFill>
                <a:latin typeface="Open Sans"/>
                <a:ea typeface="+mn-ea"/>
                <a:cs typeface="Open Sans"/>
              </a:defRPr>
            </a:lvl1pPr>
            <a:lvl2pPr marL="6286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0858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en-US" sz="1400" dirty="0" smtClean="0">
                <a:solidFill>
                  <a:srgbClr val="FFFFFF"/>
                </a:solidFill>
                <a:latin typeface="Georgia"/>
                <a:cs typeface="Georgia"/>
              </a:rPr>
              <a:t>International student mobility 2020</a:t>
            </a:r>
            <a:endParaRPr lang="en-US" sz="1400" dirty="0">
              <a:solidFill>
                <a:srgbClr val="FFFFFF"/>
              </a:solidFill>
              <a:latin typeface="Georgia"/>
              <a:cs typeface="Georgia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567354" y="95161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>
                <a:hlinkClick r:id="rId6"/>
              </a:rPr>
              <a:t>spb.hse.ru/</a:t>
            </a:r>
            <a:r>
              <a:rPr lang="en-US" dirty="0" err="1" smtClean="0">
                <a:hlinkClick r:id="rId6"/>
              </a:rPr>
              <a:t>io</a:t>
            </a:r>
            <a:r>
              <a:rPr lang="en-US" dirty="0" smtClean="0">
                <a:hlinkClick r:id="rId6"/>
              </a:rPr>
              <a:t>/</a:t>
            </a:r>
            <a:r>
              <a:rPr lang="en-US" dirty="0" err="1" smtClean="0">
                <a:hlinkClick r:id="rId6"/>
              </a:rPr>
              <a:t>studyabroad</a:t>
            </a:r>
            <a:r>
              <a:rPr lang="en-US" dirty="0" smtClean="0">
                <a:hlinkClick r:id="rId6"/>
              </a:rPr>
              <a:t>/callfall2020-21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661830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53" grpId="0"/>
      <p:bldP spid="5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4258" y="4241880"/>
            <a:ext cx="1809742" cy="25580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2121" y="498387"/>
            <a:ext cx="1871341" cy="255405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790" y="1578148"/>
            <a:ext cx="2354218" cy="19500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0790" y="0"/>
            <a:ext cx="1954389" cy="650911"/>
          </a:xfrm>
        </p:spPr>
        <p:txBody>
          <a:bodyPr/>
          <a:lstStyle/>
          <a:p>
            <a:r>
              <a:rPr lang="en-US" b="1" dirty="0" smtClean="0"/>
              <a:t>HOW CAN I PARTICIPATE</a:t>
            </a:r>
            <a:r>
              <a:rPr lang="ru-RU" b="1" dirty="0" smtClean="0"/>
              <a:t>?</a:t>
            </a:r>
            <a:endParaRPr lang="en-US" b="1" dirty="0"/>
          </a:p>
        </p:txBody>
      </p:sp>
      <p:sp>
        <p:nvSpPr>
          <p:cNvPr id="43" name="Chevron 30"/>
          <p:cNvSpPr/>
          <p:nvPr/>
        </p:nvSpPr>
        <p:spPr bwMode="auto">
          <a:xfrm>
            <a:off x="3420921" y="807705"/>
            <a:ext cx="1981200" cy="1430867"/>
          </a:xfrm>
          <a:prstGeom prst="chevron">
            <a:avLst>
              <a:gd name="adj" fmla="val 41715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  <a:latin typeface="Roboto condensed"/>
              <a:cs typeface="Roboto condensed"/>
            </a:endParaRPr>
          </a:p>
        </p:txBody>
      </p:sp>
      <p:sp>
        <p:nvSpPr>
          <p:cNvPr id="53" name="Text Placeholder 8"/>
          <p:cNvSpPr txBox="1">
            <a:spLocks/>
          </p:cNvSpPr>
          <p:nvPr/>
        </p:nvSpPr>
        <p:spPr>
          <a:xfrm>
            <a:off x="994002" y="3086341"/>
            <a:ext cx="6981092" cy="3086707"/>
          </a:xfrm>
          <a:prstGeom prst="rect">
            <a:avLst/>
          </a:prstGeom>
        </p:spPr>
        <p:txBody>
          <a:bodyPr numCol="2" spcCol="360000">
            <a:noAutofit/>
          </a:bodyPr>
          <a:lstStyle>
            <a:lvl1pPr marL="0" indent="0" algn="l" defTabSz="457200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700" kern="1200">
                <a:solidFill>
                  <a:schemeClr val="tx1"/>
                </a:solidFill>
                <a:latin typeface="Open Sans"/>
                <a:ea typeface="+mn-ea"/>
                <a:cs typeface="Open Sans"/>
              </a:defRPr>
            </a:lvl1pPr>
            <a:lvl2pPr marL="6286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0858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>
              <a:buFont typeface="+mj-lt"/>
              <a:buAutoNum type="arabicPeriod"/>
            </a:pPr>
            <a:r>
              <a:rPr lang="en-US" sz="1400" b="1" dirty="0" smtClean="0"/>
              <a:t>preliminary </a:t>
            </a:r>
            <a:r>
              <a:rPr lang="en-US" sz="1400" b="1" dirty="0"/>
              <a:t>individual study </a:t>
            </a:r>
            <a:r>
              <a:rPr lang="en-US" sz="1400" b="1" dirty="0" smtClean="0"/>
              <a:t>plan (IUP) </a:t>
            </a:r>
            <a:r>
              <a:rPr lang="en-US" sz="1400" b="1" dirty="0"/>
              <a:t>for each university applying agreed </a:t>
            </a:r>
            <a:r>
              <a:rPr lang="en-US" sz="1400" b="1" dirty="0" smtClean="0"/>
              <a:t>with the study office</a:t>
            </a:r>
            <a:br>
              <a:rPr lang="en-US" sz="1400" b="1" dirty="0" smtClean="0"/>
            </a:br>
            <a:endParaRPr lang="en-US" sz="1400" b="1" dirty="0" smtClean="0"/>
          </a:p>
          <a:p>
            <a:pPr marL="228600" indent="-228600">
              <a:buFont typeface="+mj-lt"/>
              <a:buAutoNum type="arabicPeriod"/>
            </a:pPr>
            <a:r>
              <a:rPr lang="en-US" sz="1400" dirty="0"/>
              <a:t>a letter of recommendation in English in free form from </a:t>
            </a:r>
            <a:r>
              <a:rPr lang="en-US" sz="1400" dirty="0" smtClean="0"/>
              <a:t>the professor/tutor </a:t>
            </a:r>
            <a:r>
              <a:rPr lang="en-US" sz="1400" dirty="0"/>
              <a:t>of the Higher School of Economics - St. Petersburg </a:t>
            </a:r>
            <a:r>
              <a:rPr lang="en-US" sz="1400" dirty="0" smtClean="0"/>
              <a:t>(except teachers of English </a:t>
            </a:r>
            <a:r>
              <a:rPr lang="en-US" sz="1400" dirty="0"/>
              <a:t>language</a:t>
            </a:r>
            <a:r>
              <a:rPr lang="en-US" sz="1400" dirty="0" smtClean="0"/>
              <a:t>)</a:t>
            </a:r>
            <a:br>
              <a:rPr lang="en-US" sz="1400" dirty="0" smtClean="0"/>
            </a:br>
            <a:endParaRPr lang="en-US" sz="1400" dirty="0" smtClean="0"/>
          </a:p>
          <a:p>
            <a:pPr marL="228600" indent="-228600">
              <a:buFont typeface="+mj-lt"/>
              <a:buAutoNum type="arabicPeriod"/>
            </a:pPr>
            <a:r>
              <a:rPr lang="en-US" sz="1400" dirty="0" smtClean="0"/>
              <a:t>motivation </a:t>
            </a:r>
            <a:r>
              <a:rPr lang="en-US" sz="1400" dirty="0"/>
              <a:t>letter (400 - 600 words</a:t>
            </a:r>
            <a:r>
              <a:rPr lang="en-US" sz="1400" dirty="0" smtClean="0"/>
              <a:t>)</a:t>
            </a:r>
            <a:br>
              <a:rPr lang="en-US" sz="1400" dirty="0" smtClean="0"/>
            </a:br>
            <a:endParaRPr lang="en-US" sz="1400" dirty="0" smtClean="0"/>
          </a:p>
          <a:p>
            <a:pPr marL="228600" indent="-228600">
              <a:buFont typeface="+mj-lt"/>
              <a:buAutoNum type="arabicPeriod"/>
            </a:pPr>
            <a:r>
              <a:rPr lang="en-US" sz="1400" dirty="0"/>
              <a:t>a file with a estimated </a:t>
            </a:r>
            <a:r>
              <a:rPr lang="en-US" sz="1400" dirty="0" smtClean="0"/>
              <a:t>budget</a:t>
            </a:r>
            <a:br>
              <a:rPr lang="en-US" sz="1400" dirty="0" smtClean="0"/>
            </a:br>
            <a:endParaRPr lang="en-US" sz="1400" dirty="0"/>
          </a:p>
          <a:p>
            <a:pPr marL="228600" indent="-228600">
              <a:buFont typeface="+mj-lt"/>
              <a:buAutoNum type="arabicPeriod"/>
            </a:pPr>
            <a:r>
              <a:rPr lang="en-US" sz="1400" dirty="0" smtClean="0"/>
              <a:t>International </a:t>
            </a:r>
            <a:r>
              <a:rPr lang="en-US" sz="1400" dirty="0"/>
              <a:t>language certificate (if available), or a certificate issued and signed by a teacher of a foreign language at the Higher School of Economics - St. </a:t>
            </a:r>
            <a:r>
              <a:rPr lang="en-US" sz="1400" dirty="0" smtClean="0"/>
              <a:t>Petersburg</a:t>
            </a:r>
            <a:br>
              <a:rPr lang="en-US" sz="1400" dirty="0" smtClean="0"/>
            </a:br>
            <a:endParaRPr lang="en-US" sz="1400" dirty="0" smtClean="0"/>
          </a:p>
          <a:p>
            <a:pPr marL="228600" indent="-228600">
              <a:buFont typeface="+mj-lt"/>
              <a:buAutoNum type="arabicPeriod"/>
            </a:pPr>
            <a:r>
              <a:rPr lang="en-US" sz="1400" dirty="0" smtClean="0"/>
              <a:t>Application </a:t>
            </a:r>
            <a:r>
              <a:rPr lang="en-US" sz="1400" dirty="0"/>
              <a:t>to participation in the exchange program, agreed with the </a:t>
            </a:r>
            <a:r>
              <a:rPr lang="en-US" sz="1400" dirty="0" smtClean="0"/>
              <a:t>academic supervisor and study office</a:t>
            </a:r>
            <a:endParaRPr lang="en-US" sz="1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124563" y="1143810"/>
            <a:ext cx="573915" cy="1138773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lvl="0"/>
            <a:endParaRPr lang="ru-RU" sz="3600" dirty="0">
              <a:solidFill>
                <a:schemeClr val="bg2"/>
              </a:solidFill>
            </a:endParaRPr>
          </a:p>
          <a:p>
            <a:endParaRPr lang="ru-RU" sz="3200" dirty="0"/>
          </a:p>
        </p:txBody>
      </p:sp>
      <p:sp>
        <p:nvSpPr>
          <p:cNvPr id="55" name="Text Placeholder 8"/>
          <p:cNvSpPr txBox="1">
            <a:spLocks/>
          </p:cNvSpPr>
          <p:nvPr/>
        </p:nvSpPr>
        <p:spPr>
          <a:xfrm>
            <a:off x="3249610" y="2409406"/>
            <a:ext cx="2469877" cy="28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457200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700" kern="1200">
                <a:solidFill>
                  <a:schemeClr val="tx1"/>
                </a:solidFill>
                <a:latin typeface="Open Sans"/>
                <a:ea typeface="+mn-ea"/>
                <a:cs typeface="Open Sans"/>
              </a:defRPr>
            </a:lvl1pPr>
            <a:lvl2pPr marL="6286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0858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1600" b="1" dirty="0" smtClean="0">
                <a:solidFill>
                  <a:schemeClr val="tx2"/>
                </a:solidFill>
              </a:rPr>
              <a:t>List of documents</a:t>
            </a:r>
            <a:r>
              <a:rPr lang="ru-RU" sz="1600" b="1" dirty="0" smtClean="0">
                <a:solidFill>
                  <a:schemeClr val="tx2"/>
                </a:solidFill>
              </a:rPr>
              <a:t>:</a:t>
            </a:r>
            <a:endParaRPr lang="en-US" sz="1600" b="1" dirty="0" smtClean="0">
              <a:solidFill>
                <a:schemeClr val="tx2"/>
              </a:solidFill>
            </a:endParaRPr>
          </a:p>
        </p:txBody>
      </p:sp>
      <p:sp>
        <p:nvSpPr>
          <p:cNvPr id="9" name="Text Placeholder 9"/>
          <p:cNvSpPr txBox="1">
            <a:spLocks/>
          </p:cNvSpPr>
          <p:nvPr/>
        </p:nvSpPr>
        <p:spPr>
          <a:xfrm>
            <a:off x="436722" y="6524128"/>
            <a:ext cx="1597384" cy="328861"/>
          </a:xfrm>
          <a:prstGeom prst="rect">
            <a:avLst/>
          </a:prstGeom>
          <a:solidFill>
            <a:schemeClr val="accent6"/>
          </a:solidFill>
        </p:spPr>
        <p:txBody>
          <a:bodyPr anchor="ctr">
            <a:normAutofit fontScale="47500" lnSpcReduction="20000"/>
          </a:bodyPr>
          <a:lstStyle>
            <a:lvl1pPr marL="0" indent="0" algn="l" defTabSz="457200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700" kern="1200">
                <a:solidFill>
                  <a:schemeClr val="tx1"/>
                </a:solidFill>
                <a:latin typeface="Open Sans"/>
                <a:ea typeface="+mn-ea"/>
                <a:cs typeface="Open Sans"/>
              </a:defRPr>
            </a:lvl1pPr>
            <a:lvl2pPr marL="6286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0858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en-US" sz="1400" dirty="0" smtClean="0">
                <a:solidFill>
                  <a:srgbClr val="FFFFFF"/>
                </a:solidFill>
                <a:latin typeface="Georgia"/>
                <a:cs typeface="Georgia"/>
              </a:rPr>
              <a:t>International student mobility 2020</a:t>
            </a:r>
            <a:endParaRPr lang="en-US" sz="1400" dirty="0">
              <a:solidFill>
                <a:srgbClr val="FFFFFF"/>
              </a:solidFill>
              <a:latin typeface="Georgia"/>
              <a:cs typeface="Georgia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567354" y="95161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>
                <a:hlinkClick r:id="rId5"/>
              </a:rPr>
              <a:t>spb.hse.ru/</a:t>
            </a:r>
            <a:r>
              <a:rPr lang="en-US" dirty="0" err="1" smtClean="0">
                <a:hlinkClick r:id="rId5"/>
              </a:rPr>
              <a:t>io</a:t>
            </a:r>
            <a:r>
              <a:rPr lang="en-US" dirty="0" smtClean="0">
                <a:hlinkClick r:id="rId5"/>
              </a:rPr>
              <a:t>/</a:t>
            </a:r>
            <a:r>
              <a:rPr lang="en-US" dirty="0" err="1" smtClean="0">
                <a:hlinkClick r:id="rId5"/>
              </a:rPr>
              <a:t>studyabroad</a:t>
            </a:r>
            <a:r>
              <a:rPr lang="en-US" dirty="0" smtClean="0">
                <a:hlinkClick r:id="rId5"/>
              </a:rPr>
              <a:t>/callfall2020-21</a:t>
            </a:r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8657" y="960865"/>
            <a:ext cx="6951781" cy="5811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47828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53" grpId="0"/>
      <p:bldP spid="55" grpId="0"/>
    </p:bldLst>
  </p:timing>
</p:sld>
</file>

<file path=ppt/theme/theme1.xml><?xml version="1.0" encoding="utf-8"?>
<a:theme xmlns:a="http://schemas.openxmlformats.org/drawingml/2006/main" name="Office Theme">
  <a:themeElements>
    <a:clrScheme name="Другая 16">
      <a:dk1>
        <a:srgbClr val="474747"/>
      </a:dk1>
      <a:lt1>
        <a:srgbClr val="FFFFFF"/>
      </a:lt1>
      <a:dk2>
        <a:srgbClr val="474747"/>
      </a:dk2>
      <a:lt2>
        <a:srgbClr val="FFFFFF"/>
      </a:lt2>
      <a:accent1>
        <a:srgbClr val="90CAC8"/>
      </a:accent1>
      <a:accent2>
        <a:srgbClr val="55AEAA"/>
      </a:accent2>
      <a:accent3>
        <a:srgbClr val="397877"/>
      </a:accent3>
      <a:accent4>
        <a:srgbClr val="185080"/>
      </a:accent4>
      <a:accent5>
        <a:srgbClr val="2B84D3"/>
      </a:accent5>
      <a:accent6>
        <a:srgbClr val="216BAB"/>
      </a:accent6>
      <a:hlink>
        <a:srgbClr val="216BAB"/>
      </a:hlink>
      <a:folHlink>
        <a:srgbClr val="2B84D3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25400" cap="flat">
          <a:noFill/>
          <a:miter lim="400000"/>
        </a:ln>
        <a:effectLst/>
        <a:extLst>
          <a:ext uri="{C572A759-6A51-4108-AA02-DFA0A04FC94B}">
            <ma14:wrappingTextBoxFlag xmlns="" xmlns:ma14="http://schemas.microsoft.com/office/mac/drawingml/2011/main" val="1"/>
          </a:ext>
        </a:extLst>
      </a:spPr>
      <a:bodyPr wrap="square" lIns="0" tIns="0" rIns="0" bIns="0" numCol="1" anchor="t">
        <a:spAutoFit/>
      </a:bodyPr>
      <a:lstStyle>
        <a:defPPr algn="ctr">
          <a:spcBef>
            <a:spcPts val="75"/>
          </a:spcBef>
          <a:defRPr sz="800" dirty="0" smtClean="0"/>
        </a:defPPr>
      </a:lst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18180</TotalTime>
  <Words>889</Words>
  <Application>Microsoft Office PowerPoint</Application>
  <PresentationFormat>Экран (4:3)</PresentationFormat>
  <Paragraphs>190</Paragraphs>
  <Slides>14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8" baseType="lpstr">
      <vt:lpstr>맑은 고딕</vt:lpstr>
      <vt:lpstr>ＭＳ Ｐゴシック</vt:lpstr>
      <vt:lpstr>Arial</vt:lpstr>
      <vt:lpstr>Calibri</vt:lpstr>
      <vt:lpstr>Entypo</vt:lpstr>
      <vt:lpstr>Georgia</vt:lpstr>
      <vt:lpstr>Helvetica</vt:lpstr>
      <vt:lpstr>Open sans</vt:lpstr>
      <vt:lpstr>Open sans</vt:lpstr>
      <vt:lpstr>Roboto condensed</vt:lpstr>
      <vt:lpstr>Tahoma</vt:lpstr>
      <vt:lpstr>Times New Roman</vt:lpstr>
      <vt:lpstr>Wingdings</vt:lpstr>
      <vt:lpstr>Office Theme</vt:lpstr>
      <vt:lpstr>Презентация PowerPoint</vt:lpstr>
      <vt:lpstr>Презентация PowerPoint</vt:lpstr>
      <vt:lpstr>Презентация PowerPoint</vt:lpstr>
      <vt:lpstr>WHAT KIND OF EXCHANGE PROGRAMMES ARE THERE?</vt:lpstr>
      <vt:lpstr>EXCHANGE PROGRAMMES OPPROTUNITIES HSE SAINT-PETERSBURG</vt:lpstr>
      <vt:lpstr>PARTNER UNIVERSITY  SUMMER SCHOOLS</vt:lpstr>
      <vt:lpstr>CAN I PARTICIPATE?</vt:lpstr>
      <vt:lpstr>HOW CAN I PARTICIPATE?</vt:lpstr>
      <vt:lpstr>HOW CAN I PARTICIPATE?</vt:lpstr>
      <vt:lpstr>Презентация PowerPoint</vt:lpstr>
      <vt:lpstr>HOW MUCH WILL I SPEND?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Wahyu</dc:creator>
  <cp:lastModifiedBy>Ховалыг Евгения Тугеровна</cp:lastModifiedBy>
  <cp:revision>2026</cp:revision>
  <dcterms:created xsi:type="dcterms:W3CDTF">2014-10-02T10:08:59Z</dcterms:created>
  <dcterms:modified xsi:type="dcterms:W3CDTF">2020-01-31T16:03:04Z</dcterms:modified>
</cp:coreProperties>
</file>