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71" r:id="rId3"/>
    <p:sldId id="273" r:id="rId4"/>
    <p:sldId id="274" r:id="rId5"/>
    <p:sldId id="275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4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7E2B1B-4F3E-B421-1F83-AF1F5A4B7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B6DDE56-DFA6-E5ED-213F-884A23295B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03A1D95-3068-305C-A839-60D996F44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53628-2723-41F9-87E4-71D257AD5F9E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A588BEF-3181-5680-602C-88A980E44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E661A7-D7DB-F57A-40CC-34B4C4D1F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A26-673D-4AE5-9F51-6B4D098A0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070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946194-052F-6B60-3FB0-FF174126D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721FCA1-3311-305E-51C9-7769D3D1D7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7E4BCE-4490-4A42-A5C6-EABAC98F0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53628-2723-41F9-87E4-71D257AD5F9E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8A31C5D-F28A-C015-F5CB-1E7372505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06C73D-CDE4-2EAB-1007-FBEDF2362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A26-673D-4AE5-9F51-6B4D098A0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405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F48C9C3-7733-7C41-6FE8-2000ABA10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2113EA5-D44D-23DC-CA08-45B98AFE70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3B65BA-90E0-9760-440E-38CF88004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53628-2723-41F9-87E4-71D257AD5F9E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3856BA-F1E4-425B-C333-BD17AB173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E5704BD-1729-8ADF-0A57-4090AD563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A26-673D-4AE5-9F51-6B4D098A0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1675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бложк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8" descr="A blue circle with white text&#10;&#10;Description automatically generated with low confidence">
            <a:extLst>
              <a:ext uri="{FF2B5EF4-FFF2-40B4-BE49-F238E27FC236}">
                <a16:creationId xmlns:a16="http://schemas.microsoft.com/office/drawing/2014/main" id="{BA292C80-0DA8-194A-9A66-279048FA2A5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3859" y="962173"/>
            <a:ext cx="886499" cy="886499"/>
          </a:xfrm>
          <a:prstGeom prst="rect">
            <a:avLst/>
          </a:prstGeom>
        </p:spPr>
      </p:pic>
      <p:cxnSp>
        <p:nvCxnSpPr>
          <p:cNvPr id="11" name="Straight Connector 48">
            <a:extLst>
              <a:ext uri="{FF2B5EF4-FFF2-40B4-BE49-F238E27FC236}">
                <a16:creationId xmlns:a16="http://schemas.microsoft.com/office/drawing/2014/main" id="{313EF906-5BAC-0141-A198-076E155DF9E2}"/>
              </a:ext>
            </a:extLst>
          </p:cNvPr>
          <p:cNvCxnSpPr>
            <a:cxnSpLocks/>
          </p:cNvCxnSpPr>
          <p:nvPr userDrawn="1"/>
        </p:nvCxnSpPr>
        <p:spPr>
          <a:xfrm>
            <a:off x="6090212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50">
            <a:extLst>
              <a:ext uri="{FF2B5EF4-FFF2-40B4-BE49-F238E27FC236}">
                <a16:creationId xmlns:a16="http://schemas.microsoft.com/office/drawing/2014/main" id="{61206A97-26F2-E646-8775-9928FEF465B5}"/>
              </a:ext>
            </a:extLst>
          </p:cNvPr>
          <p:cNvCxnSpPr>
            <a:cxnSpLocks/>
          </p:cNvCxnSpPr>
          <p:nvPr userDrawn="1"/>
        </p:nvCxnSpPr>
        <p:spPr>
          <a:xfrm>
            <a:off x="8642581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51">
            <a:extLst>
              <a:ext uri="{FF2B5EF4-FFF2-40B4-BE49-F238E27FC236}">
                <a16:creationId xmlns:a16="http://schemas.microsoft.com/office/drawing/2014/main" id="{28E0E5F6-C1CA-9B41-B1DB-6E4FB509084D}"/>
              </a:ext>
            </a:extLst>
          </p:cNvPr>
          <p:cNvCxnSpPr>
            <a:cxnSpLocks/>
          </p:cNvCxnSpPr>
          <p:nvPr userDrawn="1"/>
        </p:nvCxnSpPr>
        <p:spPr>
          <a:xfrm>
            <a:off x="11179047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6007C52F-2E27-E24A-B9DC-AAAB052DBD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7967" y="2404670"/>
            <a:ext cx="7634059" cy="1978323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4300" b="0" i="0" baseline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презентации</a:t>
            </a:r>
            <a:b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может быть набрано в две </a:t>
            </a:r>
            <a:b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или три строки (43 </a:t>
            </a:r>
            <a:r>
              <a:rPr lang="en-GB" sz="4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4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4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0" name="Текст 19">
            <a:extLst>
              <a:ext uri="{FF2B5EF4-FFF2-40B4-BE49-F238E27FC236}">
                <a16:creationId xmlns:a16="http://schemas.microsoft.com/office/drawing/2014/main" id="{18109844-C2E7-354F-9C01-8834E4DCE3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947" y="1187841"/>
            <a:ext cx="3848717" cy="435163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 i="0">
                <a:latin typeface="HSE Sans" panose="02000000000000000000" pitchFamily="2" charset="0"/>
              </a:defRPr>
            </a:lvl1pPr>
            <a:lvl2pPr marL="457200" indent="0" algn="l">
              <a:buNone/>
              <a:defRPr sz="1600" b="0" i="0">
                <a:latin typeface="HSE Sans" panose="02000000000000000000" pitchFamily="2" charset="0"/>
              </a:defRPr>
            </a:lvl2pPr>
            <a:lvl3pPr marL="914400" indent="0" algn="l">
              <a:buNone/>
              <a:defRPr sz="1600" b="0" i="0">
                <a:latin typeface="HSE Sans" panose="02000000000000000000" pitchFamily="2" charset="0"/>
              </a:defRPr>
            </a:lvl3pPr>
            <a:lvl4pPr marL="1371600" indent="0" algn="l">
              <a:buNone/>
              <a:defRPr sz="1600" b="0" i="0">
                <a:latin typeface="HSE Sans" panose="02000000000000000000" pitchFamily="2" charset="0"/>
              </a:defRPr>
            </a:lvl4pPr>
            <a:lvl5pPr marL="1828800" indent="0" algn="l">
              <a:buNone/>
              <a:defRPr sz="1600" b="0" i="0">
                <a:latin typeface="HSE Sans" panose="02000000000000000000" pitchFamily="2" charset="0"/>
              </a:defRPr>
            </a:lvl5pPr>
          </a:lstStyle>
          <a:p>
            <a:r>
              <a:rPr lang="ru-RU" dirty="0">
                <a:latin typeface="HSE Sans" panose="02000000000000000000" pitchFamily="2" charset="0"/>
              </a:rPr>
              <a:t>Название факультета</a:t>
            </a:r>
            <a:br>
              <a:rPr lang="ru-RU" dirty="0">
                <a:latin typeface="HSE Sans" panose="02000000000000000000" pitchFamily="2" charset="0"/>
              </a:rPr>
            </a:br>
            <a:r>
              <a:rPr lang="ru-RU" dirty="0">
                <a:latin typeface="HSE Sans" panose="02000000000000000000" pitchFamily="2" charset="0"/>
              </a:rPr>
              <a:t>в две строки</a:t>
            </a:r>
            <a:r>
              <a:rPr lang="en-GB" dirty="0">
                <a:latin typeface="HSE Sans" panose="02000000000000000000" pitchFamily="2" charset="0"/>
              </a:rPr>
              <a:t> (16 </a:t>
            </a:r>
            <a:r>
              <a:rPr lang="en-GB" dirty="0" err="1">
                <a:latin typeface="HSE Sans" panose="02000000000000000000" pitchFamily="2" charset="0"/>
              </a:rPr>
              <a:t>pt</a:t>
            </a:r>
            <a:r>
              <a:rPr lang="en-GB" dirty="0">
                <a:latin typeface="HSE Sans" panose="02000000000000000000" pitchFamily="2" charset="0"/>
              </a:rPr>
              <a:t>)</a:t>
            </a:r>
            <a:endParaRPr lang="ru-RU" dirty="0">
              <a:latin typeface="HSE Sans" panose="02000000000000000000" pitchFamily="2" charset="0"/>
            </a:endParaRPr>
          </a:p>
        </p:txBody>
      </p:sp>
      <p:sp>
        <p:nvSpPr>
          <p:cNvPr id="25" name="Текст 24">
            <a:extLst>
              <a:ext uri="{FF2B5EF4-FFF2-40B4-BE49-F238E27FC236}">
                <a16:creationId xmlns:a16="http://schemas.microsoft.com/office/drawing/2014/main" id="{40A04329-C800-BB42-BFE0-7E3C68848DA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59420" y="1173829"/>
            <a:ext cx="2278063" cy="463186"/>
          </a:xfrm>
        </p:spPr>
        <p:txBody>
          <a:bodyPr lIns="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sp>
        <p:nvSpPr>
          <p:cNvPr id="27" name="Текст 26">
            <a:extLst>
              <a:ext uri="{FF2B5EF4-FFF2-40B4-BE49-F238E27FC236}">
                <a16:creationId xmlns:a16="http://schemas.microsoft.com/office/drawing/2014/main" id="{98337931-3EC2-F348-99EA-860F4FFDC188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8786720" y="1173829"/>
            <a:ext cx="2217738" cy="463186"/>
          </a:xfrm>
        </p:spPr>
        <p:txBody>
          <a:bodyPr lIns="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dirty="0">
                <a:latin typeface="HSE Sans" panose="02000000000000000000" pitchFamily="2" charset="0"/>
              </a:rPr>
              <a:t>Москва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2022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sp>
        <p:nvSpPr>
          <p:cNvPr id="29" name="Текст 28">
            <a:extLst>
              <a:ext uri="{FF2B5EF4-FFF2-40B4-BE49-F238E27FC236}">
                <a16:creationId xmlns:a16="http://schemas.microsoft.com/office/drawing/2014/main" id="{EEA7A79B-D410-B44F-BF32-C3EAEFC20A6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7967" y="4824914"/>
            <a:ext cx="7625267" cy="652860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600" dirty="0">
                <a:latin typeface="HSE Sans" panose="02000000000000000000" pitchFamily="2" charset="0"/>
              </a:rPr>
              <a:t>Если нужно больше места, то используйте подзаголовок</a:t>
            </a:r>
            <a:r>
              <a:rPr lang="en-GB" sz="1600" dirty="0">
                <a:latin typeface="HSE Sans" panose="02000000000000000000" pitchFamily="2" charset="0"/>
              </a:rPr>
              <a:t> (16 </a:t>
            </a:r>
            <a:r>
              <a:rPr lang="en-GB" sz="1600" dirty="0" err="1">
                <a:latin typeface="HSE Sans" panose="02000000000000000000" pitchFamily="2" charset="0"/>
              </a:rPr>
              <a:t>pt</a:t>
            </a:r>
            <a:r>
              <a:rPr lang="en-GB" sz="1600" dirty="0">
                <a:latin typeface="HSE Sans" panose="02000000000000000000" pitchFamily="2" charset="0"/>
              </a:rPr>
              <a:t>)</a:t>
            </a:r>
            <a:endParaRPr lang="ru-RU" sz="16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132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ложка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8" descr="A blue circle with white text&#10;&#10;Description automatically generated with low confidence">
            <a:extLst>
              <a:ext uri="{FF2B5EF4-FFF2-40B4-BE49-F238E27FC236}">
                <a16:creationId xmlns:a16="http://schemas.microsoft.com/office/drawing/2014/main" id="{BA292C80-0DA8-194A-9A66-279048FA2A5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3859" y="962173"/>
            <a:ext cx="886499" cy="886499"/>
          </a:xfrm>
          <a:prstGeom prst="rect">
            <a:avLst/>
          </a:prstGeom>
        </p:spPr>
      </p:pic>
      <p:cxnSp>
        <p:nvCxnSpPr>
          <p:cNvPr id="11" name="Straight Connector 48">
            <a:extLst>
              <a:ext uri="{FF2B5EF4-FFF2-40B4-BE49-F238E27FC236}">
                <a16:creationId xmlns:a16="http://schemas.microsoft.com/office/drawing/2014/main" id="{313EF906-5BAC-0141-A198-076E155DF9E2}"/>
              </a:ext>
            </a:extLst>
          </p:cNvPr>
          <p:cNvCxnSpPr>
            <a:cxnSpLocks/>
          </p:cNvCxnSpPr>
          <p:nvPr userDrawn="1"/>
        </p:nvCxnSpPr>
        <p:spPr>
          <a:xfrm>
            <a:off x="6090212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50">
            <a:extLst>
              <a:ext uri="{FF2B5EF4-FFF2-40B4-BE49-F238E27FC236}">
                <a16:creationId xmlns:a16="http://schemas.microsoft.com/office/drawing/2014/main" id="{61206A97-26F2-E646-8775-9928FEF465B5}"/>
              </a:ext>
            </a:extLst>
          </p:cNvPr>
          <p:cNvCxnSpPr>
            <a:cxnSpLocks/>
          </p:cNvCxnSpPr>
          <p:nvPr userDrawn="1"/>
        </p:nvCxnSpPr>
        <p:spPr>
          <a:xfrm>
            <a:off x="8642581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51">
            <a:extLst>
              <a:ext uri="{FF2B5EF4-FFF2-40B4-BE49-F238E27FC236}">
                <a16:creationId xmlns:a16="http://schemas.microsoft.com/office/drawing/2014/main" id="{28E0E5F6-C1CA-9B41-B1DB-6E4FB509084D}"/>
              </a:ext>
            </a:extLst>
          </p:cNvPr>
          <p:cNvCxnSpPr>
            <a:cxnSpLocks/>
          </p:cNvCxnSpPr>
          <p:nvPr userDrawn="1"/>
        </p:nvCxnSpPr>
        <p:spPr>
          <a:xfrm>
            <a:off x="11179047" y="985336"/>
            <a:ext cx="0" cy="840173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6007C52F-2E27-E24A-B9DC-AAAB052DBD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7967" y="2404670"/>
            <a:ext cx="7634059" cy="1978323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4300" b="0" i="0" baseline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презентации</a:t>
            </a:r>
            <a:b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может быть набрано в две </a:t>
            </a:r>
            <a:b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4400" dirty="0">
                <a:solidFill>
                  <a:srgbClr val="102D69"/>
                </a:solidFill>
                <a:latin typeface="HSE Sans" panose="02000000000000000000" pitchFamily="2" charset="0"/>
              </a:rPr>
              <a:t>или три строки (43 </a:t>
            </a:r>
            <a:r>
              <a:rPr lang="en-GB" sz="4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4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4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0" name="Текст 19">
            <a:extLst>
              <a:ext uri="{FF2B5EF4-FFF2-40B4-BE49-F238E27FC236}">
                <a16:creationId xmlns:a16="http://schemas.microsoft.com/office/drawing/2014/main" id="{18109844-C2E7-354F-9C01-8834E4DCE37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74947" y="1187841"/>
            <a:ext cx="3848717" cy="435163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 i="0">
                <a:latin typeface="HSE Sans" panose="02000000000000000000" pitchFamily="2" charset="0"/>
              </a:defRPr>
            </a:lvl1pPr>
            <a:lvl2pPr marL="457200" indent="0" algn="l">
              <a:buNone/>
              <a:defRPr sz="1600" b="0" i="0">
                <a:latin typeface="HSE Sans" panose="02000000000000000000" pitchFamily="2" charset="0"/>
              </a:defRPr>
            </a:lvl2pPr>
            <a:lvl3pPr marL="914400" indent="0" algn="l">
              <a:buNone/>
              <a:defRPr sz="1600" b="0" i="0">
                <a:latin typeface="HSE Sans" panose="02000000000000000000" pitchFamily="2" charset="0"/>
              </a:defRPr>
            </a:lvl3pPr>
            <a:lvl4pPr marL="1371600" indent="0" algn="l">
              <a:buNone/>
              <a:defRPr sz="1600" b="0" i="0">
                <a:latin typeface="HSE Sans" panose="02000000000000000000" pitchFamily="2" charset="0"/>
              </a:defRPr>
            </a:lvl4pPr>
            <a:lvl5pPr marL="1828800" indent="0" algn="l">
              <a:buNone/>
              <a:defRPr sz="1600" b="0" i="0">
                <a:latin typeface="HSE Sans" panose="02000000000000000000" pitchFamily="2" charset="0"/>
              </a:defRPr>
            </a:lvl5pPr>
          </a:lstStyle>
          <a:p>
            <a:r>
              <a:rPr lang="ru-RU" dirty="0">
                <a:latin typeface="HSE Sans" panose="02000000000000000000" pitchFamily="2" charset="0"/>
              </a:rPr>
              <a:t>Название факультета</a:t>
            </a:r>
            <a:br>
              <a:rPr lang="ru-RU" dirty="0">
                <a:latin typeface="HSE Sans" panose="02000000000000000000" pitchFamily="2" charset="0"/>
              </a:rPr>
            </a:br>
            <a:r>
              <a:rPr lang="ru-RU" dirty="0">
                <a:latin typeface="HSE Sans" panose="02000000000000000000" pitchFamily="2" charset="0"/>
              </a:rPr>
              <a:t>в две строки</a:t>
            </a:r>
            <a:r>
              <a:rPr lang="en-GB" dirty="0">
                <a:latin typeface="HSE Sans" panose="02000000000000000000" pitchFamily="2" charset="0"/>
              </a:rPr>
              <a:t> (16 </a:t>
            </a:r>
            <a:r>
              <a:rPr lang="en-GB" dirty="0" err="1">
                <a:latin typeface="HSE Sans" panose="02000000000000000000" pitchFamily="2" charset="0"/>
              </a:rPr>
              <a:t>pt</a:t>
            </a:r>
            <a:r>
              <a:rPr lang="en-GB" dirty="0">
                <a:latin typeface="HSE Sans" panose="02000000000000000000" pitchFamily="2" charset="0"/>
              </a:rPr>
              <a:t>)</a:t>
            </a:r>
            <a:endParaRPr lang="ru-RU" dirty="0">
              <a:latin typeface="HSE Sans" panose="02000000000000000000" pitchFamily="2" charset="0"/>
            </a:endParaRPr>
          </a:p>
        </p:txBody>
      </p:sp>
      <p:sp>
        <p:nvSpPr>
          <p:cNvPr id="25" name="Текст 24">
            <a:extLst>
              <a:ext uri="{FF2B5EF4-FFF2-40B4-BE49-F238E27FC236}">
                <a16:creationId xmlns:a16="http://schemas.microsoft.com/office/drawing/2014/main" id="{40A04329-C800-BB42-BFE0-7E3C68848DA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59420" y="1173829"/>
            <a:ext cx="2278063" cy="463186"/>
          </a:xfrm>
        </p:spPr>
        <p:txBody>
          <a:bodyPr lIns="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sp>
        <p:nvSpPr>
          <p:cNvPr id="27" name="Текст 26">
            <a:extLst>
              <a:ext uri="{FF2B5EF4-FFF2-40B4-BE49-F238E27FC236}">
                <a16:creationId xmlns:a16="http://schemas.microsoft.com/office/drawing/2014/main" id="{98337931-3EC2-F348-99EA-860F4FFDC188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8786720" y="1173829"/>
            <a:ext cx="2217738" cy="463186"/>
          </a:xfrm>
        </p:spPr>
        <p:txBody>
          <a:bodyPr lIns="0" tIns="0" rIns="0" bIns="0"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dirty="0">
                <a:latin typeface="HSE Sans" panose="02000000000000000000" pitchFamily="2" charset="0"/>
              </a:rPr>
              <a:t>Москва</a:t>
            </a:r>
            <a:br>
              <a:rPr lang="ru-RU" sz="1200" dirty="0">
                <a:latin typeface="HSE Sans" panose="02000000000000000000" pitchFamily="2" charset="0"/>
              </a:rPr>
            </a:br>
            <a:r>
              <a:rPr lang="ru-RU" sz="1200" dirty="0">
                <a:latin typeface="HSE Sans" panose="02000000000000000000" pitchFamily="2" charset="0"/>
              </a:rPr>
              <a:t>2022</a:t>
            </a:r>
            <a:r>
              <a:rPr lang="en-GB" sz="1200" dirty="0">
                <a:latin typeface="HSE Sans" panose="02000000000000000000" pitchFamily="2" charset="0"/>
              </a:rPr>
              <a:t> (12pt)</a:t>
            </a:r>
            <a:endParaRPr lang="ru-RU" sz="1200" dirty="0">
              <a:latin typeface="HSE Sans" panose="02000000000000000000" pitchFamily="2" charset="0"/>
            </a:endParaRPr>
          </a:p>
        </p:txBody>
      </p:sp>
      <p:sp>
        <p:nvSpPr>
          <p:cNvPr id="29" name="Текст 28">
            <a:extLst>
              <a:ext uri="{FF2B5EF4-FFF2-40B4-BE49-F238E27FC236}">
                <a16:creationId xmlns:a16="http://schemas.microsoft.com/office/drawing/2014/main" id="{EEA7A79B-D410-B44F-BF32-C3EAEFC20A6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27967" y="4824914"/>
            <a:ext cx="7625267" cy="652860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600" dirty="0">
                <a:latin typeface="HSE Sans" panose="02000000000000000000" pitchFamily="2" charset="0"/>
              </a:rPr>
              <a:t>Если нужно больше места, то используйте подзаголовок</a:t>
            </a:r>
            <a:r>
              <a:rPr lang="en-GB" sz="1600" dirty="0">
                <a:latin typeface="HSE Sans" panose="02000000000000000000" pitchFamily="2" charset="0"/>
              </a:rPr>
              <a:t> (16 </a:t>
            </a:r>
            <a:r>
              <a:rPr lang="en-GB" sz="1600" dirty="0" err="1">
                <a:latin typeface="HSE Sans" panose="02000000000000000000" pitchFamily="2" charset="0"/>
              </a:rPr>
              <a:t>pt</a:t>
            </a:r>
            <a:r>
              <a:rPr lang="en-GB" sz="1600" dirty="0">
                <a:latin typeface="HSE Sans" panose="02000000000000000000" pitchFamily="2" charset="0"/>
              </a:rPr>
              <a:t>)</a:t>
            </a:r>
            <a:endParaRPr lang="ru-RU" sz="16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9748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Icon&#10;&#10;Description automatically generated">
            <a:extLst>
              <a:ext uri="{FF2B5EF4-FFF2-40B4-BE49-F238E27FC236}">
                <a16:creationId xmlns:a16="http://schemas.microsoft.com/office/drawing/2014/main" id="{4A1436AC-5F96-2A4F-BFC7-B3442083EBE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11" name="Straight Connector 19">
            <a:extLst>
              <a:ext uri="{FF2B5EF4-FFF2-40B4-BE49-F238E27FC236}">
                <a16:creationId xmlns:a16="http://schemas.microsoft.com/office/drawing/2014/main" id="{067DD2ED-246D-7D41-B51F-FED98BF873FD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21">
            <a:extLst>
              <a:ext uri="{FF2B5EF4-FFF2-40B4-BE49-F238E27FC236}">
                <a16:creationId xmlns:a16="http://schemas.microsoft.com/office/drawing/2014/main" id="{68E8C250-D449-A743-8975-B5BFB04D9744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25">
            <a:extLst>
              <a:ext uri="{FF2B5EF4-FFF2-40B4-BE49-F238E27FC236}">
                <a16:creationId xmlns:a16="http://schemas.microsoft.com/office/drawing/2014/main" id="{DD1C71CA-B883-AF42-959D-BCA5690AAA4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24D3A12E-0E10-C441-81D2-C3C1EB6A053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9" name="Straight Connector 59">
            <a:extLst>
              <a:ext uri="{FF2B5EF4-FFF2-40B4-BE49-F238E27FC236}">
                <a16:creationId xmlns:a16="http://schemas.microsoft.com/office/drawing/2014/main" id="{3447008E-4F3B-FC4E-B96D-3927FAE1ED17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Рисунок 23">
            <a:extLst>
              <a:ext uri="{FF2B5EF4-FFF2-40B4-BE49-F238E27FC236}">
                <a16:creationId xmlns:a16="http://schemas.microsoft.com/office/drawing/2014/main" id="{61115A7A-23E5-E442-9551-F72F1CDA57B9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684653" y="1447790"/>
            <a:ext cx="4325167" cy="4325107"/>
          </a:xfrm>
          <a:solidFill>
            <a:srgbClr val="D9D9D9"/>
          </a:solidFill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2800" dirty="0">
                <a:solidFill>
                  <a:schemeClr val="tx1"/>
                </a:solidFill>
                <a:latin typeface="HSE Sans" panose="02000000000000000000" pitchFamily="2" charset="0"/>
              </a:rPr>
              <a:t>Чтобы слайд не выглядел пустым, сюда можно поставить иллюстрацию или фотографию</a:t>
            </a:r>
            <a:endParaRPr lang="en-RU" sz="2800">
              <a:solidFill>
                <a:schemeClr val="tx1"/>
              </a:solidFill>
              <a:latin typeface="HSE Sans" panose="02000000000000000000" pitchFamily="2" charset="0"/>
            </a:endParaRPr>
          </a:p>
        </p:txBody>
      </p:sp>
      <p:sp>
        <p:nvSpPr>
          <p:cNvPr id="32" name="Заголовок 31">
            <a:extLst>
              <a:ext uri="{FF2B5EF4-FFF2-40B4-BE49-F238E27FC236}">
                <a16:creationId xmlns:a16="http://schemas.microsoft.com/office/drawing/2014/main" id="{9ED7AA97-D972-DF4F-B662-A65F2A544C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8" y="1447790"/>
            <a:ext cx="524556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36" name="Текст 35">
            <a:extLst>
              <a:ext uri="{FF2B5EF4-FFF2-40B4-BE49-F238E27FC236}">
                <a16:creationId xmlns:a16="http://schemas.microsoft.com/office/drawing/2014/main" id="{69E35E54-2B19-7441-876F-1C6A84F4F15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7" y="2379663"/>
            <a:ext cx="5245561" cy="3393234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lvl="0"/>
            <a:r>
              <a:rPr lang="ru-RU" dirty="0"/>
              <a:t>Небольшие куски текста (13</a:t>
            </a:r>
            <a:r>
              <a:rPr lang="en-US" dirty="0" err="1"/>
              <a:t>pt</a:t>
            </a:r>
            <a:r>
              <a:rPr lang="en-US" dirty="0"/>
              <a:t>) </a:t>
            </a:r>
            <a:r>
              <a:rPr lang="ru-RU" dirty="0"/>
              <a:t>можно набирать в одну колонку, но не делайте колонку на всю ширину экрана. 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 Если у вас есть свободное пространство и вы считаете, что текст одинок и ему нужна компания, то поставьте рядом небольшое изображение, которое иллюстрирует ваш текст или дополняет его.</a:t>
            </a:r>
          </a:p>
        </p:txBody>
      </p:sp>
      <p:sp>
        <p:nvSpPr>
          <p:cNvPr id="38" name="Текст 37">
            <a:extLst>
              <a:ext uri="{FF2B5EF4-FFF2-40B4-BE49-F238E27FC236}">
                <a16:creationId xmlns:a16="http://schemas.microsoft.com/office/drawing/2014/main" id="{7FB4A275-856E-364D-8AA4-2071AADC6AA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0" name="Текст 39">
            <a:extLst>
              <a:ext uri="{FF2B5EF4-FFF2-40B4-BE49-F238E27FC236}">
                <a16:creationId xmlns:a16="http://schemas.microsoft.com/office/drawing/2014/main" id="{58FBA0EA-8BE0-A643-B258-4E5C3446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41" name="Текст 39">
            <a:extLst>
              <a:ext uri="{FF2B5EF4-FFF2-40B4-BE49-F238E27FC236}">
                <a16:creationId xmlns:a16="http://schemas.microsoft.com/office/drawing/2014/main" id="{0BEC062F-1BEB-DE4C-B7EE-C552C9D45F1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0240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FDC66DB8-29BC-5940-A721-40F10021456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DE27C859-478F-3648-8A9D-2C85DBDCAC09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58EA1144-CFD8-1D47-B430-7014F576043B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96EDC73C-5A3C-014E-8E52-04CAFCA9B20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5E88681-53A8-3B45-B80A-372EDFB53883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EDA7D8BF-DF37-704F-B77F-7E40752ACE25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5026DBD8-54A3-1446-9D3B-BA2B38460F1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E8AA3569-5054-7D47-AB14-BCFB0440D0A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Заголовок 31">
            <a:extLst>
              <a:ext uri="{FF2B5EF4-FFF2-40B4-BE49-F238E27FC236}">
                <a16:creationId xmlns:a16="http://schemas.microsoft.com/office/drawing/2014/main" id="{76942483-EB13-0A4B-8060-DB65024C29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7" name="Текст 35">
            <a:extLst>
              <a:ext uri="{FF2B5EF4-FFF2-40B4-BE49-F238E27FC236}">
                <a16:creationId xmlns:a16="http://schemas.microsoft.com/office/drawing/2014/main" id="{66FAD63B-F743-0F47-BBE3-D7731766705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7" y="2379663"/>
            <a:ext cx="11057971" cy="3745092"/>
          </a:xfrm>
        </p:spPr>
        <p:txBody>
          <a:bodyPr lIns="0" tIns="0" rIns="0" numCol="3" spcCol="252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300" dirty="0">
                <a:latin typeface="HSE Sans" panose="02000000000000000000" pitchFamily="2" charset="0"/>
              </a:rPr>
              <a:t>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 Если текста много, то рекомендуем набирать его в несколько колонок, две или три. 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</a:t>
            </a:r>
          </a:p>
        </p:txBody>
      </p:sp>
      <p:sp>
        <p:nvSpPr>
          <p:cNvPr id="18" name="Текст 39">
            <a:extLst>
              <a:ext uri="{FF2B5EF4-FFF2-40B4-BE49-F238E27FC236}">
                <a16:creationId xmlns:a16="http://schemas.microsoft.com/office/drawing/2014/main" id="{8A048480-30C9-044E-8C2E-0F67398FEE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8671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_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0E78CA68-7A0C-CF41-9AC6-A547FB9EC3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45DC512A-A23B-B24D-A1F6-6793976867CF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21F91649-DF0F-5F45-A43B-2CED9ACDD049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3137B760-1A50-1845-B7F2-1EF31C71C72B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5ECCF8F-5855-7943-B503-5573887A534D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FB81B23D-CDD8-E64C-9887-3540F7EE1C4B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C2D710AE-3CBE-5940-A7EB-F96132E6592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FCC5A33D-0A3C-F140-B745-367744A5F3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5">
            <a:extLst>
              <a:ext uri="{FF2B5EF4-FFF2-40B4-BE49-F238E27FC236}">
                <a16:creationId xmlns:a16="http://schemas.microsoft.com/office/drawing/2014/main" id="{5163BE0A-A745-414A-AF21-D968BD69D2D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lvl="0"/>
            <a:r>
              <a:rPr lang="ru-RU" dirty="0"/>
              <a:t>Небольшие куски текста (13</a:t>
            </a:r>
            <a:r>
              <a:rPr lang="en-US" dirty="0" err="1"/>
              <a:t>pt</a:t>
            </a:r>
            <a:r>
              <a:rPr lang="en-US" dirty="0"/>
              <a:t>) </a:t>
            </a:r>
            <a:r>
              <a:rPr lang="ru-RU" dirty="0"/>
              <a:t>можно набирать в одну колонку, но не делайте колонку на всю ширину экрана. Текст, набранный длинной строкой очень трудно читать, подумайте о тех, кто будет читать вашу презентацию. Старайтесь чтобы в строке было в среднем семь — девять слов. Большее количество слов в строке способствует хорошему сну, но не чтению. Если у вас есть свободное пространство и вы считаете, что текст одинок и ему нужна компания, то поставьте рядом небольшое изображение, которое иллюстрирует ваш текст или дополняет его.</a:t>
            </a: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B3D47CF6-5FC1-2346-8894-A7CC39063DE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3" name="Текст 22">
            <a:extLst>
              <a:ext uri="{FF2B5EF4-FFF2-40B4-BE49-F238E27FC236}">
                <a16:creationId xmlns:a16="http://schemas.microsoft.com/office/drawing/2014/main" id="{CD14B8F3-89C2-9F45-809E-D1EAF85AC56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59892" y="2379663"/>
            <a:ext cx="5383968" cy="3451794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2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3200" dirty="0">
                <a:solidFill>
                  <a:srgbClr val="102D69"/>
                </a:solidFill>
                <a:latin typeface="HSE Sans" panose="02000000000000000000" pitchFamily="2" charset="0"/>
              </a:rPr>
              <a:t>Небольшую фразу, с важной информацией, можно выделить, набрав ее более крупным кеглем, чем обычный  текст. Делать это часто не рекомендуется.</a:t>
            </a:r>
          </a:p>
          <a:p>
            <a:pPr lvl="0"/>
            <a:endParaRPr lang="ru-RU" dirty="0"/>
          </a:p>
        </p:txBody>
      </p:sp>
      <p:sp>
        <p:nvSpPr>
          <p:cNvPr id="24" name="Текст 39">
            <a:extLst>
              <a:ext uri="{FF2B5EF4-FFF2-40B4-BE49-F238E27FC236}">
                <a16:creationId xmlns:a16="http://schemas.microsoft.com/office/drawing/2014/main" id="{3BE4279A-8109-B244-B721-18F10C696B1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5" name="Заголовок 31">
            <a:extLst>
              <a:ext uri="{FF2B5EF4-FFF2-40B4-BE49-F238E27FC236}">
                <a16:creationId xmlns:a16="http://schemas.microsoft.com/office/drawing/2014/main" id="{B32DC3D4-97A5-3E4F-A29B-422D5E3129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6581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График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9E89D752-CAC6-0943-9A3D-4C52DBF50CE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64D89E64-93BB-044D-B3D4-8F2679C5CA4C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D0C3B169-866D-C645-AF76-00F8C2A97E9B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FDDF48AB-D8AE-0E42-A544-8EA5B8744778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66DF89EC-1E7C-3B40-85F4-6D19A7D29AC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019D6862-BD52-734D-9E19-38C147CA2D29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A9BD5ADD-B3F2-C342-82F7-83683F040D2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4F15CBC0-FC8B-744E-95A7-C9863CDC31B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Текст 39">
            <a:extLst>
              <a:ext uri="{FF2B5EF4-FFF2-40B4-BE49-F238E27FC236}">
                <a16:creationId xmlns:a16="http://schemas.microsoft.com/office/drawing/2014/main" id="{BC3B54AA-A0BD-E646-B3B7-C0E724D26D2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Заголовок 31">
            <a:extLst>
              <a:ext uri="{FF2B5EF4-FFF2-40B4-BE49-F238E27FC236}">
                <a16:creationId xmlns:a16="http://schemas.microsoft.com/office/drawing/2014/main" id="{B3F16318-C9C3-B948-A508-4BC53D0B77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9" y="1447790"/>
            <a:ext cx="432253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8" name="Текст 35">
            <a:extLst>
              <a:ext uri="{FF2B5EF4-FFF2-40B4-BE49-F238E27FC236}">
                <a16:creationId xmlns:a16="http://schemas.microsoft.com/office/drawing/2014/main" id="{23B3E5FB-BBCE-4149-AD9A-8CAB06CC9FC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  <p:sp>
        <p:nvSpPr>
          <p:cNvPr id="19" name="Текст 35">
            <a:extLst>
              <a:ext uri="{FF2B5EF4-FFF2-40B4-BE49-F238E27FC236}">
                <a16:creationId xmlns:a16="http://schemas.microsoft.com/office/drawing/2014/main" id="{658542D3-7E45-6E46-8039-27C4C43DD61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1" name="Диаграмма 7">
            <a:extLst>
              <a:ext uri="{FF2B5EF4-FFF2-40B4-BE49-F238E27FC236}">
                <a16:creationId xmlns:a16="http://schemas.microsoft.com/office/drawing/2014/main" id="{57965DCA-4776-7546-97FD-A69317A34CF2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272097" y="1447790"/>
            <a:ext cx="6371768" cy="4289457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0644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График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11D7C3EB-CCEB-E142-9753-8B2D75A0A80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527C9F89-51CC-D243-9351-73AB081DB944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F09EE119-6C80-E846-95F9-BB3907664128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6C0A681B-44BF-6A46-98D8-483EF13B9114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65A5D7C-EB12-9D4D-A99A-4B26C81B738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D4C3D74D-BE91-9547-ADCA-ACCE93C18789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3E0AB43B-5E98-6042-A282-C61E0C5A37B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7388A8DF-D130-5445-A3F8-F96E1202BA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02CBC466-1703-7541-94E4-AC76F4E6D9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5812BF3C-1D24-3640-84D2-BFFCA525AE5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85897" y="5183249"/>
            <a:ext cx="3934345" cy="553998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Примечания, или любая другая пояснительная или дополнительная информация набираются шрифтом размером 10 </a:t>
            </a:r>
            <a:r>
              <a:rPr lang="en-GB" sz="1000" dirty="0" err="1">
                <a:latin typeface="HSE Sans" panose="02000000000000000000" pitchFamily="2" charset="0"/>
              </a:rPr>
              <a:t>pt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21" name="Диаграмма 7">
            <a:extLst>
              <a:ext uri="{FF2B5EF4-FFF2-40B4-BE49-F238E27FC236}">
                <a16:creationId xmlns:a16="http://schemas.microsoft.com/office/drawing/2014/main" id="{BCBBDD44-9DC9-F74E-979F-120A7BBD4EE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272097" y="1447790"/>
            <a:ext cx="6371768" cy="4289457"/>
          </a:xfrm>
        </p:spPr>
        <p:txBody>
          <a:bodyPr/>
          <a:lstStyle/>
          <a:p>
            <a:endParaRPr lang="ru-RU"/>
          </a:p>
        </p:txBody>
      </p:sp>
      <p:sp>
        <p:nvSpPr>
          <p:cNvPr id="23" name="Текст 22">
            <a:extLst>
              <a:ext uri="{FF2B5EF4-FFF2-40B4-BE49-F238E27FC236}">
                <a16:creationId xmlns:a16="http://schemas.microsoft.com/office/drawing/2014/main" id="{7C68DF7B-E804-E44B-83DF-5DC36AF76F4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8" y="1447064"/>
            <a:ext cx="4322762" cy="703205"/>
          </a:xfrm>
        </p:spPr>
        <p:txBody>
          <a:bodyPr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графика. Обратите внимание, что название графика набирается меньшим кеглем, чем заголовок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 (16pt)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8" name="Текст 35">
            <a:extLst>
              <a:ext uri="{FF2B5EF4-FFF2-40B4-BE49-F238E27FC236}">
                <a16:creationId xmlns:a16="http://schemas.microsoft.com/office/drawing/2014/main" id="{89E931D8-2901-A54D-86EA-096E47B8188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7668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ифры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Icon&#10;&#10;Description automatically generated">
            <a:extLst>
              <a:ext uri="{FF2B5EF4-FFF2-40B4-BE49-F238E27FC236}">
                <a16:creationId xmlns:a16="http://schemas.microsoft.com/office/drawing/2014/main" id="{E9A64721-E55E-8749-B29E-51DD8955936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7" name="Straight Connector 19">
            <a:extLst>
              <a:ext uri="{FF2B5EF4-FFF2-40B4-BE49-F238E27FC236}">
                <a16:creationId xmlns:a16="http://schemas.microsoft.com/office/drawing/2014/main" id="{B0C162B7-B84F-874A-960E-31F512518C6E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1">
            <a:extLst>
              <a:ext uri="{FF2B5EF4-FFF2-40B4-BE49-F238E27FC236}">
                <a16:creationId xmlns:a16="http://schemas.microsoft.com/office/drawing/2014/main" id="{1CB321BB-9FE3-294F-85D8-AA7DC75CA4AF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5">
            <a:extLst>
              <a:ext uri="{FF2B5EF4-FFF2-40B4-BE49-F238E27FC236}">
                <a16:creationId xmlns:a16="http://schemas.microsoft.com/office/drawing/2014/main" id="{0A610A45-8712-8A45-AFB3-931CF468EC32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0460EF6-ECAD-8941-8132-1B3E005D6067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1" name="Straight Connector 59">
            <a:extLst>
              <a:ext uri="{FF2B5EF4-FFF2-40B4-BE49-F238E27FC236}">
                <a16:creationId xmlns:a16="http://schemas.microsoft.com/office/drawing/2014/main" id="{41AE56A2-5FAA-FD44-AE1A-338E1E304184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Текст 37">
            <a:extLst>
              <a:ext uri="{FF2B5EF4-FFF2-40B4-BE49-F238E27FC236}">
                <a16:creationId xmlns:a16="http://schemas.microsoft.com/office/drawing/2014/main" id="{D9986185-6D5E-FD48-A5CA-AF2D5B58A3E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3" name="Текст 39">
            <a:extLst>
              <a:ext uri="{FF2B5EF4-FFF2-40B4-BE49-F238E27FC236}">
                <a16:creationId xmlns:a16="http://schemas.microsoft.com/office/drawing/2014/main" id="{5DBFD327-E3A8-944A-AABF-7D813AD0F13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D206FCE0-05C3-2C45-A7D6-1FC287C017B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Заголовок 31">
            <a:extLst>
              <a:ext uri="{FF2B5EF4-FFF2-40B4-BE49-F238E27FC236}">
                <a16:creationId xmlns:a16="http://schemas.microsoft.com/office/drawing/2014/main" id="{3B28B62E-5EE9-834C-9BB6-BD66079B816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7" y="1447790"/>
            <a:ext cx="11057955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Заголовок может быть набран в две или три строки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 (24 </a:t>
            </a:r>
            <a:r>
              <a:rPr lang="en-GB" sz="24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24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24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24" name="Текст 35">
            <a:extLst>
              <a:ext uri="{FF2B5EF4-FFF2-40B4-BE49-F238E27FC236}">
                <a16:creationId xmlns:a16="http://schemas.microsoft.com/office/drawing/2014/main" id="{621215DE-C1FD-2B4C-B236-AF679CF906B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75076" y="4103994"/>
            <a:ext cx="2758143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5" name="Текст 35">
            <a:extLst>
              <a:ext uri="{FF2B5EF4-FFF2-40B4-BE49-F238E27FC236}">
                <a16:creationId xmlns:a16="http://schemas.microsoft.com/office/drawing/2014/main" id="{8BC2F90D-0CE0-574C-A7C1-EAA3E6F1AB5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047007" y="4103994"/>
            <a:ext cx="2757612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6" name="Текст 35">
            <a:extLst>
              <a:ext uri="{FF2B5EF4-FFF2-40B4-BE49-F238E27FC236}">
                <a16:creationId xmlns:a16="http://schemas.microsoft.com/office/drawing/2014/main" id="{239E188B-2696-8A48-9F8A-36223EEF61E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18938" y="4103994"/>
            <a:ext cx="2757612" cy="156966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Если у вас мало данных, то не переживайте. Сделайте несколько крупных цифр и аккуратные подписи к ним, это позволит подать информацию красиво и аккуратно.</a:t>
            </a:r>
          </a:p>
        </p:txBody>
      </p:sp>
      <p:sp>
        <p:nvSpPr>
          <p:cNvPr id="28" name="Текст 27">
            <a:extLst>
              <a:ext uri="{FF2B5EF4-FFF2-40B4-BE49-F238E27FC236}">
                <a16:creationId xmlns:a16="http://schemas.microsoft.com/office/drawing/2014/main" id="{379BF4C6-F899-294C-B88E-8363AFBEEC2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5076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152</a:t>
            </a:r>
            <a:endParaRPr lang="ru-RU" dirty="0"/>
          </a:p>
        </p:txBody>
      </p:sp>
      <p:sp>
        <p:nvSpPr>
          <p:cNvPr id="29" name="Текст 27">
            <a:extLst>
              <a:ext uri="{FF2B5EF4-FFF2-40B4-BE49-F238E27FC236}">
                <a16:creationId xmlns:a16="http://schemas.microsoft.com/office/drawing/2014/main" id="{DE7F352B-F6D9-B545-A835-443A55956E7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047007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95</a:t>
            </a:r>
            <a:endParaRPr lang="ru-RU" dirty="0"/>
          </a:p>
        </p:txBody>
      </p:sp>
      <p:sp>
        <p:nvSpPr>
          <p:cNvPr id="30" name="Текст 27">
            <a:extLst>
              <a:ext uri="{FF2B5EF4-FFF2-40B4-BE49-F238E27FC236}">
                <a16:creationId xmlns:a16="http://schemas.microsoft.com/office/drawing/2014/main" id="{D1D5AF9F-C1B0-7842-8789-1DB8963D981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518938" y="2710235"/>
            <a:ext cx="2758143" cy="1164116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9600">
                <a:latin typeface="HSE Sans" panose="02000000000000000000" pitchFamily="2" charset="0"/>
              </a:defRPr>
            </a:lvl1pPr>
            <a:lvl2pPr>
              <a:defRPr sz="9600">
                <a:latin typeface="HSE Sans" panose="02000000000000000000" pitchFamily="2" charset="0"/>
              </a:defRPr>
            </a:lvl2pPr>
            <a:lvl3pPr>
              <a:defRPr sz="9600">
                <a:latin typeface="HSE Sans" panose="02000000000000000000" pitchFamily="2" charset="0"/>
              </a:defRPr>
            </a:lvl3pPr>
            <a:lvl4pPr>
              <a:defRPr sz="9600">
                <a:latin typeface="HSE Sans" panose="02000000000000000000" pitchFamily="2" charset="0"/>
              </a:defRPr>
            </a:lvl4pPr>
            <a:lvl5pPr>
              <a:defRPr sz="9600">
                <a:latin typeface="HSE Sans" panose="02000000000000000000" pitchFamily="2" charset="0"/>
              </a:defRPr>
            </a:lvl5pPr>
          </a:lstStyle>
          <a:p>
            <a:pPr lvl="0"/>
            <a:r>
              <a:rPr lang="ru-RU" sz="9600" dirty="0">
                <a:solidFill>
                  <a:srgbClr val="102D69"/>
                </a:solidFill>
                <a:latin typeface="HSE Sans" panose="02000000000000000000" pitchFamily="2" charset="0"/>
              </a:rPr>
              <a:t>284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2682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E843E6-F862-A589-A791-D0A7F68D5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025F5E-3977-FA79-0DE8-8AF9AC8E85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88FB80-7946-A9B6-2CD3-B96204C7A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53628-2723-41F9-87E4-71D257AD5F9E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E5D278-9D96-E5D0-1B1E-B93050995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4F35A4-F310-48B1-659F-A2C8512F5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A26-673D-4AE5-9F51-6B4D098A0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0655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_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C5425806-16DD-844E-927C-26E7143A9ED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6" name="Straight Connector 19">
            <a:extLst>
              <a:ext uri="{FF2B5EF4-FFF2-40B4-BE49-F238E27FC236}">
                <a16:creationId xmlns:a16="http://schemas.microsoft.com/office/drawing/2014/main" id="{479746FF-3282-DF46-9D7C-D80431604A55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1">
            <a:extLst>
              <a:ext uri="{FF2B5EF4-FFF2-40B4-BE49-F238E27FC236}">
                <a16:creationId xmlns:a16="http://schemas.microsoft.com/office/drawing/2014/main" id="{51B44297-B0E7-D74D-B291-D39A0D468B42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5">
            <a:extLst>
              <a:ext uri="{FF2B5EF4-FFF2-40B4-BE49-F238E27FC236}">
                <a16:creationId xmlns:a16="http://schemas.microsoft.com/office/drawing/2014/main" id="{0EA4A057-F0CB-E04F-B472-4A1ABFB64C66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64502F5-56EE-354B-A3B1-E79F8B00517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0" name="Straight Connector 59">
            <a:extLst>
              <a:ext uri="{FF2B5EF4-FFF2-40B4-BE49-F238E27FC236}">
                <a16:creationId xmlns:a16="http://schemas.microsoft.com/office/drawing/2014/main" id="{A80E0956-5C10-CC40-A426-CBD2E0C4158E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Текст 37">
            <a:extLst>
              <a:ext uri="{FF2B5EF4-FFF2-40B4-BE49-F238E27FC236}">
                <a16:creationId xmlns:a16="http://schemas.microsoft.com/office/drawing/2014/main" id="{6EC59AAD-5962-8D49-BF4D-7DA5D57307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2" name="Текст 39">
            <a:extLst>
              <a:ext uri="{FF2B5EF4-FFF2-40B4-BE49-F238E27FC236}">
                <a16:creationId xmlns:a16="http://schemas.microsoft.com/office/drawing/2014/main" id="{49041ACC-EEF4-D34B-A7DE-87B1AF2ED38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BF93B2CC-81A4-0943-AF6C-C8657679299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22">
            <a:extLst>
              <a:ext uri="{FF2B5EF4-FFF2-40B4-BE49-F238E27FC236}">
                <a16:creationId xmlns:a16="http://schemas.microsoft.com/office/drawing/2014/main" id="{51340CB4-0355-3640-A212-F684523CDC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7" y="1447065"/>
            <a:ext cx="11058065" cy="307778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таблицы. Обратите внимание, что название графика набирается меньшим кеглем, чем заголовок (16</a:t>
            </a:r>
            <a:r>
              <a:rPr lang="en-GB" sz="16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7" name="Текст 16">
            <a:extLst>
              <a:ext uri="{FF2B5EF4-FFF2-40B4-BE49-F238E27FC236}">
                <a16:creationId xmlns:a16="http://schemas.microsoft.com/office/drawing/2014/main" id="{8C6F2EA4-CEDC-324C-9C06-8713118041E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788" y="5739189"/>
            <a:ext cx="6824303" cy="703205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b="0" dirty="0">
                <a:ln>
                  <a:noFill/>
                </a:ln>
                <a:latin typeface="HSE Sans" panose="02000000000000000000" pitchFamily="2" charset="0"/>
              </a:rPr>
              <a:t>Мы рекомендуем очень аккуратно использовать жирное начертание, старайтесь выделять жирным самое важное. </a:t>
            </a:r>
            <a:r>
              <a:rPr lang="ru-RU" sz="1300" dirty="0">
                <a:latin typeface="HSE Sans" panose="02000000000000000000" pitchFamily="2" charset="0"/>
              </a:rPr>
              <a:t>Также старайтесь не использовать выделение жирным начертанием вместе с заливкой ячеек каким-либо цветом, достаточно и одного акцента.</a:t>
            </a:r>
            <a:endParaRPr lang="en-RU" sz="1300" b="0">
              <a:ln>
                <a:noFill/>
              </a:ln>
              <a:latin typeface="HSE Sans" panose="02000000000000000000" pitchFamily="2" charset="0"/>
            </a:endParaRPr>
          </a:p>
        </p:txBody>
      </p:sp>
      <p:sp>
        <p:nvSpPr>
          <p:cNvPr id="19" name="Таблица 18">
            <a:extLst>
              <a:ext uri="{FF2B5EF4-FFF2-40B4-BE49-F238E27FC236}">
                <a16:creationId xmlns:a16="http://schemas.microsoft.com/office/drawing/2014/main" id="{7B291085-A9B9-D842-B1A7-96258FAF012C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585787" y="1984076"/>
            <a:ext cx="11058527" cy="3519576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717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259ABC72-D738-1143-BF2A-D85AE9A4F73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237A1E42-2FC3-8841-8C41-992C5BC2368D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47503EA0-3883-E24D-9EB8-7B6175182929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E0144DF2-9891-324D-B34E-AFA025FBCBF9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33F65D6-1072-F140-B6A5-758D7B595A9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5F1F09D4-22FA-7B4B-9488-F8FDDCC2D447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44D0326E-FD7A-3541-A998-62A1C30E27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279CCCA0-F959-5245-8321-106D3C5E837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8B839C6B-8494-8841-9714-4C8F710F840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8" name="Текст 22">
            <a:extLst>
              <a:ext uri="{FF2B5EF4-FFF2-40B4-BE49-F238E27FC236}">
                <a16:creationId xmlns:a16="http://schemas.microsoft.com/office/drawing/2014/main" id="{4D940599-2B77-CE47-91E6-CDB51ADE184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85787" y="1447064"/>
            <a:ext cx="7617877" cy="53701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6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600" dirty="0">
                <a:solidFill>
                  <a:srgbClr val="102D69"/>
                </a:solidFill>
                <a:latin typeface="HSE Sans" panose="02000000000000000000" pitchFamily="2" charset="0"/>
              </a:rPr>
              <a:t>Название таблицы. Обратите внимание, что название графика набирается меньшим кеглем, чем заголовок (16</a:t>
            </a:r>
            <a:r>
              <a:rPr lang="en-GB" sz="1600" dirty="0" err="1">
                <a:solidFill>
                  <a:srgbClr val="102D69"/>
                </a:solidFill>
                <a:latin typeface="HSE Sans" panose="02000000000000000000" pitchFamily="2" charset="0"/>
              </a:rPr>
              <a:t>pt</a:t>
            </a:r>
            <a:r>
              <a:rPr lang="en-GB" sz="1600" dirty="0">
                <a:solidFill>
                  <a:srgbClr val="102D69"/>
                </a:solidFill>
                <a:latin typeface="HSE Sans" panose="02000000000000000000" pitchFamily="2" charset="0"/>
              </a:rPr>
              <a:t>)</a:t>
            </a:r>
            <a:endParaRPr lang="ru-RU" sz="16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sp>
        <p:nvSpPr>
          <p:cNvPr id="19" name="Текст 16">
            <a:extLst>
              <a:ext uri="{FF2B5EF4-FFF2-40B4-BE49-F238E27FC236}">
                <a16:creationId xmlns:a16="http://schemas.microsoft.com/office/drawing/2014/main" id="{A7333712-9DED-4F4B-B209-2F13075EDB3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788" y="5739189"/>
            <a:ext cx="6824303" cy="703205"/>
          </a:xfrm>
        </p:spPr>
        <p:txBody>
          <a:bodyPr lIns="0" tIns="0" rIns="0" b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300" b="0" dirty="0">
                <a:ln>
                  <a:noFill/>
                </a:ln>
                <a:latin typeface="HSE Sans" panose="02000000000000000000" pitchFamily="2" charset="0"/>
              </a:rPr>
              <a:t>Мы рекомендуем очень аккуратно использовать жирное начертание, старайтесь выделять жирным самое важное. </a:t>
            </a:r>
            <a:r>
              <a:rPr lang="ru-RU" sz="1300" dirty="0">
                <a:latin typeface="HSE Sans" panose="02000000000000000000" pitchFamily="2" charset="0"/>
              </a:rPr>
              <a:t>Также старайтесь не использовать выделение жирным начертанием вместе с заливкой ячеек каким-либо цветом, достаточно и одного акцента.</a:t>
            </a:r>
            <a:endParaRPr lang="en-RU" sz="1300" b="0">
              <a:ln>
                <a:noFill/>
              </a:ln>
              <a:latin typeface="HSE Sans" panose="02000000000000000000" pitchFamily="2" charset="0"/>
            </a:endParaRPr>
          </a:p>
        </p:txBody>
      </p:sp>
      <p:sp>
        <p:nvSpPr>
          <p:cNvPr id="20" name="Таблица 18">
            <a:extLst>
              <a:ext uri="{FF2B5EF4-FFF2-40B4-BE49-F238E27FC236}">
                <a16:creationId xmlns:a16="http://schemas.microsoft.com/office/drawing/2014/main" id="{DD467C42-8209-B740-8419-DBB6A6F7D5EE}"/>
              </a:ext>
            </a:extLst>
          </p:cNvPr>
          <p:cNvSpPr>
            <a:spLocks noGrp="1"/>
          </p:cNvSpPr>
          <p:nvPr>
            <p:ph type="tbl" sz="quarter" idx="19"/>
          </p:nvPr>
        </p:nvSpPr>
        <p:spPr>
          <a:xfrm>
            <a:off x="585787" y="2208362"/>
            <a:ext cx="7617895" cy="3295290"/>
          </a:xfrm>
        </p:spPr>
        <p:txBody>
          <a:bodyPr/>
          <a:lstStyle/>
          <a:p>
            <a:endParaRPr lang="ru-RU"/>
          </a:p>
        </p:txBody>
      </p:sp>
      <p:sp>
        <p:nvSpPr>
          <p:cNvPr id="21" name="Текст 35">
            <a:extLst>
              <a:ext uri="{FF2B5EF4-FFF2-40B4-BE49-F238E27FC236}">
                <a16:creationId xmlns:a16="http://schemas.microsoft.com/office/drawing/2014/main" id="{B4309850-76EA-224C-A9E2-B6BBDBF99DE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686807" y="2208363"/>
            <a:ext cx="2930666" cy="2570672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en-GB" sz="1300" dirty="0">
                <a:latin typeface="HSE Sans" panose="02000000000000000000" pitchFamily="2" charset="0"/>
              </a:rPr>
              <a:t>Lorem ipsum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sit </a:t>
            </a:r>
            <a:r>
              <a:rPr lang="en-GB" sz="1300" dirty="0" err="1">
                <a:latin typeface="HSE Sans" panose="02000000000000000000" pitchFamily="2" charset="0"/>
              </a:rPr>
              <a:t>amet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consectetur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adipiscing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elit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sed</a:t>
            </a:r>
            <a:r>
              <a:rPr lang="en-GB" sz="1300" dirty="0">
                <a:latin typeface="HSE Sans" panose="02000000000000000000" pitchFamily="2" charset="0"/>
              </a:rPr>
              <a:t> do </a:t>
            </a:r>
            <a:r>
              <a:rPr lang="en-GB" sz="1300" dirty="0" err="1">
                <a:latin typeface="HSE Sans" panose="02000000000000000000" pitchFamily="2" charset="0"/>
              </a:rPr>
              <a:t>eiusmod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tempor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incididunt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labore</a:t>
            </a:r>
            <a:r>
              <a:rPr lang="en-GB" sz="1300" dirty="0">
                <a:latin typeface="HSE Sans" panose="02000000000000000000" pitchFamily="2" charset="0"/>
              </a:rPr>
              <a:t> et dolore magna </a:t>
            </a:r>
            <a:r>
              <a:rPr lang="en-GB" sz="1300" dirty="0" err="1">
                <a:latin typeface="HSE Sans" panose="02000000000000000000" pitchFamily="2" charset="0"/>
              </a:rPr>
              <a:t>aliqua</a:t>
            </a:r>
            <a:r>
              <a:rPr lang="en-GB" sz="1300" dirty="0">
                <a:latin typeface="HSE Sans" panose="02000000000000000000" pitchFamily="2" charset="0"/>
              </a:rPr>
              <a:t>. Ut </a:t>
            </a:r>
            <a:r>
              <a:rPr lang="en-GB" sz="1300" dirty="0" err="1">
                <a:latin typeface="HSE Sans" panose="02000000000000000000" pitchFamily="2" charset="0"/>
              </a:rPr>
              <a:t>enim</a:t>
            </a:r>
            <a:r>
              <a:rPr lang="en-GB" sz="1300" dirty="0">
                <a:latin typeface="HSE Sans" panose="02000000000000000000" pitchFamily="2" charset="0"/>
              </a:rPr>
              <a:t> ad minim </a:t>
            </a:r>
            <a:r>
              <a:rPr lang="en-GB" sz="1300" dirty="0" err="1">
                <a:latin typeface="HSE Sans" panose="02000000000000000000" pitchFamily="2" charset="0"/>
              </a:rPr>
              <a:t>veniam</a:t>
            </a:r>
            <a:r>
              <a:rPr lang="en-GB" sz="1300" dirty="0">
                <a:latin typeface="HSE Sans" panose="02000000000000000000" pitchFamily="2" charset="0"/>
              </a:rPr>
              <a:t>, </a:t>
            </a:r>
            <a:r>
              <a:rPr lang="en-GB" sz="1300" dirty="0" err="1">
                <a:latin typeface="HSE Sans" panose="02000000000000000000" pitchFamily="2" charset="0"/>
              </a:rPr>
              <a:t>quis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nostrud</a:t>
            </a:r>
            <a:r>
              <a:rPr lang="en-GB" sz="1300" dirty="0">
                <a:latin typeface="HSE Sans" panose="02000000000000000000" pitchFamily="2" charset="0"/>
              </a:rPr>
              <a:t> exercitation </a:t>
            </a:r>
            <a:r>
              <a:rPr lang="en-GB" sz="1300" dirty="0" err="1">
                <a:latin typeface="HSE Sans" panose="02000000000000000000" pitchFamily="2" charset="0"/>
              </a:rPr>
              <a:t>ullamco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laboris</a:t>
            </a:r>
            <a:r>
              <a:rPr lang="en-GB" sz="1300" dirty="0">
                <a:latin typeface="HSE Sans" panose="02000000000000000000" pitchFamily="2" charset="0"/>
              </a:rPr>
              <a:t> nisi </a:t>
            </a:r>
            <a:r>
              <a:rPr lang="en-GB" sz="1300" dirty="0" err="1">
                <a:latin typeface="HSE Sans" panose="02000000000000000000" pitchFamily="2" charset="0"/>
              </a:rPr>
              <a:t>ut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aliquip</a:t>
            </a:r>
            <a:r>
              <a:rPr lang="en-GB" sz="1300" dirty="0">
                <a:latin typeface="HSE Sans" panose="02000000000000000000" pitchFamily="2" charset="0"/>
              </a:rPr>
              <a:t> ex </a:t>
            </a:r>
            <a:r>
              <a:rPr lang="en-GB" sz="1300" dirty="0" err="1">
                <a:latin typeface="HSE Sans" panose="02000000000000000000" pitchFamily="2" charset="0"/>
              </a:rPr>
              <a:t>ea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commodo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consequat</a:t>
            </a:r>
            <a:r>
              <a:rPr lang="en-GB" sz="1300" dirty="0">
                <a:latin typeface="HSE Sans" panose="02000000000000000000" pitchFamily="2" charset="0"/>
              </a:rPr>
              <a:t>. Duis </a:t>
            </a:r>
            <a:r>
              <a:rPr lang="en-GB" sz="1300" dirty="0" err="1">
                <a:latin typeface="HSE Sans" panose="02000000000000000000" pitchFamily="2" charset="0"/>
              </a:rPr>
              <a:t>aute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irure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dolor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reprehenderit</a:t>
            </a:r>
            <a:r>
              <a:rPr lang="en-GB" sz="1300" dirty="0">
                <a:latin typeface="HSE Sans" panose="02000000000000000000" pitchFamily="2" charset="0"/>
              </a:rPr>
              <a:t> in </a:t>
            </a:r>
            <a:r>
              <a:rPr lang="en-GB" sz="1300" dirty="0" err="1">
                <a:latin typeface="HSE Sans" panose="02000000000000000000" pitchFamily="2" charset="0"/>
              </a:rPr>
              <a:t>voluptate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velit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esse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cillum</a:t>
            </a:r>
            <a:r>
              <a:rPr lang="en-GB" sz="1300" dirty="0">
                <a:latin typeface="HSE Sans" panose="02000000000000000000" pitchFamily="2" charset="0"/>
              </a:rPr>
              <a:t> dolore </a:t>
            </a:r>
            <a:r>
              <a:rPr lang="en-GB" sz="1300" dirty="0" err="1">
                <a:latin typeface="HSE Sans" panose="02000000000000000000" pitchFamily="2" charset="0"/>
              </a:rPr>
              <a:t>eu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fugiat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nulla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pariatur</a:t>
            </a:r>
            <a:r>
              <a:rPr lang="en-GB" sz="1300" dirty="0">
                <a:latin typeface="HSE Sans" panose="02000000000000000000" pitchFamily="2" charset="0"/>
              </a:rPr>
              <a:t>. </a:t>
            </a:r>
            <a:r>
              <a:rPr lang="en-GB" sz="1300" dirty="0" err="1">
                <a:latin typeface="HSE Sans" panose="02000000000000000000" pitchFamily="2" charset="0"/>
              </a:rPr>
              <a:t>Excepteur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sint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occaecat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cupidatat</a:t>
            </a:r>
            <a:r>
              <a:rPr lang="en-GB" sz="1300" dirty="0">
                <a:latin typeface="HSE Sans" panose="02000000000000000000" pitchFamily="2" charset="0"/>
              </a:rPr>
              <a:t> non </a:t>
            </a:r>
            <a:r>
              <a:rPr lang="en-GB" sz="1300" dirty="0" err="1">
                <a:latin typeface="HSE Sans" panose="02000000000000000000" pitchFamily="2" charset="0"/>
              </a:rPr>
              <a:t>proident</a:t>
            </a:r>
            <a:r>
              <a:rPr lang="en-GB" sz="1300" dirty="0">
                <a:latin typeface="HSE Sans" panose="02000000000000000000" pitchFamily="2" charset="0"/>
              </a:rPr>
              <a:t>, sunt in culpa qui </a:t>
            </a:r>
            <a:r>
              <a:rPr lang="en-GB" sz="1300" dirty="0" err="1">
                <a:latin typeface="HSE Sans" panose="02000000000000000000" pitchFamily="2" charset="0"/>
              </a:rPr>
              <a:t>officia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deserunt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mollit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anim</a:t>
            </a:r>
            <a:r>
              <a:rPr lang="en-GB" sz="1300" dirty="0">
                <a:latin typeface="HSE Sans" panose="02000000000000000000" pitchFamily="2" charset="0"/>
              </a:rPr>
              <a:t> id </a:t>
            </a:r>
            <a:r>
              <a:rPr lang="en-GB" sz="1300" dirty="0" err="1">
                <a:latin typeface="HSE Sans" panose="02000000000000000000" pitchFamily="2" charset="0"/>
              </a:rPr>
              <a:t>est</a:t>
            </a:r>
            <a:r>
              <a:rPr lang="en-GB" sz="1300" dirty="0">
                <a:latin typeface="HSE Sans" panose="02000000000000000000" pitchFamily="2" charset="0"/>
              </a:rPr>
              <a:t> </a:t>
            </a:r>
            <a:r>
              <a:rPr lang="en-GB" sz="1300" dirty="0" err="1">
                <a:latin typeface="HSE Sans" panose="02000000000000000000" pitchFamily="2" charset="0"/>
              </a:rPr>
              <a:t>laborum</a:t>
            </a:r>
            <a:r>
              <a:rPr lang="en-GB" sz="1300" dirty="0">
                <a:latin typeface="HSE Sans" panose="02000000000000000000" pitchFamily="2" charset="0"/>
              </a:rPr>
              <a:t>.</a:t>
            </a:r>
            <a:endParaRPr lang="ru-RU" sz="13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0888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ве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Icon&#10;&#10;Description automatically generated">
            <a:extLst>
              <a:ext uri="{FF2B5EF4-FFF2-40B4-BE49-F238E27FC236}">
                <a16:creationId xmlns:a16="http://schemas.microsoft.com/office/drawing/2014/main" id="{9328428E-0D3D-6E4B-BAC0-3F63BAF7DB7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8" name="Straight Connector 19">
            <a:extLst>
              <a:ext uri="{FF2B5EF4-FFF2-40B4-BE49-F238E27FC236}">
                <a16:creationId xmlns:a16="http://schemas.microsoft.com/office/drawing/2014/main" id="{86CF47C6-D972-9E44-A717-6848F3489399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21">
            <a:extLst>
              <a:ext uri="{FF2B5EF4-FFF2-40B4-BE49-F238E27FC236}">
                <a16:creationId xmlns:a16="http://schemas.microsoft.com/office/drawing/2014/main" id="{412FEF63-77C0-7C4A-B9BE-4BC0EEEEB78C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5">
            <a:extLst>
              <a:ext uri="{FF2B5EF4-FFF2-40B4-BE49-F238E27FC236}">
                <a16:creationId xmlns:a16="http://schemas.microsoft.com/office/drawing/2014/main" id="{C4F550E9-E979-284D-B65F-44E092DD9D02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A39D099-B515-F343-BF7A-A95468DA3860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2" name="Straight Connector 59">
            <a:extLst>
              <a:ext uri="{FF2B5EF4-FFF2-40B4-BE49-F238E27FC236}">
                <a16:creationId xmlns:a16="http://schemas.microsoft.com/office/drawing/2014/main" id="{396B1F99-9711-C64F-A7C9-4F1D89E7F11D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7">
            <a:extLst>
              <a:ext uri="{FF2B5EF4-FFF2-40B4-BE49-F238E27FC236}">
                <a16:creationId xmlns:a16="http://schemas.microsoft.com/office/drawing/2014/main" id="{9C21DFE9-C3B2-C54E-9275-7776355F736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4" name="Текст 39">
            <a:extLst>
              <a:ext uri="{FF2B5EF4-FFF2-40B4-BE49-F238E27FC236}">
                <a16:creationId xmlns:a16="http://schemas.microsoft.com/office/drawing/2014/main" id="{5A73F99D-6D58-724E-ADB3-150D9B24F8C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6" name="Текст 39">
            <a:extLst>
              <a:ext uri="{FF2B5EF4-FFF2-40B4-BE49-F238E27FC236}">
                <a16:creationId xmlns:a16="http://schemas.microsoft.com/office/drawing/2014/main" id="{7E89E360-BE39-5041-BAD6-C7B708340AA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9" name="Заголовок 31">
            <a:extLst>
              <a:ext uri="{FF2B5EF4-FFF2-40B4-BE49-F238E27FC236}">
                <a16:creationId xmlns:a16="http://schemas.microsoft.com/office/drawing/2014/main" id="{1C20890C-BC1C-0745-9AF3-46700BA27C4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5899" y="1447790"/>
            <a:ext cx="4322530" cy="777025"/>
          </a:xfrm>
        </p:spPr>
        <p:txBody>
          <a:bodyPr lIns="0" tIns="0" rIns="0" bIns="0" anchor="t">
            <a:normAutofit/>
          </a:bodyPr>
          <a:lstStyle>
            <a:lvl1pPr>
              <a:lnSpc>
                <a:spcPct val="100000"/>
              </a:lnSpc>
              <a:defRPr sz="2400" b="0" i="0">
                <a:latin typeface="HSE Sans" panose="02000000000000000000" pitchFamily="2" charset="0"/>
              </a:defRPr>
            </a:lvl1pPr>
          </a:lstStyle>
          <a:p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Дополнительная </a:t>
            </a:r>
            <a:b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</a:br>
            <a:r>
              <a:rPr lang="ru-RU" sz="2400" dirty="0">
                <a:solidFill>
                  <a:srgbClr val="102D69"/>
                </a:solidFill>
                <a:latin typeface="HSE Sans" panose="02000000000000000000" pitchFamily="2" charset="0"/>
              </a:rPr>
              <a:t>цветовая гамма</a:t>
            </a:r>
          </a:p>
        </p:txBody>
      </p:sp>
      <p:sp>
        <p:nvSpPr>
          <p:cNvPr id="20" name="Текст 35">
            <a:extLst>
              <a:ext uri="{FF2B5EF4-FFF2-40B4-BE49-F238E27FC236}">
                <a16:creationId xmlns:a16="http://schemas.microsoft.com/office/drawing/2014/main" id="{CA2589F7-4500-024F-8E07-D726629A599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5898" y="2379663"/>
            <a:ext cx="4322531" cy="2399371"/>
          </a:xfrm>
        </p:spPr>
        <p:txBody>
          <a:bodyPr lIns="0" tIns="0" rIns="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 algn="l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300" dirty="0">
                <a:latin typeface="HSE Sans" panose="02000000000000000000" pitchFamily="2" charset="0"/>
              </a:rPr>
              <a:t>Для оформления графиков, таблиц, диаграмм могут потребоваться дополнительные цвета и вы совершенно правы, задавая вопрос, какие цвета использовать и где их взять. Мы предлагаем использовать палитру цветов Вышки для этих целей.</a:t>
            </a:r>
          </a:p>
        </p:txBody>
      </p:sp>
      <p:sp>
        <p:nvSpPr>
          <p:cNvPr id="21" name="Oval 5">
            <a:extLst>
              <a:ext uri="{FF2B5EF4-FFF2-40B4-BE49-F238E27FC236}">
                <a16:creationId xmlns:a16="http://schemas.microsoft.com/office/drawing/2014/main" id="{D2CA403A-98E7-6C42-8F44-30AB6622C802}"/>
              </a:ext>
            </a:extLst>
          </p:cNvPr>
          <p:cNvSpPr/>
          <p:nvPr userDrawn="1"/>
        </p:nvSpPr>
        <p:spPr>
          <a:xfrm>
            <a:off x="5392982" y="1447790"/>
            <a:ext cx="830997" cy="830997"/>
          </a:xfrm>
          <a:prstGeom prst="ellipse">
            <a:avLst/>
          </a:prstGeom>
          <a:solidFill>
            <a:srgbClr val="0E2D69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2" name="Oval 20">
            <a:extLst>
              <a:ext uri="{FF2B5EF4-FFF2-40B4-BE49-F238E27FC236}">
                <a16:creationId xmlns:a16="http://schemas.microsoft.com/office/drawing/2014/main" id="{42ABAA5D-E7AB-6E48-9D43-A48178C9BDD4}"/>
              </a:ext>
            </a:extLst>
          </p:cNvPr>
          <p:cNvSpPr/>
          <p:nvPr userDrawn="1"/>
        </p:nvSpPr>
        <p:spPr>
          <a:xfrm>
            <a:off x="6742925" y="1447790"/>
            <a:ext cx="830997" cy="830997"/>
          </a:xfrm>
          <a:prstGeom prst="ellipse">
            <a:avLst/>
          </a:prstGeom>
          <a:solidFill>
            <a:srgbClr val="234A9B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09F185A-8F67-9C42-A7C5-87E483F4FC19}"/>
              </a:ext>
            </a:extLst>
          </p:cNvPr>
          <p:cNvSpPr/>
          <p:nvPr userDrawn="1"/>
        </p:nvSpPr>
        <p:spPr>
          <a:xfrm>
            <a:off x="8092868" y="1447790"/>
            <a:ext cx="830997" cy="830997"/>
          </a:xfrm>
          <a:prstGeom prst="ellipse">
            <a:avLst/>
          </a:prstGeom>
          <a:solidFill>
            <a:srgbClr val="11A0D7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79AE0F6-4E37-6C4D-AF45-824EEE489A15}"/>
              </a:ext>
            </a:extLst>
          </p:cNvPr>
          <p:cNvSpPr/>
          <p:nvPr userDrawn="1"/>
        </p:nvSpPr>
        <p:spPr>
          <a:xfrm>
            <a:off x="9442811" y="1447790"/>
            <a:ext cx="830997" cy="830997"/>
          </a:xfrm>
          <a:prstGeom prst="ellipse">
            <a:avLst/>
          </a:prstGeom>
          <a:solidFill>
            <a:srgbClr val="029C6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5" name="Oval 26">
            <a:extLst>
              <a:ext uri="{FF2B5EF4-FFF2-40B4-BE49-F238E27FC236}">
                <a16:creationId xmlns:a16="http://schemas.microsoft.com/office/drawing/2014/main" id="{330C0EA4-7FD1-CE4D-AC95-8C484C5AC790}"/>
              </a:ext>
            </a:extLst>
          </p:cNvPr>
          <p:cNvSpPr/>
          <p:nvPr userDrawn="1"/>
        </p:nvSpPr>
        <p:spPr>
          <a:xfrm>
            <a:off x="10792754" y="1447790"/>
            <a:ext cx="830997" cy="830997"/>
          </a:xfrm>
          <a:prstGeom prst="ellipse">
            <a:avLst/>
          </a:prstGeom>
          <a:solidFill>
            <a:srgbClr val="EB681F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6" name="Oval 29">
            <a:extLst>
              <a:ext uri="{FF2B5EF4-FFF2-40B4-BE49-F238E27FC236}">
                <a16:creationId xmlns:a16="http://schemas.microsoft.com/office/drawing/2014/main" id="{4C53CF3D-7EFB-DF4F-8EA6-5644574E9AFB}"/>
              </a:ext>
            </a:extLst>
          </p:cNvPr>
          <p:cNvSpPr/>
          <p:nvPr userDrawn="1"/>
        </p:nvSpPr>
        <p:spPr>
          <a:xfrm>
            <a:off x="5392982" y="2708699"/>
            <a:ext cx="830997" cy="830997"/>
          </a:xfrm>
          <a:prstGeom prst="ellipse">
            <a:avLst/>
          </a:prstGeom>
          <a:solidFill>
            <a:srgbClr val="7D4EBA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7" name="Oval 33">
            <a:extLst>
              <a:ext uri="{FF2B5EF4-FFF2-40B4-BE49-F238E27FC236}">
                <a16:creationId xmlns:a16="http://schemas.microsoft.com/office/drawing/2014/main" id="{B42CE88A-E9A3-2A4E-BD50-EB37311F39EC}"/>
              </a:ext>
            </a:extLst>
          </p:cNvPr>
          <p:cNvSpPr/>
          <p:nvPr userDrawn="1"/>
        </p:nvSpPr>
        <p:spPr>
          <a:xfrm>
            <a:off x="6742925" y="2708699"/>
            <a:ext cx="830997" cy="830997"/>
          </a:xfrm>
          <a:prstGeom prst="ellipse">
            <a:avLst/>
          </a:prstGeom>
          <a:solidFill>
            <a:srgbClr val="E61F3D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8" name="Oval 34">
            <a:extLst>
              <a:ext uri="{FF2B5EF4-FFF2-40B4-BE49-F238E27FC236}">
                <a16:creationId xmlns:a16="http://schemas.microsoft.com/office/drawing/2014/main" id="{B699EFDF-DB9D-3C4F-9D1F-461508017BDA}"/>
              </a:ext>
            </a:extLst>
          </p:cNvPr>
          <p:cNvSpPr/>
          <p:nvPr userDrawn="1"/>
        </p:nvSpPr>
        <p:spPr>
          <a:xfrm>
            <a:off x="8092868" y="2708699"/>
            <a:ext cx="830997" cy="830997"/>
          </a:xfrm>
          <a:prstGeom prst="ellipse">
            <a:avLst/>
          </a:prstGeom>
          <a:solidFill>
            <a:srgbClr val="FBBA0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29" name="Oval 35">
            <a:extLst>
              <a:ext uri="{FF2B5EF4-FFF2-40B4-BE49-F238E27FC236}">
                <a16:creationId xmlns:a16="http://schemas.microsoft.com/office/drawing/2014/main" id="{5DF3131C-EEA1-5446-B567-C9DA0A2A1AFF}"/>
              </a:ext>
            </a:extLst>
          </p:cNvPr>
          <p:cNvSpPr/>
          <p:nvPr userDrawn="1"/>
        </p:nvSpPr>
        <p:spPr>
          <a:xfrm>
            <a:off x="9442811" y="2708699"/>
            <a:ext cx="830997" cy="830997"/>
          </a:xfrm>
          <a:prstGeom prst="ellipse">
            <a:avLst/>
          </a:prstGeom>
          <a:solidFill>
            <a:srgbClr val="7DA0D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0" name="Oval 36">
            <a:extLst>
              <a:ext uri="{FF2B5EF4-FFF2-40B4-BE49-F238E27FC236}">
                <a16:creationId xmlns:a16="http://schemas.microsoft.com/office/drawing/2014/main" id="{6D03B317-B61D-2945-8C0A-A6EBD87ACD07}"/>
              </a:ext>
            </a:extLst>
          </p:cNvPr>
          <p:cNvSpPr/>
          <p:nvPr userDrawn="1"/>
        </p:nvSpPr>
        <p:spPr>
          <a:xfrm>
            <a:off x="10792754" y="2708699"/>
            <a:ext cx="830997" cy="830997"/>
          </a:xfrm>
          <a:prstGeom prst="ellipse">
            <a:avLst/>
          </a:prstGeom>
          <a:solidFill>
            <a:srgbClr val="47A0A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1" name="Oval 37">
            <a:extLst>
              <a:ext uri="{FF2B5EF4-FFF2-40B4-BE49-F238E27FC236}">
                <a16:creationId xmlns:a16="http://schemas.microsoft.com/office/drawing/2014/main" id="{9C0266F1-C0B7-624A-A873-5F2C8801E766}"/>
              </a:ext>
            </a:extLst>
          </p:cNvPr>
          <p:cNvSpPr/>
          <p:nvPr userDrawn="1"/>
        </p:nvSpPr>
        <p:spPr>
          <a:xfrm>
            <a:off x="5392982" y="3969609"/>
            <a:ext cx="830997" cy="830997"/>
          </a:xfrm>
          <a:prstGeom prst="ellipse">
            <a:avLst/>
          </a:prstGeom>
          <a:solidFill>
            <a:srgbClr val="EB8C3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2" name="Oval 38">
            <a:extLst>
              <a:ext uri="{FF2B5EF4-FFF2-40B4-BE49-F238E27FC236}">
                <a16:creationId xmlns:a16="http://schemas.microsoft.com/office/drawing/2014/main" id="{30C0C10E-388C-9843-8270-19D471BD3756}"/>
              </a:ext>
            </a:extLst>
          </p:cNvPr>
          <p:cNvSpPr/>
          <p:nvPr userDrawn="1"/>
        </p:nvSpPr>
        <p:spPr>
          <a:xfrm>
            <a:off x="6742925" y="3969609"/>
            <a:ext cx="830997" cy="830997"/>
          </a:xfrm>
          <a:prstGeom prst="ellipse">
            <a:avLst/>
          </a:prstGeom>
          <a:solidFill>
            <a:srgbClr val="96628C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3" name="Oval 39">
            <a:extLst>
              <a:ext uri="{FF2B5EF4-FFF2-40B4-BE49-F238E27FC236}">
                <a16:creationId xmlns:a16="http://schemas.microsoft.com/office/drawing/2014/main" id="{87047EA3-79D2-8644-A568-E64AA1D7D370}"/>
              </a:ext>
            </a:extLst>
          </p:cNvPr>
          <p:cNvSpPr/>
          <p:nvPr userDrawn="1"/>
        </p:nvSpPr>
        <p:spPr>
          <a:xfrm>
            <a:off x="8092868" y="3969609"/>
            <a:ext cx="830997" cy="830997"/>
          </a:xfrm>
          <a:prstGeom prst="ellipse">
            <a:avLst/>
          </a:prstGeom>
          <a:solidFill>
            <a:srgbClr val="CD5A5A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4" name="Oval 40">
            <a:extLst>
              <a:ext uri="{FF2B5EF4-FFF2-40B4-BE49-F238E27FC236}">
                <a16:creationId xmlns:a16="http://schemas.microsoft.com/office/drawing/2014/main" id="{7F5D1C6B-4E6B-0346-A5DC-C511DB14EFD6}"/>
              </a:ext>
            </a:extLst>
          </p:cNvPr>
          <p:cNvSpPr/>
          <p:nvPr userDrawn="1"/>
        </p:nvSpPr>
        <p:spPr>
          <a:xfrm>
            <a:off x="9442811" y="3969609"/>
            <a:ext cx="830997" cy="830997"/>
          </a:xfrm>
          <a:prstGeom prst="ellipse">
            <a:avLst/>
          </a:prstGeom>
          <a:solidFill>
            <a:srgbClr val="FFD74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5" name="Oval 41">
            <a:extLst>
              <a:ext uri="{FF2B5EF4-FFF2-40B4-BE49-F238E27FC236}">
                <a16:creationId xmlns:a16="http://schemas.microsoft.com/office/drawing/2014/main" id="{EB421DBA-35DE-2C4F-A89E-27F0998EF4E8}"/>
              </a:ext>
            </a:extLst>
          </p:cNvPr>
          <p:cNvSpPr/>
          <p:nvPr userDrawn="1"/>
        </p:nvSpPr>
        <p:spPr>
          <a:xfrm>
            <a:off x="10792754" y="3969609"/>
            <a:ext cx="830997" cy="830997"/>
          </a:xfrm>
          <a:prstGeom prst="ellipse">
            <a:avLst/>
          </a:prstGeom>
          <a:solidFill>
            <a:srgbClr val="CDDDF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6" name="Oval 42">
            <a:extLst>
              <a:ext uri="{FF2B5EF4-FFF2-40B4-BE49-F238E27FC236}">
                <a16:creationId xmlns:a16="http://schemas.microsoft.com/office/drawing/2014/main" id="{081BD842-A9A1-5B44-81ED-A97BA390032B}"/>
              </a:ext>
            </a:extLst>
          </p:cNvPr>
          <p:cNvSpPr/>
          <p:nvPr userDrawn="1"/>
        </p:nvSpPr>
        <p:spPr>
          <a:xfrm>
            <a:off x="5392982" y="5249769"/>
            <a:ext cx="830997" cy="830997"/>
          </a:xfrm>
          <a:prstGeom prst="ellipse">
            <a:avLst/>
          </a:prstGeom>
          <a:solidFill>
            <a:srgbClr val="D7EBB4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7" name="Oval 43">
            <a:extLst>
              <a:ext uri="{FF2B5EF4-FFF2-40B4-BE49-F238E27FC236}">
                <a16:creationId xmlns:a16="http://schemas.microsoft.com/office/drawing/2014/main" id="{036EE7D2-A33A-434C-B272-C82E2CDD4D4D}"/>
              </a:ext>
            </a:extLst>
          </p:cNvPr>
          <p:cNvSpPr/>
          <p:nvPr userDrawn="1"/>
        </p:nvSpPr>
        <p:spPr>
          <a:xfrm>
            <a:off x="6742925" y="5249769"/>
            <a:ext cx="830997" cy="830997"/>
          </a:xfrm>
          <a:prstGeom prst="ellipse">
            <a:avLst/>
          </a:prstGeom>
          <a:solidFill>
            <a:srgbClr val="FFDC9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8" name="Oval 44">
            <a:extLst>
              <a:ext uri="{FF2B5EF4-FFF2-40B4-BE49-F238E27FC236}">
                <a16:creationId xmlns:a16="http://schemas.microsoft.com/office/drawing/2014/main" id="{7DD65DA4-F076-C242-813E-8C17DCABCCFB}"/>
              </a:ext>
            </a:extLst>
          </p:cNvPr>
          <p:cNvSpPr/>
          <p:nvPr userDrawn="1"/>
        </p:nvSpPr>
        <p:spPr>
          <a:xfrm>
            <a:off x="8092868" y="5249769"/>
            <a:ext cx="830997" cy="830997"/>
          </a:xfrm>
          <a:prstGeom prst="ellipse">
            <a:avLst/>
          </a:prstGeom>
          <a:solidFill>
            <a:srgbClr val="D7C3F1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39" name="Oval 45">
            <a:extLst>
              <a:ext uri="{FF2B5EF4-FFF2-40B4-BE49-F238E27FC236}">
                <a16:creationId xmlns:a16="http://schemas.microsoft.com/office/drawing/2014/main" id="{8A44D99D-BF66-2848-B460-F59D8ECF5690}"/>
              </a:ext>
            </a:extLst>
          </p:cNvPr>
          <p:cNvSpPr/>
          <p:nvPr userDrawn="1"/>
        </p:nvSpPr>
        <p:spPr>
          <a:xfrm>
            <a:off x="9442811" y="5249769"/>
            <a:ext cx="830997" cy="830997"/>
          </a:xfrm>
          <a:prstGeom prst="ellipse">
            <a:avLst/>
          </a:prstGeom>
          <a:solidFill>
            <a:srgbClr val="F6C3C3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sp>
        <p:nvSpPr>
          <p:cNvPr id="40" name="Oval 46">
            <a:extLst>
              <a:ext uri="{FF2B5EF4-FFF2-40B4-BE49-F238E27FC236}">
                <a16:creationId xmlns:a16="http://schemas.microsoft.com/office/drawing/2014/main" id="{9B130CEB-3D74-B647-BA6B-32F7D70FD354}"/>
              </a:ext>
            </a:extLst>
          </p:cNvPr>
          <p:cNvSpPr/>
          <p:nvPr userDrawn="1"/>
        </p:nvSpPr>
        <p:spPr>
          <a:xfrm>
            <a:off x="10792754" y="5249769"/>
            <a:ext cx="830997" cy="830997"/>
          </a:xfrm>
          <a:prstGeom prst="ellipse">
            <a:avLst/>
          </a:prstGeom>
          <a:solidFill>
            <a:srgbClr val="FFF07D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39549220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чистый_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Icon&#10;&#10;Description automatically generated">
            <a:extLst>
              <a:ext uri="{FF2B5EF4-FFF2-40B4-BE49-F238E27FC236}">
                <a16:creationId xmlns:a16="http://schemas.microsoft.com/office/drawing/2014/main" id="{A7FA04E4-3213-8F41-B068-4DC28144142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7199" y="464363"/>
            <a:ext cx="448276" cy="448276"/>
          </a:xfrm>
          <a:prstGeom prst="rect">
            <a:avLst/>
          </a:prstGeom>
        </p:spPr>
      </p:pic>
      <p:cxnSp>
        <p:nvCxnSpPr>
          <p:cNvPr id="9" name="Straight Connector 19">
            <a:extLst>
              <a:ext uri="{FF2B5EF4-FFF2-40B4-BE49-F238E27FC236}">
                <a16:creationId xmlns:a16="http://schemas.microsoft.com/office/drawing/2014/main" id="{938052A0-3DF0-DC47-B7E0-C20EF981C230}"/>
              </a:ext>
            </a:extLst>
          </p:cNvPr>
          <p:cNvCxnSpPr>
            <a:cxnSpLocks/>
          </p:cNvCxnSpPr>
          <p:nvPr userDrawn="1"/>
        </p:nvCxnSpPr>
        <p:spPr>
          <a:xfrm>
            <a:off x="329868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21">
            <a:extLst>
              <a:ext uri="{FF2B5EF4-FFF2-40B4-BE49-F238E27FC236}">
                <a16:creationId xmlns:a16="http://schemas.microsoft.com/office/drawing/2014/main" id="{8C6147F0-3CA1-264C-B2B2-F88597196943}"/>
              </a:ext>
            </a:extLst>
          </p:cNvPr>
          <p:cNvCxnSpPr>
            <a:cxnSpLocks/>
          </p:cNvCxnSpPr>
          <p:nvPr userDrawn="1"/>
        </p:nvCxnSpPr>
        <p:spPr>
          <a:xfrm>
            <a:off x="6099416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25">
            <a:extLst>
              <a:ext uri="{FF2B5EF4-FFF2-40B4-BE49-F238E27FC236}">
                <a16:creationId xmlns:a16="http://schemas.microsoft.com/office/drawing/2014/main" id="{62CDF50E-4D58-AF4A-ABFD-140AF88B3681}"/>
              </a:ext>
            </a:extLst>
          </p:cNvPr>
          <p:cNvCxnSpPr>
            <a:cxnSpLocks/>
          </p:cNvCxnSpPr>
          <p:nvPr userDrawn="1"/>
        </p:nvCxnSpPr>
        <p:spPr>
          <a:xfrm>
            <a:off x="10277081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62171D1-2A5B-7A4A-9760-17CCE51B9802}"/>
              </a:ext>
            </a:extLst>
          </p:cNvPr>
          <p:cNvSpPr txBox="1"/>
          <p:nvPr userDrawn="1"/>
        </p:nvSpPr>
        <p:spPr>
          <a:xfrm>
            <a:off x="10410201" y="532278"/>
            <a:ext cx="6719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32AF94B5-93D7-5247-B727-C7089232F508}" type="slidenum">
              <a:rPr lang="ru-RU" sz="2000" smtClean="0">
                <a:solidFill>
                  <a:srgbClr val="102D69"/>
                </a:solidFill>
                <a:latin typeface="HSE Sans" panose="02000000000000000000" pitchFamily="2" charset="0"/>
              </a:rPr>
              <a:t>‹#›</a:t>
            </a:fld>
            <a:endParaRPr lang="ru-RU" sz="2000" dirty="0">
              <a:solidFill>
                <a:srgbClr val="102D69"/>
              </a:solidFill>
              <a:latin typeface="HSE Sans" panose="02000000000000000000" pitchFamily="2" charset="0"/>
            </a:endParaRPr>
          </a:p>
        </p:txBody>
      </p:sp>
      <p:cxnSp>
        <p:nvCxnSpPr>
          <p:cNvPr id="13" name="Straight Connector 59">
            <a:extLst>
              <a:ext uri="{FF2B5EF4-FFF2-40B4-BE49-F238E27FC236}">
                <a16:creationId xmlns:a16="http://schemas.microsoft.com/office/drawing/2014/main" id="{3C71A0C3-CD3E-0748-98E5-6B2507CAB296}"/>
              </a:ext>
            </a:extLst>
          </p:cNvPr>
          <p:cNvCxnSpPr>
            <a:cxnSpLocks/>
          </p:cNvCxnSpPr>
          <p:nvPr userDrawn="1"/>
        </p:nvCxnSpPr>
        <p:spPr>
          <a:xfrm>
            <a:off x="11643868" y="464363"/>
            <a:ext cx="0" cy="586260"/>
          </a:xfrm>
          <a:prstGeom prst="line">
            <a:avLst/>
          </a:prstGeom>
          <a:ln w="12700">
            <a:solidFill>
              <a:srgbClr val="102D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Текст 37">
            <a:extLst>
              <a:ext uri="{FF2B5EF4-FFF2-40B4-BE49-F238E27FC236}">
                <a16:creationId xmlns:a16="http://schemas.microsoft.com/office/drawing/2014/main" id="{9856D01B-EC9A-6047-B7FB-D47084AB3F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43689" y="540904"/>
            <a:ext cx="1901825" cy="415925"/>
          </a:xfr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 b="0" i="0">
                <a:latin typeface="HSE Sans" panose="02000000000000000000" pitchFamily="2" charset="0"/>
              </a:defRPr>
            </a:lvl1pPr>
            <a:lvl2pPr marL="4572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2pPr>
            <a:lvl3pPr marL="9144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3pPr>
            <a:lvl4pPr marL="13716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4pPr>
            <a:lvl5pPr marL="1828800" indent="0">
              <a:lnSpc>
                <a:spcPct val="100000"/>
              </a:lnSpc>
              <a:buNone/>
              <a:defRPr sz="1000" b="0" i="0">
                <a:latin typeface="HSE Sans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000" dirty="0">
                <a:latin typeface="HSE Sans" panose="02000000000000000000" pitchFamily="2" charset="0"/>
              </a:rPr>
              <a:t>Название подразделения</a:t>
            </a:r>
            <a:br>
              <a:rPr lang="ru-RU" sz="1000" dirty="0">
                <a:latin typeface="HSE Sans" panose="02000000000000000000" pitchFamily="2" charset="0"/>
              </a:rPr>
            </a:br>
            <a:r>
              <a:rPr lang="ru-RU" sz="1000" dirty="0">
                <a:latin typeface="HSE Sans" panose="02000000000000000000" pitchFamily="2" charset="0"/>
              </a:rPr>
              <a:t>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5" name="Текст 39">
            <a:extLst>
              <a:ext uri="{FF2B5EF4-FFF2-40B4-BE49-F238E27FC236}">
                <a16:creationId xmlns:a16="http://schemas.microsoft.com/office/drawing/2014/main" id="{83E23342-AC91-354A-9A28-A14FF7BADCD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59163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презентации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  <p:sp>
        <p:nvSpPr>
          <p:cNvPr id="17" name="Текст 39">
            <a:extLst>
              <a:ext uri="{FF2B5EF4-FFF2-40B4-BE49-F238E27FC236}">
                <a16:creationId xmlns:a16="http://schemas.microsoft.com/office/drawing/2014/main" id="{BB1CCE68-8F57-1A41-BC43-633D2EFC801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59892" y="548720"/>
            <a:ext cx="2070100" cy="408109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1pPr>
            <a:lvl2pPr marL="4572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2pPr>
            <a:lvl3pPr marL="9144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3pPr>
            <a:lvl4pPr marL="13716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4pPr>
            <a:lvl5pPr marL="1828800" indent="0">
              <a:buNone/>
              <a:defRPr sz="1000" b="0" i="0">
                <a:solidFill>
                  <a:srgbClr val="0E2D69"/>
                </a:solidFill>
                <a:latin typeface="HSE Sans" panose="02000000000000000000" pitchFamily="2" charset="0"/>
              </a:defRPr>
            </a:lvl5pPr>
          </a:lstStyle>
          <a:p>
            <a:r>
              <a:rPr lang="ru-RU" sz="1000" dirty="0">
                <a:latin typeface="HSE Sans" panose="02000000000000000000" pitchFamily="2" charset="0"/>
              </a:rPr>
              <a:t>Название раздела может быть набрано в две или три строки</a:t>
            </a:r>
            <a:r>
              <a:rPr lang="en-GB" sz="1000" dirty="0">
                <a:latin typeface="HSE Sans" panose="02000000000000000000" pitchFamily="2" charset="0"/>
              </a:rPr>
              <a:t> (10pt)</a:t>
            </a:r>
            <a:endParaRPr lang="ru-RU" sz="1000" dirty="0">
              <a:latin typeface="HSE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7262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чистый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5234703-C735-5D41-99C2-019C7EBECCF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U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82F59B5-E815-AE43-BAE2-FA594BB42C0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5310809" y="2643809"/>
            <a:ext cx="1570383" cy="1570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4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856B75-86BB-C19E-C854-CB96E2540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C33320-38D5-2E4B-5B3A-2ED2733228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08FFC89-8ED0-5F63-3708-04C124311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53628-2723-41F9-87E4-71D257AD5F9E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8099484-E6AB-C376-7E6F-36E9A7809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42E8993-44EE-7992-5984-B2E99097F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A26-673D-4AE5-9F51-6B4D098A0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59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B5520E-75EF-308C-8655-B912B491F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82D683-4B3E-45FE-020A-A45894CDA3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FCCD09A-4635-F7FE-E323-260742E7FC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5927D21-7216-EA6C-0361-7F1532F61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53628-2723-41F9-87E4-71D257AD5F9E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709250A-201E-DDE0-10C4-0E9A7DF55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CA869F7-6D91-147E-E4F2-1E867A357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A26-673D-4AE5-9F51-6B4D098A0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025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E9C010-596C-1E70-36BC-2288EE719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EBEA7AA-6720-24A0-47C8-A45192DA2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859D4FB-32C5-1D5F-3DF4-98202A51B8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FBC90F6-7006-D9BA-7603-E67D0F4AEE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DB1167A-E0A1-E80A-762E-EDAF3C687F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BD0FCEE-40A3-1C71-833D-E23F89587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53628-2723-41F9-87E4-71D257AD5F9E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608BA7E-630D-DE25-6EF4-4074636E6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0170F7F-A60B-ED51-AE06-2610DAC53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A26-673D-4AE5-9F51-6B4D098A0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100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88FF39-29B9-9FDF-419F-15989DE10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7959B98-3208-E137-1D45-184394AB5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53628-2723-41F9-87E4-71D257AD5F9E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ECE1314-EB56-4355-76E3-1333AB627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B3F7445-846B-81C3-A5BB-3CB0E86D7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A26-673D-4AE5-9F51-6B4D098A0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3718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81AE142-FE23-36C9-4285-46734DF62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53628-2723-41F9-87E4-71D257AD5F9E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EB81137-54D5-F9EB-9E08-D7BAC9F1C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B03E471-66A5-5F40-6103-1BCF2E700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A26-673D-4AE5-9F51-6B4D098A0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060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11D250-1278-EC89-634B-F9AC429D7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ECC9DF-5DD6-0F79-9E67-0FF7A4E3F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30156D6-B240-1F54-3AA9-C20E349A6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72F74F-5C10-3D02-61EC-720EBB3C8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53628-2723-41F9-87E4-71D257AD5F9E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E725404-FEF5-8E6C-48D7-3BEA6300A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284C75B-83ED-4931-B2D6-AEB88E704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A26-673D-4AE5-9F51-6B4D098A0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431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398B02-A8B8-A7C6-CF98-5021676F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8DFE0B9-13A7-43F6-F378-C931B04C29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C8E05E0-A5D6-2124-C9C8-F113608F3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318A3A7-B196-13E5-C761-8CF186415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53628-2723-41F9-87E4-71D257AD5F9E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740A3AE-F06C-A78D-F94C-8A88C273B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F2CA7AB-528C-A7AE-1868-899F7A41D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C0A26-673D-4AE5-9F51-6B4D098A0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695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CE0FC5-CC82-0D90-C090-9B6B69A1A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5368514-89E2-E400-98B0-D08110D313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9C265B-A8DA-C4F2-17E8-6A7BF298F7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C53628-2723-41F9-87E4-71D257AD5F9E}" type="datetimeFigureOut">
              <a:rPr lang="ru-RU" smtClean="0"/>
              <a:t>03.12.2025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0EB9CE-2ADD-29B7-050C-39D592D811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5C2184-F6F5-A1E1-32A8-B5B95989BB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FC0A26-673D-4AE5-9F51-6B4D098A04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222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3F8FDE-7383-E947-8568-FF6B7A776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8E6541-45CA-8B42-98B4-D42737B850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0645B-C5D9-8544-BBF2-E4A13F8E40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63DFB-8595-A44B-9F09-A50FA310E559}" type="datetimeFigureOut">
              <a:rPr lang="en-RU" smtClean="0"/>
              <a:t>12/03/2025</a:t>
            </a:fld>
            <a:endParaRPr lang="en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52289-7F57-544F-95EE-F8B2E10627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C5F56-F795-5643-ABE3-DDED218698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0F133-126C-5944-A0E4-6A9616EDC0DA}" type="slidenum">
              <a:rPr lang="en-RU" smtClean="0"/>
              <a:t>‹#›</a:t>
            </a:fld>
            <a:endParaRPr lang="en-RU"/>
          </a:p>
        </p:txBody>
      </p:sp>
    </p:spTree>
    <p:extLst>
      <p:ext uri="{BB962C8B-B14F-4D97-AF65-F5344CB8AC3E}">
        <p14:creationId xmlns:p14="http://schemas.microsoft.com/office/powerpoint/2010/main" val="2892195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D95C0D-D7DC-EF40-9E45-F5F0A4817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«Монотеизм: политико-правовые аспекты верований»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B85EA7E-BEC4-B745-B2A8-D4E4AFC614F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/>
              <a:t>Юридический Факультет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B8D49EC-434A-5443-AC3F-85F01995E6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algn="l"/>
            <a:r>
              <a:rPr lang="ru-RU" b="1" i="0" dirty="0">
                <a:solidFill>
                  <a:srgbClr val="000000"/>
                </a:solidFill>
                <a:effectLst/>
                <a:latin typeface="HSE Sans" panose="02000000000000000000"/>
              </a:rPr>
              <a:t>Научно-учебная группа «Государство, церковь и право»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6FAE0FA-3CAF-BA4B-8F9F-5FEF3C2F3CC6}"/>
              </a:ext>
            </a:extLst>
          </p:cNvPr>
          <p:cNvSpPr>
            <a:spLocks noGrp="1"/>
          </p:cNvSpPr>
          <p:nvPr>
            <p:ph type="body" idx="12"/>
          </p:nvPr>
        </p:nvSpPr>
        <p:spPr/>
        <p:txBody>
          <a:bodyPr/>
          <a:lstStyle/>
          <a:p>
            <a:r>
              <a:rPr lang="ru-RU" dirty="0"/>
              <a:t>Санкт-Петербург 2025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44AFB2BF-A7AB-5648-ADCD-2A7F1BD358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/>
              <a:t>Доклад подготовлен Трофимовым Максимом Игоревичем</a:t>
            </a:r>
          </a:p>
        </p:txBody>
      </p:sp>
    </p:spTree>
    <p:extLst>
      <p:ext uri="{BB962C8B-B14F-4D97-AF65-F5344CB8AC3E}">
        <p14:creationId xmlns:p14="http://schemas.microsoft.com/office/powerpoint/2010/main" val="982325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7D49100-ECF5-A24F-9537-3BD16DFCC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Вектор развития западной политико-правовой мысли</a:t>
            </a:r>
          </a:p>
        </p:txBody>
      </p:sp>
      <p:sp>
        <p:nvSpPr>
          <p:cNvPr id="2" name="Текст 1">
            <a:extLst>
              <a:ext uri="{FF2B5EF4-FFF2-40B4-BE49-F238E27FC236}">
                <a16:creationId xmlns:a16="http://schemas.microsoft.com/office/drawing/2014/main" id="{0648CF85-8F56-2C4F-8090-85FF4624B58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Формирование идеи верховенства Закона как божественного, так и производного от него человеческого)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Легитимация политической власти через её сакрализацию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dirty="0"/>
              <a:t>Суверенитет как отражение единства и всемогущества Бога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576F3CC-3C73-F441-AAE6-50AF712EAC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HSE Sans" panose="02000000000000000000"/>
              </a:rPr>
              <a:t>Научно-учебная группа «Государство, церковь и право»</a:t>
            </a:r>
          </a:p>
          <a:p>
            <a:endParaRPr lang="ru-RU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1F4B1D31-3576-0740-BA52-B317564F66B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/>
              <a:t>Санкт-Петербург 2025</a:t>
            </a:r>
          </a:p>
          <a:p>
            <a:endParaRPr lang="ru-RU" dirty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1DC00D6B-3725-2FB4-7907-D17286321D3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Юридический Факультет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3CB490C-7222-404C-AE7B-033D7F4973E1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75" r="2187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710688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D11F9D-5B30-30D6-C7FC-68691B362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965F9D4-C660-906B-23FB-FAA005624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Монотеизм как основа когерентности правосознания</a:t>
            </a:r>
          </a:p>
        </p:txBody>
      </p:sp>
      <p:sp>
        <p:nvSpPr>
          <p:cNvPr id="2" name="Текст 1">
            <a:extLst>
              <a:ext uri="{FF2B5EF4-FFF2-40B4-BE49-F238E27FC236}">
                <a16:creationId xmlns:a16="http://schemas.microsoft.com/office/drawing/2014/main" id="{B18F15C4-2212-A486-9222-891DA3C0700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7" y="2379663"/>
            <a:ext cx="5903393" cy="3393234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Усиление роли монарха в рамках конкретных правопорядков.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Сплочение народов вокруг объектов общей веры.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Выделение врагов и друзей на уровне отдельных конфессий.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Могущественность религиозной власти как гаранта стабильности.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9299C24-DB7D-C9D5-9665-B54181F2E7B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HSE Sans" panose="02000000000000000000"/>
              </a:rPr>
              <a:t>Научно-учебная группа «Государство, церковь и право»</a:t>
            </a:r>
          </a:p>
          <a:p>
            <a:endParaRPr lang="ru-RU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6B80C691-F3B8-AB75-9865-C4B367B6976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/>
              <a:t>Санкт-Петербург 2025</a:t>
            </a:r>
          </a:p>
          <a:p>
            <a:endParaRPr lang="ru-RU" dirty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D000E3F0-3856-5913-2CF4-F82C0789269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Юридический Факультет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1032" name="Picture 8" descr="Picture background">
            <a:extLst>
              <a:ext uri="{FF2B5EF4-FFF2-40B4-BE49-F238E27FC236}">
                <a16:creationId xmlns:a16="http://schemas.microsoft.com/office/drawing/2014/main" id="{4426E42E-C942-4336-972A-D8C2FEABCAEF}"/>
              </a:ext>
            </a:extLst>
          </p:cNvPr>
          <p:cNvPicPr>
            <a:picLocks noGrp="1" noChangeAspect="1" noChangeArrowheads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82" r="11182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3641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6BE59-439D-B0C2-4937-DB259F028A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C023976-E547-8C62-16CF-6D7A076B8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Выводы</a:t>
            </a:r>
          </a:p>
        </p:txBody>
      </p:sp>
      <p:sp>
        <p:nvSpPr>
          <p:cNvPr id="2" name="Текст 1">
            <a:extLst>
              <a:ext uri="{FF2B5EF4-FFF2-40B4-BE49-F238E27FC236}">
                <a16:creationId xmlns:a16="http://schemas.microsoft.com/office/drawing/2014/main" id="{69EE5C5F-C61C-C460-7F56-C1FCEF89DF1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5897" y="2379663"/>
            <a:ext cx="5923760" cy="3393234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Религия занимала важную роль в создании современных политических образований;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Церковь наделала монархов властью, поддерживая стабильность в отдельных регионах;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Теологические аспекты вероучений монотеистических религий легли в основу современной легитимации власти правом.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E619827-129C-ECE8-99DE-75972665D4A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b="1" i="0" dirty="0">
                <a:solidFill>
                  <a:srgbClr val="000000"/>
                </a:solidFill>
                <a:effectLst/>
                <a:latin typeface="HSE Sans" panose="02000000000000000000"/>
              </a:rPr>
              <a:t>Научно-учебная группа «Государство, церковь и право»</a:t>
            </a:r>
          </a:p>
          <a:p>
            <a:endParaRPr lang="ru-RU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1537FB73-5EC7-C265-713D-715F91F72A0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/>
              <a:t>Санкт-Петербург 2025</a:t>
            </a:r>
          </a:p>
          <a:p>
            <a:endParaRPr lang="ru-RU" dirty="0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7F2C5E09-AA0F-36CB-9DC3-C75DBC9C63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/>
              <a:t>Юридический Факультет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Рисунок 4">
            <a:extLst>
              <a:ext uri="{FF2B5EF4-FFF2-40B4-BE49-F238E27FC236}">
                <a16:creationId xmlns:a16="http://schemas.microsoft.com/office/drawing/2014/main" id="{22D1D4D3-9E14-425E-B317-D7266A19309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42696092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Пользовательские 1">
      <a:dk1>
        <a:srgbClr val="0F2C68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000" dirty="0">
            <a:latin typeface="HSE Sans" panose="020000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167</Words>
  <Application>Microsoft Office PowerPoint</Application>
  <PresentationFormat>Широкоэкранный</PresentationFormat>
  <Paragraphs>27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Calibri Light</vt:lpstr>
      <vt:lpstr>HSE Sans</vt:lpstr>
      <vt:lpstr>Тема Office</vt:lpstr>
      <vt:lpstr>Office Theme</vt:lpstr>
      <vt:lpstr>«Монотеизм: политико-правовые аспекты верований»</vt:lpstr>
      <vt:lpstr>Вектор развития западной политико-правовой мысли</vt:lpstr>
      <vt:lpstr>Монотеизм как основа когерентности правосознания</vt:lpstr>
      <vt:lpstr>Выводы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«Монотеизм: политико-правовые аспекты верований»</dc:title>
  <dc:creator>Author</dc:creator>
  <cp:lastModifiedBy>Максим Трофимов</cp:lastModifiedBy>
  <cp:revision>8</cp:revision>
  <dcterms:created xsi:type="dcterms:W3CDTF">2025-05-11T20:25:11Z</dcterms:created>
  <dcterms:modified xsi:type="dcterms:W3CDTF">2025-12-03T19:52:24Z</dcterms:modified>
</cp:coreProperties>
</file>