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7" r:id="rId3"/>
    <p:sldId id="273" r:id="rId4"/>
    <p:sldId id="272" r:id="rId5"/>
    <p:sldId id="286" r:id="rId6"/>
    <p:sldId id="288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97"/>
  </p:normalViewPr>
  <p:slideViewPr>
    <p:cSldViewPr snapToGrid="0">
      <p:cViewPr varScale="1">
        <p:scale>
          <a:sx n="67" d="100"/>
          <a:sy n="67" d="100"/>
        </p:scale>
        <p:origin x="208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74BC3-4123-EFD7-CAF2-BC1058A80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2DA4A-F970-79BE-D836-D3E5FE02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25FBC-FC05-E0F0-59E4-D2E9139C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E0A92-320C-7DFF-1DCE-60C8AEE4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86EAC-677F-A495-637F-93B72ECD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9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F392-5445-994E-BF8D-460A52EA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78CE-A5F1-B30B-F080-61D3C1AF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1ACEA-2A77-DD01-E004-B9807BD1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BAB94-C991-68EC-3805-4AC7E913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272A2-2D4A-C1B7-F4DE-D3F162A3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C17C2-5398-F400-0421-028FC1E72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1FC91E-A7F2-20C6-20F8-D4296BEC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4F0EE-1B4F-5D46-F507-2F263C5D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77755-4EE6-518D-D3CF-D32C49D1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18F5B-AB1E-504F-F653-022487F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3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77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7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4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211EE-FB6B-2CDC-7A0D-CEC5350E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E08C6-0933-4F1C-6DFB-644F9AFF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0F9A8D-2948-3C64-9174-FEC9E681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3618C-1F90-AB45-9A5F-03494F56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A47AB-ED8B-FC54-C273-55906E57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9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C7B6F-6904-CCEF-9162-4474BC8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9987F-1F59-B823-EC00-FC5B7018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103C7-5F45-2ABE-8DBD-EAE2ADF4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741FA-4285-0490-7A3B-187C9066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376D7-4CDD-F9E0-1CE2-35159EF7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26FE2-C048-0AE1-332F-F1A8F8B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D5599-59DE-133D-F36E-1DB44FD68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5DBC2B-7E83-8A10-6157-173AE4BE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39EF2E-963E-E075-27F9-D8790526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8D4FF-394C-BBEA-70DA-DCDF905B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ECD88-0FC3-F818-B76F-1CA97531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2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F31D6-AB44-3530-93F7-40B9E04E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1A0AF-4E89-00D3-FD16-0EE21970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BF919-136E-9FA3-A331-05A71ADB8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2E106B-E522-AA6F-777A-0FD0C9DC5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3AC268-5358-F26D-B552-419BB954C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C176E-128F-0479-C26C-121FF3FF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F34495-7912-4A98-D481-4E890BF3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29B083-9477-6F62-F699-BB43F6A7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7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E65E0-CF3E-6E08-7EE4-996A1CBD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F9CF44-45ED-32FC-AFA0-B1841940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2AB194-E9A4-6E7F-BEB5-A4ED17F4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C858CC-D703-DD93-1E22-8642887B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5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DE778A-FDA4-2FD6-1055-28F79E39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B44547-39C2-F991-2DFF-05D536B9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46025-6004-B615-C5A7-4850C1FC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DF41D-B5A0-AF71-687F-4F322C85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B1CC8-DCF3-A7E4-FDD6-7DAF5192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9730B-8963-543C-B485-62CB2512D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EA64D-1EC5-D48C-1141-5AF07EC1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B54DB-3B7A-18D0-5D8B-3388C17F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AD8EB-7237-8DF8-D0B9-AC91AC75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0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09597-3340-886B-29D3-73543956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DA9B33-C001-572E-108D-F983241FE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28042-DAAC-1941-2985-FF8E55B8C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E5915-4CEA-60A3-6CC8-1E37E5A5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AFD52-376B-EC30-8061-12A604C0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C4022-4983-C796-6DB7-D332A0A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617BA-7D8F-F214-2190-3E70B771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A69FE6-FD2A-5E15-8F61-B248D5F8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9A1D9-9A4B-DC80-4FF3-DF3E95772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AAF9-9706-F44A-A146-B982471443C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3FAD8-91CF-2005-EF51-6F657C38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BAAFA-B643-7396-C25A-2763DAB1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8160638" cy="1978323"/>
          </a:xfrm>
        </p:spPr>
        <p:txBody>
          <a:bodyPr>
            <a:normAutofit fontScale="90000"/>
          </a:bodyPr>
          <a:lstStyle/>
          <a:p>
            <a:pPr indent="9525">
              <a:lnSpc>
                <a:spcPct val="107000"/>
              </a:lnSpc>
              <a:spcAft>
                <a:spcPts val="800"/>
              </a:spcAft>
              <a:tabLst>
                <a:tab pos="685800" algn="l"/>
                <a:tab pos="3987800" algn="l"/>
                <a:tab pos="8048625" algn="l"/>
                <a:tab pos="17205325" algn="l"/>
              </a:tabLst>
            </a:pPr>
            <a:br>
              <a:rPr lang="ru-RU" sz="3200" dirty="0">
                <a:ea typeface="+mn-ea"/>
                <a:cs typeface="+mn-cs"/>
              </a:rPr>
            </a:br>
            <a:r>
              <a:rPr lang="ru-RU" sz="1200" dirty="0">
                <a:effectLst/>
                <a:latin typeface="Helvetica Neue" panose="02000503000000020004" pitchFamily="2" charset="0"/>
              </a:rPr>
              <a:t> </a:t>
            </a:r>
            <a:r>
              <a:rPr lang="ru-RU" sz="3200" dirty="0">
                <a:ea typeface="+mn-ea"/>
                <a:cs typeface="+mn-cs"/>
              </a:rPr>
              <a:t>Религиозные нормы как источник российского права: доктринальный и практический аспекты</a:t>
            </a:r>
            <a:br>
              <a:rPr lang="ru-RU" sz="3200" dirty="0">
                <a:ea typeface="+mn-ea"/>
                <a:cs typeface="+mn-cs"/>
              </a:rPr>
            </a:br>
            <a:endParaRPr lang="ru-RU" sz="3200" dirty="0"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Мохова Ольга Игоревна</a:t>
            </a:r>
          </a:p>
          <a:p>
            <a:r>
              <a:rPr lang="ru-RU" dirty="0"/>
              <a:t>Студентка 5 курса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ru-RU" i="0" dirty="0">
                <a:solidFill>
                  <a:srgbClr val="002060"/>
                </a:solidFill>
                <a:effectLst/>
                <a:latin typeface=""/>
              </a:rPr>
              <a:t>Историческое влияние религии на российское законодательство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B29BE-AA4F-2EB3-9A5F-BF5A4A76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103" y="1447790"/>
            <a:ext cx="3539999" cy="4869305"/>
          </a:xfrm>
          <a:prstGeom prst="rect">
            <a:avLst/>
          </a:prstGeom>
        </p:spPr>
      </p:pic>
      <p:sp>
        <p:nvSpPr>
          <p:cNvPr id="14" name="Текст 12">
            <a:extLst>
              <a:ext uri="{FF2B5EF4-FFF2-40B4-BE49-F238E27FC236}">
                <a16:creationId xmlns:a16="http://schemas.microsoft.com/office/drawing/2014/main" id="{6D0D5508-4C50-AF56-5173-AC98BEEEAC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715776"/>
            <a:ext cx="5245561" cy="339323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"/>
              </a:rPr>
              <a:t>Религия играла ключевую роль в формировании правовых норм России с первых этапов становления государственности.</a:t>
            </a:r>
          </a:p>
          <a:p>
            <a:r>
              <a:rPr lang="ru-RU" sz="1800" dirty="0">
                <a:latin typeface=""/>
              </a:rPr>
              <a:t>Церковные законы часто ложились в основу обычного права</a:t>
            </a:r>
            <a:r>
              <a:rPr lang="ru-RU" sz="1200" dirty="0">
                <a:latin typeface="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89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43" y="1482090"/>
            <a:ext cx="11057955" cy="777025"/>
          </a:xfrm>
        </p:spPr>
        <p:txBody>
          <a:bodyPr>
            <a:normAutofit/>
          </a:bodyPr>
          <a:lstStyle/>
          <a:p>
            <a:r>
              <a:rPr lang="ru-RU" kern="0" dirty="0">
                <a:solidFill>
                  <a:srgbClr val="002060"/>
                </a:solidFill>
                <a:latin typeface="Segoe UI" panose="020B0502040204020203" pitchFamily="34" charset="0"/>
              </a:rPr>
              <a:t>Доктринальные аспекты: теория и религиозные нормы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3CCA8-3769-B35A-5235-8EDC2CBE4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63" y="2229552"/>
            <a:ext cx="8621313" cy="40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ru-RU" i="0" dirty="0">
                <a:solidFill>
                  <a:srgbClr val="002060"/>
                </a:solidFill>
                <a:effectLst/>
                <a:latin typeface=""/>
              </a:rPr>
              <a:t>Сравнительный анализ: религия и светское законодательство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20D291-593E-1FA6-535E-9235BD7D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4" y="2578100"/>
            <a:ext cx="5414893" cy="35239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888227-374A-2F15-88DC-5A3C8CDAD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017" y="1441178"/>
            <a:ext cx="3441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58" y="1447790"/>
            <a:ext cx="10714699" cy="777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Выводы и перспективы интеграции религиозных норм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3C32AD-7E6A-93A2-B296-79859D62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715776"/>
            <a:ext cx="7247361" cy="21991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4674A3-C4B0-5959-5612-847AE836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2" y="185158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6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ACC3059-7189-6CA8-BCDE-03E17B61E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FA573-DED7-0D3A-6C37-881DBB3CF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65E95-6BD1-BF36-6945-C0625B6A2A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999576"/>
            <a:ext cx="9833747" cy="3456693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Бабурин С.Н. О духовных основах государственного суверенитета: правопонимание свободы совести в современном конституционализме // Вестник Московского университета им. С. Ю. Витте. Серия 2: Юридические науки. 2024. №2 (42). С.36-45.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4500" dirty="0" err="1">
                <a:solidFill>
                  <a:srgbClr val="002060"/>
                </a:solidFill>
                <a:latin typeface=""/>
              </a:rPr>
              <a:t>Бурлова</a:t>
            </a:r>
            <a:r>
              <a:rPr lang="ru-RU" sz="4500" dirty="0">
                <a:solidFill>
                  <a:srgbClr val="002060"/>
                </a:solidFill>
                <a:latin typeface=""/>
              </a:rPr>
              <a:t> Ю.А. Российская социокультурная специфика нормативности сознания: влияние религиозной традиции на правосознание // KANT. 2023. №4(49). С. 201-206.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Гейм А.Д. Взаимодействие Русской православной церкви и государства: основные направления и формы // Петербургская социология сегодня. – 2024. – № 26. – С. 109-122.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Запад, Восток и Россия: проблемы исторического развития и взаимодействия. Вопросы всеобщей истории. Том Выпуск 9. – Екатеринбург : Уральский государственный педагогический университет, 2007. – 171 с.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  <a:tabLst>
                <a:tab pos="2670810" algn="l"/>
              </a:tabLst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Зыкова С.В., Кулакова Ю.Ю. Элементы религиозности в характеристике юридической ответственности и правомерного поведения // Вестник экономической безопасности. 2020. № 1. С. 26-29.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  <a:tabLst>
                <a:tab pos="2670810" algn="l"/>
              </a:tabLst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Карпенков И.В. Религиозные нормы и ценностные ориентации в современных правовых и политических отношениях // Научный журнал. 2021. С. 21-29.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  <a:tabLst>
                <a:tab pos="2670810" algn="l"/>
              </a:tabLst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Малахов В.П. Природа, содержание и логика правосознания: </a:t>
            </a:r>
            <a:r>
              <a:rPr lang="ru-RU" sz="4500" dirty="0" err="1">
                <a:solidFill>
                  <a:srgbClr val="002060"/>
                </a:solidFill>
                <a:latin typeface=""/>
              </a:rPr>
              <a:t>дис</a:t>
            </a:r>
            <a:r>
              <a:rPr lang="ru-RU" sz="4500" dirty="0">
                <a:solidFill>
                  <a:srgbClr val="002060"/>
                </a:solidFill>
                <a:latin typeface=""/>
              </a:rPr>
              <a:t>. … </a:t>
            </a:r>
            <a:r>
              <a:rPr lang="ru-RU" sz="4500" dirty="0" err="1">
                <a:solidFill>
                  <a:srgbClr val="002060"/>
                </a:solidFill>
                <a:latin typeface=""/>
              </a:rPr>
              <a:t>докт</a:t>
            </a:r>
            <a:r>
              <a:rPr lang="ru-RU" sz="4500" dirty="0">
                <a:solidFill>
                  <a:srgbClr val="002060"/>
                </a:solidFill>
                <a:latin typeface=""/>
              </a:rPr>
              <a:t>. юрид. наук: 12.00.01 / Малахов Валерий Петрович. - Москва, 2001. -502 с.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4500" dirty="0" err="1">
                <a:solidFill>
                  <a:srgbClr val="002060"/>
                </a:solidFill>
                <a:latin typeface=""/>
              </a:rPr>
              <a:t>Мурунова</a:t>
            </a:r>
            <a:r>
              <a:rPr lang="ru-RU" sz="4500" dirty="0">
                <a:solidFill>
                  <a:srgbClr val="002060"/>
                </a:solidFill>
                <a:latin typeface=""/>
              </a:rPr>
              <a:t> А.В. Правовые традиции России и Запада: сравнительно-правовой анализ // Контуры глобальных трансформаций: политика, экономика, право. 2011. №5. С. 120-126.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Ситников А.П. Религиозный фактор формирования институтов власти в России // Обозреватель - Observer. 2014. №12 (299). С. 52-60.</a:t>
            </a: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500" dirty="0">
                <a:solidFill>
                  <a:srgbClr val="002060"/>
                </a:solidFill>
                <a:latin typeface=""/>
              </a:rPr>
              <a:t>Хмелевский С.В. Противостояние «цивилизованного» Запада и России: комплексный (социально-философский, исторический, международно-правовой, геополитический) анализ // Социально-политические науки. 2015. №2. С. 83-92.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C8E58E-A13F-E07B-E7A6-812842506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334A8EA-F66C-65D9-FB2D-40083AA7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34294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1CEF8-B326-0459-5ABD-35438271B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7"/>
            <a:ext cx="12201948" cy="68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489</Words>
  <Application>Microsoft Macintosh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HSE Sans</vt:lpstr>
      <vt:lpstr>Segoe UI</vt:lpstr>
      <vt:lpstr>Тема Office</vt:lpstr>
      <vt:lpstr>  Религиозные нормы как источник российского права: доктринальный и практический аспекты </vt:lpstr>
      <vt:lpstr>Историческое влияние религии на российское законодательство</vt:lpstr>
      <vt:lpstr>Доктринальные аспекты: теория и религиозные нормы</vt:lpstr>
      <vt:lpstr>Сравнительный анализ: религия и светское законодательство</vt:lpstr>
      <vt:lpstr>Выводы и перспективы интеграции религиозных норм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Кросс-культурные параллели в правовых системах: сравнительный анализ правопорядка в западных, восточных и российских традициях</dc:title>
  <dc:creator>Ольга Мохова</dc:creator>
  <cp:lastModifiedBy>Ольга Мохова</cp:lastModifiedBy>
  <cp:revision>4</cp:revision>
  <dcterms:created xsi:type="dcterms:W3CDTF">2025-05-11T20:49:04Z</dcterms:created>
  <dcterms:modified xsi:type="dcterms:W3CDTF">2025-11-05T17:19:54Z</dcterms:modified>
</cp:coreProperties>
</file>