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5" r:id="rId5"/>
    <p:sldId id="271" r:id="rId6"/>
    <p:sldId id="276" r:id="rId7"/>
    <p:sldId id="277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2C358-5C36-4786-A8A9-E41FA7D9B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E0F656-6CC3-47F7-BC23-2FFE9C89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3D256-E18C-43B7-906C-78C1B1E5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C65D5-4AE4-41C0-86CB-A466FF7A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719F6-E3E3-4AE4-BA3C-B2A39E50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E7D29-32F2-4EFD-AF8F-F1D8F02F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04702E-2EA2-4FDD-BC94-B17A01AE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92F05-CA29-4E2B-B7D7-783A927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CFDA4-85BF-4C67-AC25-8E819BF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DEB37-2CF5-4282-B8AF-DAF1663B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B0FE2-1803-4248-B5F1-9EB915565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0FFB34-C417-444A-9BE1-9ACAF0CCE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2FE1D-A0C8-437E-960D-3F9C64E6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EDBCE-4FC5-40BB-B833-6ACB4E47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6D578-67AA-45EB-A4CA-70664724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CE21D-8CA4-4083-9A87-21AC9E1D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28DDD-D7C8-4184-A952-8FFDF63B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3B189-4068-44F6-AC67-43922F4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39BB-C43C-42D7-8425-B0410376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B09CF-325B-4D7E-8DEF-ADAF8DEA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9A238-B0F0-4808-9671-ECFE7619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41464-C4DA-47D3-9EFF-ACE247320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17507-0493-4594-B608-CA84C549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C8320-94FA-4985-B583-1EB912C0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18DB-A506-46A4-9772-005658A1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7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E6D79-FFA2-4C07-9FBB-888A063F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DE888-48F6-4501-A9CC-111BFEB7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A67EA7-0374-4E77-A01C-1C97AFEF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8E28E-114F-44FB-BC16-C22A9FAD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4D011-A04E-4437-8167-D23D9031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6A02B-FD61-400D-BED0-E3B47092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8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FC04A-2A30-438F-8EA3-50B705EB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D6E45-175E-44C5-904A-8E7B1BB8F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60C379-9BD0-4A4C-8FC5-4A0CBC7FB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BE7BAE-05E3-40C1-9225-22E527B1C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65042-9E38-46B0-98E2-34CE5492A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058CA7-08DD-4C1D-9C86-88B1CB54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A30E0B-8B33-4E1F-89A6-85FC7213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D46766-A9D9-4F90-AFB6-A90FFC11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0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8A62-DB2D-4324-B9CD-2D7C3659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D0AF9A-524D-44D2-B3BF-9EFBC0BB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72CB75-8014-4C50-9656-CFA85136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1E6B7-C2D8-4111-BF10-C929A60D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1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95E481-189A-4280-9AC7-398DFF65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A3CB8B-357E-4D3F-95F6-C9A1B37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8A7EF-B761-4816-8A48-7A09A846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665B-5037-465F-8BCE-323FAAFA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26DEC-1E4F-4BF9-B33F-0492A557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0AA484-C8E9-40AE-9851-B8F2760C8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D69422-E45A-4723-B947-EC4F21E7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D0348A-E940-4E8E-891B-B017516E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5D027-1633-4089-A510-5EE68740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E498B-2DC8-4F58-97DA-D69ABE8C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D4B89D-CD2C-4323-B173-4CFBAE60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E63EF7-7CEE-4CC1-A99A-F75329E81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E2274-368F-49E5-94E8-929C79F9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09DEC-377C-4BB7-8162-AD1E8166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86FACE-9764-40D9-ABBD-ECC3BD54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8E18E-29C1-4843-BA7D-EC5CE4BC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443670-86CE-42D6-AAA2-BFACD9598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F83DB-B385-42B2-A3B7-71ABE8B63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56CC-BC7D-40D1-BF5C-99D985F90C5A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C9E75-DBA6-4CC1-8F0D-A132067A7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DA9E4-F6FE-41E9-BED0-FD649011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F2DF-932E-47EB-BE84-2031D3310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6B248-1FC0-49DA-ABB9-F58650DB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91" y="287861"/>
            <a:ext cx="9144000" cy="238760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Мишель Фуко о праве, государстве и религии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A8E48-E280-44ED-892D-2F22EA751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91" y="2745513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Кузнецов И. К. </a:t>
            </a:r>
          </a:p>
          <a:p>
            <a:pPr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НИУ ВШЭ (СПБ), НУГ «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Госурадство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церковь и право»</a:t>
            </a:r>
          </a:p>
        </p:txBody>
      </p:sp>
    </p:spTree>
    <p:extLst>
      <p:ext uri="{BB962C8B-B14F-4D97-AF65-F5344CB8AC3E}">
        <p14:creationId xmlns:p14="http://schemas.microsoft.com/office/powerpoint/2010/main" val="344539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A7967-14C3-4D8F-8D3A-B96F564A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339329"/>
            <a:ext cx="10515600" cy="3630967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6400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«… Но не одна медицина имела здесь решающее значение; помимо нее свою роль сыграли: уголовное право (с определением случаев возможного оправдания, случаев освобождения от ответственности, смягчающих обстоятельств и с применением таких понятий, как преступление, совершенное в состоянии аффекта, наследственность, социальная опасность); влияние церкви (в той степени, в какой она утверждается как основная инстанция, разграничивающая мистическое и патологическое, духовное и телесное, сверхъестественное и аномальное, а также в той степени, в какой она направляет сознание скорее на познание индивидов, чем на классификацию действий и обстоятельств с точки зрения религиозной нравственности); </a:t>
            </a:r>
            <a:r>
              <a:rPr lang="ru-RU" sz="6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–</a:t>
            </a:r>
            <a:endParaRPr lang="ru-RU" sz="6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1E0EB5-8790-47E1-9E97-C8A6F21B0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42" y="3429000"/>
            <a:ext cx="4461029" cy="283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F9C30-20AC-4C5E-A2A7-EA582EE48EC2}"/>
              </a:ext>
            </a:extLst>
          </p:cNvPr>
          <p:cNvSpPr txBox="1"/>
          <p:nvPr/>
        </p:nvSpPr>
        <p:spPr>
          <a:xfrm>
            <a:off x="848557" y="3761941"/>
            <a:ext cx="4941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Фуко М. Археология знания / Пер. с фр. М. Б. Раковой, А. Ю. Серебрянниковой; вступ. ст. А. С. Колесникова. – СПб.: ИЦ «Гуманитарная Академия»; Университетская книга. — (Серия «</a:t>
            </a:r>
            <a:r>
              <a:rPr lang="ru-RU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Ars</a:t>
            </a: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Рига.Французская</a:t>
            </a:r>
            <a:r>
              <a:rPr lang="ru-RU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коллекция»), 2004. С. 339.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1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A7967-14C3-4D8F-8D3A-B96F564A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339329"/>
            <a:ext cx="10515600" cy="6264671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Гувернаментальность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— управленческие практики власти (техники, стратегии, дискурсы).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34290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Закон как инструмент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не воплощение власти, а средство ее нормализации.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34290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Эволюция взглядов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Ранний период (структурализм) → Поздний период (постструктурализм, практики заботы о себе, генеалогия власти).</a:t>
            </a:r>
          </a:p>
        </p:txBody>
      </p:sp>
    </p:spTree>
    <p:extLst>
      <p:ext uri="{BB962C8B-B14F-4D97-AF65-F5344CB8AC3E}">
        <p14:creationId xmlns:p14="http://schemas.microsoft.com/office/powerpoint/2010/main" val="381255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F01ED3-5584-4260-9DFE-2EDDBF99CC3D}"/>
              </a:ext>
            </a:extLst>
          </p:cNvPr>
          <p:cNvSpPr/>
          <p:nvPr/>
        </p:nvSpPr>
        <p:spPr>
          <a:xfrm>
            <a:off x="1207363" y="2405849"/>
            <a:ext cx="2760955" cy="1023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Власть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1F426B-744E-487D-9E56-289FAF20CFFB}"/>
              </a:ext>
            </a:extLst>
          </p:cNvPr>
          <p:cNvSpPr/>
          <p:nvPr/>
        </p:nvSpPr>
        <p:spPr>
          <a:xfrm>
            <a:off x="5024761" y="2405849"/>
            <a:ext cx="2760955" cy="1023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Дискурс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A4986-27F5-426C-9E6F-BFDAF63ADF51}"/>
              </a:ext>
            </a:extLst>
          </p:cNvPr>
          <p:cNvSpPr/>
          <p:nvPr/>
        </p:nvSpPr>
        <p:spPr>
          <a:xfrm>
            <a:off x="8842159" y="2405849"/>
            <a:ext cx="2760955" cy="10231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Право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950B5653-B4AA-4EB7-A303-510367DFC675}"/>
              </a:ext>
            </a:extLst>
          </p:cNvPr>
          <p:cNvSpPr/>
          <p:nvPr/>
        </p:nvSpPr>
        <p:spPr>
          <a:xfrm>
            <a:off x="4172505" y="2796466"/>
            <a:ext cx="719091" cy="2663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53B2914-9017-4C29-92FF-3FB36F01960F}"/>
              </a:ext>
            </a:extLst>
          </p:cNvPr>
          <p:cNvSpPr/>
          <p:nvPr/>
        </p:nvSpPr>
        <p:spPr>
          <a:xfrm>
            <a:off x="7954392" y="2796466"/>
            <a:ext cx="71909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A7967-14C3-4D8F-8D3A-B96F564A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339329"/>
            <a:ext cx="10515600" cy="626467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Христианство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Античность: борьба дискурсов</a:t>
            </a:r>
            <a:b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Критика христианского универсализма: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Унификация </a:t>
            </a:r>
            <a:r>
              <a:rPr lang="ru-R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партикуляризация права.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Античные практики: «Забота о себе» (из «Герменевтики субъекта») как альтернатива покаянию.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Закон в античном полисе: Продукт «лучших среди равных», а не воли суверена.</a:t>
            </a:r>
          </a:p>
        </p:txBody>
      </p:sp>
    </p:spTree>
    <p:extLst>
      <p:ext uri="{BB962C8B-B14F-4D97-AF65-F5344CB8AC3E}">
        <p14:creationId xmlns:p14="http://schemas.microsoft.com/office/powerpoint/2010/main" val="146545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A7967-14C3-4D8F-8D3A-B96F564A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962"/>
            <a:ext cx="10515600" cy="626467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Дисциплинарная власть и юридическая норма</a:t>
            </a:r>
            <a:b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Дисциплина: Тюрьмы, школы, больницы как инструменты контроля.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Нормализация: Закон → инструмент рационализации власти, а не справедливости.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Критика государства: Власть не централизована, а рассредоточена в дискурсах.</a:t>
            </a:r>
          </a:p>
        </p:txBody>
      </p:sp>
      <p:pic>
        <p:nvPicPr>
          <p:cNvPr id="1026" name="Picture 2" descr="Паноптикум — Википедия">
            <a:extLst>
              <a:ext uri="{FF2B5EF4-FFF2-40B4-BE49-F238E27FC236}">
                <a16:creationId xmlns:a16="http://schemas.microsoft.com/office/drawing/2014/main" id="{1AAF0DBF-4ABA-4AC6-8494-F6CF4476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46" y="1464815"/>
            <a:ext cx="2557021" cy="28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2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A7967-14C3-4D8F-8D3A-B96F564A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339329"/>
            <a:ext cx="10515600" cy="626467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Общества контроля: неолиберальный субъект</a:t>
            </a: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Интериоризация власти (по Фуко и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Делезу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):Субъект как «предприниматель самого себя».</a:t>
            </a: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Партикуляризация права: От единых норм → к локальным правилам (пример: цифровая этика, корпоративные кодексы).</a:t>
            </a: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Свобода саморегуляции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давление «самооптимизации».</a:t>
            </a:r>
            <a:b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CFB6E0-8B21-4E3B-A873-F89B7793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01750"/>
              </p:ext>
            </p:extLst>
          </p:nvPr>
        </p:nvGraphicFramePr>
        <p:xfrm>
          <a:off x="838200" y="4346636"/>
          <a:ext cx="10515600" cy="1280160"/>
        </p:xfrm>
        <a:graphic>
          <a:graphicData uri="http://schemas.openxmlformats.org/drawingml/2006/table">
            <a:tbl>
              <a:tblPr/>
              <a:tblGrid>
                <a:gridCol w="5473874">
                  <a:extLst>
                    <a:ext uri="{9D8B030D-6E8A-4147-A177-3AD203B41FA5}">
                      <a16:colId xmlns:a16="http://schemas.microsoft.com/office/drawing/2014/main" val="1654568164"/>
                    </a:ext>
                  </a:extLst>
                </a:gridCol>
                <a:gridCol w="5041726">
                  <a:extLst>
                    <a:ext uri="{9D8B030D-6E8A-4147-A177-3AD203B41FA5}">
                      <a16:colId xmlns:a16="http://schemas.microsoft.com/office/drawing/2014/main" val="2099529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Дисциплина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767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Самоконтроль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767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72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Внешнее принуждение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767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Внутренняя норма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767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Тюрьмы/школы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Цифровые платформы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67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47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6B248-1FC0-49DA-ABB9-F58650DB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14" y="868362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thank you for your attention!</a:t>
            </a:r>
            <a:b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Vielen Dank für Ihre Aufmerksamkeit!</a:t>
            </a:r>
            <a:b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merci de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votre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attention !</a:t>
            </a:r>
            <a:b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спасибо за внимание!</a:t>
            </a:r>
            <a:b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7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422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Тема Office</vt:lpstr>
      <vt:lpstr>Мишель Фуко о праве, государстве и религии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 Vielen Dank für Ihre Aufmerksamkeit! merci de votre attention !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Прорыв к языку права в семиотическом дискурс-анализе</dc:title>
  <dc:creator>Kuznetsov ivan</dc:creator>
  <cp:lastModifiedBy>Kuznetsov ivan</cp:lastModifiedBy>
  <cp:revision>17</cp:revision>
  <dcterms:created xsi:type="dcterms:W3CDTF">2024-11-09T00:08:35Z</dcterms:created>
  <dcterms:modified xsi:type="dcterms:W3CDTF">2025-04-30T20:33:03Z</dcterms:modified>
</cp:coreProperties>
</file>