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71" r:id="rId5"/>
    <p:sldId id="272" r:id="rId6"/>
    <p:sldId id="288" r:id="rId7"/>
    <p:sldId id="290" r:id="rId8"/>
    <p:sldId id="291" r:id="rId9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  <p:cmAuthor id="2" name="Арина Васькина" initials="АВ" lastIdx="1" clrIdx="1">
    <p:extLst>
      <p:ext uri="{19B8F6BF-5375-455C-9EA6-DF929625EA0E}">
        <p15:presenceInfo xmlns:p15="http://schemas.microsoft.com/office/powerpoint/2012/main" userId="f441fd7a43822a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/>
    <p:restoredTop sz="94694"/>
  </p:normalViewPr>
  <p:slideViewPr>
    <p:cSldViewPr snapToGrid="0" snapToObjects="1">
      <p:cViewPr varScale="1">
        <p:scale>
          <a:sx n="92" d="100"/>
          <a:sy n="92" d="100"/>
        </p:scale>
        <p:origin x="562" y="77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05/28/2025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05/28/2025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Предсказуемость права и индивидуальное правосудие 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Арина Васькина, студент 1 курса ОП «Юриспруденция»,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ВШЭ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6280415" cy="198121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Предсказуемость в праве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правосудие. Нахождение баланса.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/>
            </a:br>
            <a:endParaRPr lang="ru-RU" sz="3200" dirty="0"/>
          </a:p>
        </p:txBody>
      </p:sp>
      <p:pic>
        <p:nvPicPr>
          <p:cNvPr id="11" name="Picture 2" descr="Picture background">
            <a:extLst>
              <a:ext uri="{FF2B5EF4-FFF2-40B4-BE49-F238E27FC236}">
                <a16:creationId xmlns:a16="http://schemas.microsoft.com/office/drawing/2014/main" id="{B2416B6B-D687-4268-83C7-2E41C1C59F2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7656932" y="2406319"/>
            <a:ext cx="43243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7">
            <a:extLst>
              <a:ext uri="{FF2B5EF4-FFF2-40B4-BE49-F238E27FC236}">
                <a16:creationId xmlns:a16="http://schemas.microsoft.com/office/drawing/2014/main" id="{87A6D179-76EB-4DF2-9367-58F76C03EF65}"/>
              </a:ext>
            </a:extLst>
          </p:cNvPr>
          <p:cNvSpPr txBox="1">
            <a:spLocks/>
          </p:cNvSpPr>
          <p:nvPr/>
        </p:nvSpPr>
        <p:spPr>
          <a:xfrm>
            <a:off x="585898" y="1064594"/>
            <a:ext cx="11057955" cy="7770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>
            <a:extLst>
              <a:ext uri="{FF2B5EF4-FFF2-40B4-BE49-F238E27FC236}">
                <a16:creationId xmlns:a16="http://schemas.microsoft.com/office/drawing/2014/main" id="{11210D31-9B1F-493D-A357-74F31FAD115B}"/>
              </a:ext>
            </a:extLst>
          </p:cNvPr>
          <p:cNvSpPr txBox="1">
            <a:spLocks/>
          </p:cNvSpPr>
          <p:nvPr/>
        </p:nvSpPr>
        <p:spPr>
          <a:xfrm>
            <a:off x="786941" y="1457409"/>
            <a:ext cx="6204063" cy="44533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</a:p>
          <a:p>
            <a:pPr marL="285750" indent="-28575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«Фа» 法 и «ли»</a:t>
            </a: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礼</a:t>
            </a:r>
            <a:r>
              <a:rPr lang="ru-RU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Коллективизм, коллективное начал (интересы коллектива);</a:t>
            </a:r>
          </a:p>
          <a:p>
            <a:pPr marL="285750" indent="-28575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 система КНР и ее роль в государственном управлении;</a:t>
            </a:r>
          </a:p>
          <a:p>
            <a:pPr marL="285750" indent="-285750"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судебной системы;</a:t>
            </a:r>
          </a:p>
          <a:p>
            <a:pPr marL="285750" indent="-285750"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доступа 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НПА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государственной идеологии и стратегии;</a:t>
            </a:r>
          </a:p>
          <a:p>
            <a:pPr marL="285750" indent="-28575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народных заседателей;</a:t>
            </a:r>
          </a:p>
          <a:p>
            <a:pPr marL="285750" indent="-28575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права - достижение гармонии*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«Право хорошо для варваров». - Р. Давид</a:t>
            </a:r>
          </a:p>
          <a:p>
            <a:pPr marL="0" indent="0">
              <a:buNone/>
            </a:pP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184BD6-FDF8-443F-BF3A-49BA7C12C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19" y="2091249"/>
            <a:ext cx="4176240" cy="318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3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4FABEF-51AD-434A-B360-39C599E431BE}"/>
              </a:ext>
            </a:extLst>
          </p:cNvPr>
          <p:cNvSpPr txBox="1"/>
          <p:nvPr/>
        </p:nvSpPr>
        <p:spPr>
          <a:xfrm>
            <a:off x="814790" y="1396604"/>
            <a:ext cx="6350779" cy="427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Россия:</a:t>
            </a:r>
          </a:p>
          <a:p>
            <a:pPr marL="285750" indent="-28575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присяжных и арбитражных заседателей;</a:t>
            </a: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подходы в частном и публичном праве;</a:t>
            </a: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7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высших апелляционных, кассационных и надзорных инстанций =&gt; возможность пересмотра;</a:t>
            </a:r>
          </a:p>
          <a:p>
            <a:pPr>
              <a:lnSpc>
                <a:spcPct val="70000"/>
              </a:lnSpc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обзоры судебной практики;</a:t>
            </a: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назначения (и прекращения полномочий) судей;</a:t>
            </a: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судей;</a:t>
            </a: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7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подкрепление нормой права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Picture background">
            <a:extLst>
              <a:ext uri="{FF2B5EF4-FFF2-40B4-BE49-F238E27FC236}">
                <a16:creationId xmlns:a16="http://schemas.microsoft.com/office/drawing/2014/main" id="{12C9290B-2B18-416C-A09E-E9C722C9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90" y="1862753"/>
            <a:ext cx="4698740" cy="31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2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19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148</Words>
  <Application>Microsoft Office PowerPoint</Application>
  <PresentationFormat>Широкоэкранный</PresentationFormat>
  <Paragraphs>31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HSE Sans</vt:lpstr>
      <vt:lpstr>Times New Roman</vt:lpstr>
      <vt:lpstr>Office Theme</vt:lpstr>
      <vt:lpstr>Предсказуемость права и индивидуальное правосудие </vt:lpstr>
      <vt:lpstr>Предсказуемость в праве vs индивидуальное правосудие. Нахождение баланса.  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Арина Васькина</cp:lastModifiedBy>
  <cp:revision>21</cp:revision>
  <cp:lastPrinted>2021-11-11T13:08:42Z</cp:lastPrinted>
  <dcterms:created xsi:type="dcterms:W3CDTF">2021-11-11T08:52:47Z</dcterms:created>
  <dcterms:modified xsi:type="dcterms:W3CDTF">2025-05-28T13:29:10Z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