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71" r:id="rId3"/>
    <p:sldId id="273" r:id="rId4"/>
    <p:sldId id="274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7E2B1B-4F3E-B421-1F83-AF1F5A4B7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B6DDE56-DFA6-E5ED-213F-884A23295B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3A1D95-3068-305C-A839-60D996F44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588BEF-3181-5680-602C-88A980E44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E661A7-D7DB-F57A-40CC-34B4C4D1F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070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946194-052F-6B60-3FB0-FF174126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21FCA1-3311-305E-51C9-7769D3D1D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7E4BCE-4490-4A42-A5C6-EABAC98F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A31C5D-F28A-C015-F5CB-1E7372505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06C73D-CDE4-2EAB-1007-FBEDF2362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40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F48C9C3-7733-7C41-6FE8-2000ABA10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2113EA5-D44D-23DC-CA08-45B98AFE7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3B65BA-90E0-9760-440E-38CF88004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3856BA-F1E4-425B-C333-BD17AB173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5704BD-1729-8ADF-0A57-4090AD563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675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id="{313EF906-5BAC-0141-A198-076E155DF9E2}"/>
              </a:ext>
            </a:extLst>
          </p:cNvPr>
          <p:cNvCxnSpPr>
            <a:cxnSpLocks/>
          </p:cNvCxnSpPr>
          <p:nvPr userDrawn="1"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id="{61206A97-26F2-E646-8775-9928FEF465B5}"/>
              </a:ext>
            </a:extLst>
          </p:cNvPr>
          <p:cNvCxnSpPr>
            <a:cxnSpLocks/>
          </p:cNvCxnSpPr>
          <p:nvPr userDrawn="1"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id="{28E0E5F6-C1CA-9B41-B1DB-6E4FB509084D}"/>
              </a:ext>
            </a:extLst>
          </p:cNvPr>
          <p:cNvCxnSpPr>
            <a:cxnSpLocks/>
          </p:cNvCxnSpPr>
          <p:nvPr userDrawn="1"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13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id="{313EF906-5BAC-0141-A198-076E155DF9E2}"/>
              </a:ext>
            </a:extLst>
          </p:cNvPr>
          <p:cNvCxnSpPr>
            <a:cxnSpLocks/>
          </p:cNvCxnSpPr>
          <p:nvPr userDrawn="1"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id="{61206A97-26F2-E646-8775-9928FEF465B5}"/>
              </a:ext>
            </a:extLst>
          </p:cNvPr>
          <p:cNvCxnSpPr>
            <a:cxnSpLocks/>
          </p:cNvCxnSpPr>
          <p:nvPr userDrawn="1"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id="{28E0E5F6-C1CA-9B41-B1DB-6E4FB509084D}"/>
              </a:ext>
            </a:extLst>
          </p:cNvPr>
          <p:cNvCxnSpPr>
            <a:cxnSpLocks/>
          </p:cNvCxnSpPr>
          <p:nvPr userDrawn="1"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9748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con&#10;&#10;Description automatically generated">
            <a:extLst>
              <a:ext uri="{FF2B5EF4-FFF2-40B4-BE49-F238E27FC236}">
                <a16:creationId xmlns:a16="http://schemas.microsoft.com/office/drawing/2014/main" id="{4A1436AC-5F96-2A4F-BFC7-B3442083EB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id="{067DD2ED-246D-7D41-B51F-FED98BF873F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id="{68E8C250-D449-A743-8975-B5BFB04D9744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5">
            <a:extLst>
              <a:ext uri="{FF2B5EF4-FFF2-40B4-BE49-F238E27FC236}">
                <a16:creationId xmlns:a16="http://schemas.microsoft.com/office/drawing/2014/main" id="{DD1C71CA-B883-AF42-959D-BCA5690AAA4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4D3A12E-0E10-C441-81D2-C3C1EB6A053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9" name="Straight Connector 59">
            <a:extLst>
              <a:ext uri="{FF2B5EF4-FFF2-40B4-BE49-F238E27FC236}">
                <a16:creationId xmlns:a16="http://schemas.microsoft.com/office/drawing/2014/main" id="{3447008E-4F3B-FC4E-B96D-3927FAE1ED1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61115A7A-23E5-E442-9551-F72F1CDA57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4653" y="1447790"/>
            <a:ext cx="4325167" cy="4325107"/>
          </a:xfrm>
          <a:solidFill>
            <a:srgbClr val="D9D9D9"/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800" dirty="0">
                <a:solidFill>
                  <a:schemeClr val="tx1"/>
                </a:solidFill>
                <a:latin typeface="HSE Sans" panose="02000000000000000000" pitchFamily="2" charset="0"/>
              </a:rPr>
              <a:t>Чтобы слайд не выглядел пустым, сюда можно поставить иллюстрацию или фотографию</a:t>
            </a:r>
            <a:endParaRPr lang="en-RU" sz="280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id="{9ED7AA97-D972-DF4F-B662-A65F2A544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8" y="1447790"/>
            <a:ext cx="524556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6" name="Текст 35">
            <a:extLst>
              <a:ext uri="{FF2B5EF4-FFF2-40B4-BE49-F238E27FC236}">
                <a16:creationId xmlns:a16="http://schemas.microsoft.com/office/drawing/2014/main" id="{69E35E54-2B19-7441-876F-1C6A84F4F1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5245561" cy="3393234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38" name="Текст 37">
            <a:extLst>
              <a:ext uri="{FF2B5EF4-FFF2-40B4-BE49-F238E27FC236}">
                <a16:creationId xmlns:a16="http://schemas.microsoft.com/office/drawing/2014/main" id="{7FB4A275-856E-364D-8AA4-2071AADC6A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Текст 39">
            <a:extLst>
              <a:ext uri="{FF2B5EF4-FFF2-40B4-BE49-F238E27FC236}">
                <a16:creationId xmlns:a16="http://schemas.microsoft.com/office/drawing/2014/main" id="{58FBA0EA-8BE0-A643-B258-4E5C3446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Текст 39">
            <a:extLst>
              <a:ext uri="{FF2B5EF4-FFF2-40B4-BE49-F238E27FC236}">
                <a16:creationId xmlns:a16="http://schemas.microsoft.com/office/drawing/2014/main" id="{0BEC062F-1BEB-DE4C-B7EE-C552C9D45F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024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FDC66DB8-29BC-5940-A721-40F1002145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DE27C859-478F-3648-8A9D-2C85DBDCAC0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58EA1144-CFD8-1D47-B430-7014F576043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96EDC73C-5A3C-014E-8E52-04CAFCA9B20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E88681-53A8-3B45-B80A-372EDFB53883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EDA7D8BF-DF37-704F-B77F-7E40752ACE25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5026DBD8-54A3-1446-9D3B-BA2B3846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E8AA3569-5054-7D47-AB14-BCFB0440D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Заголовок 31">
            <a:extLst>
              <a:ext uri="{FF2B5EF4-FFF2-40B4-BE49-F238E27FC236}">
                <a16:creationId xmlns:a16="http://schemas.microsoft.com/office/drawing/2014/main" id="{76942483-EB13-0A4B-8060-DB65024C2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66FAD63B-F743-0F47-BBE3-D773176670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11057971" cy="3745092"/>
          </a:xfrm>
        </p:spPr>
        <p:txBody>
          <a:bodyPr lIns="0" tIns="0" rIns="0" numCol="3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</p:txBody>
      </p:sp>
      <p:sp>
        <p:nvSpPr>
          <p:cNvPr id="18" name="Текст 39">
            <a:extLst>
              <a:ext uri="{FF2B5EF4-FFF2-40B4-BE49-F238E27FC236}">
                <a16:creationId xmlns:a16="http://schemas.microsoft.com/office/drawing/2014/main" id="{8A048480-30C9-044E-8C2E-0F67398FEE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867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0E78CA68-7A0C-CF41-9AC6-A547FB9EC3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45DC512A-A23B-B24D-A1F6-6793976867CF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21F91649-DF0F-5F45-A43B-2CED9ACDD04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3137B760-1A50-1845-B7F2-1EF31C71C72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ECCF8F-5855-7943-B503-5573887A534D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FB81B23D-CDD8-E64C-9887-3540F7EE1C4B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C2D710AE-3CBE-5940-A7EB-F96132E65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FCC5A33D-0A3C-F140-B745-367744A5F3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5163BE0A-A745-414A-AF21-D968BD69D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B3D47CF6-5FC1-2346-8894-A7CC39063D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CD14B8F3-89C2-9F45-809E-D1EAF85AC5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9892" y="2379663"/>
            <a:ext cx="5383968" cy="3451794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это часто не рекомендуется.</a:t>
            </a:r>
          </a:p>
          <a:p>
            <a:pPr lvl="0"/>
            <a:endParaRPr lang="ru-RU" dirty="0"/>
          </a:p>
        </p:txBody>
      </p:sp>
      <p:sp>
        <p:nvSpPr>
          <p:cNvPr id="24" name="Текст 39">
            <a:extLst>
              <a:ext uri="{FF2B5EF4-FFF2-40B4-BE49-F238E27FC236}">
                <a16:creationId xmlns:a16="http://schemas.microsoft.com/office/drawing/2014/main" id="{3BE4279A-8109-B244-B721-18F10C696B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5" name="Заголовок 31">
            <a:extLst>
              <a:ext uri="{FF2B5EF4-FFF2-40B4-BE49-F238E27FC236}">
                <a16:creationId xmlns:a16="http://schemas.microsoft.com/office/drawing/2014/main" id="{B32DC3D4-97A5-3E4F-A29B-422D5E3129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658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E89D752-CAC6-0943-9A3D-4C52DBF50C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64D89E64-93BB-044D-B3D4-8F2679C5CA4C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D0C3B169-866D-C645-AF76-00F8C2A97E9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FDDF48AB-D8AE-0E42-A544-8EA5B8744778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6DF89EC-1E7C-3B40-85F4-6D19A7D29AC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019D6862-BD52-734D-9E19-38C147CA2D2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A9BD5ADD-B3F2-C342-82F7-83683F040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4F15CBC0-FC8B-744E-95A7-C9863CDC3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BC3B54AA-A0BD-E646-B3B7-C0E724D26D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B3F16318-C9C3-B948-A508-4BC53D0B7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Текст 35">
            <a:extLst>
              <a:ext uri="{FF2B5EF4-FFF2-40B4-BE49-F238E27FC236}">
                <a16:creationId xmlns:a16="http://schemas.microsoft.com/office/drawing/2014/main" id="{23B3E5FB-BBCE-4149-AD9A-8CAB06CC9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19" name="Текст 35">
            <a:extLst>
              <a:ext uri="{FF2B5EF4-FFF2-40B4-BE49-F238E27FC236}">
                <a16:creationId xmlns:a16="http://schemas.microsoft.com/office/drawing/2014/main" id="{658542D3-7E45-6E46-8039-27C4C43DD6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57965DCA-4776-7546-97FD-A69317A34C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064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11D7C3EB-CCEB-E142-9753-8B2D75A0A8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527C9F89-51CC-D243-9351-73AB081DB944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F09EE119-6C80-E846-95F9-BB3907664128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C0A681B-44BF-6A46-98D8-483EF13B9114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5A5D7C-EB12-9D4D-A99A-4B26C81B738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D4C3D74D-BE91-9547-ADCA-ACCE93C1878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3E0AB43B-5E98-6042-A282-C61E0C5A37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7388A8DF-D130-5445-A3F8-F96E1202BA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02CBC466-1703-7541-94E4-AC76F4E6D9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5812BF3C-1D24-3640-84D2-BFFCA525AE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BCBBDD44-9DC9-F74E-979F-120A7BBD4EE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7C68DF7B-E804-E44B-83DF-5DC36AF76F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8" y="1447064"/>
            <a:ext cx="4322762" cy="703205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внимание, что название графика 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8" name="Текст 35">
            <a:extLst>
              <a:ext uri="{FF2B5EF4-FFF2-40B4-BE49-F238E27FC236}">
                <a16:creationId xmlns:a16="http://schemas.microsoft.com/office/drawing/2014/main" id="{89E931D8-2901-A54D-86EA-096E47B818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766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фр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con&#10;&#10;Description automatically generated">
            <a:extLst>
              <a:ext uri="{FF2B5EF4-FFF2-40B4-BE49-F238E27FC236}">
                <a16:creationId xmlns:a16="http://schemas.microsoft.com/office/drawing/2014/main" id="{E9A64721-E55E-8749-B29E-51DD895593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7" name="Straight Connector 19">
            <a:extLst>
              <a:ext uri="{FF2B5EF4-FFF2-40B4-BE49-F238E27FC236}">
                <a16:creationId xmlns:a16="http://schemas.microsoft.com/office/drawing/2014/main" id="{B0C162B7-B84F-874A-960E-31F512518C6E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id="{1CB321BB-9FE3-294F-85D8-AA7DC75CA4AF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0A610A45-8712-8A45-AFB3-931CF468EC3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460EF6-ECAD-8941-8132-1B3E005D606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41AE56A2-5FAA-FD44-AE1A-338E1E304184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37">
            <a:extLst>
              <a:ext uri="{FF2B5EF4-FFF2-40B4-BE49-F238E27FC236}">
                <a16:creationId xmlns:a16="http://schemas.microsoft.com/office/drawing/2014/main" id="{D9986185-6D5E-FD48-A5CA-AF2D5B58A3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Текст 39">
            <a:extLst>
              <a:ext uri="{FF2B5EF4-FFF2-40B4-BE49-F238E27FC236}">
                <a16:creationId xmlns:a16="http://schemas.microsoft.com/office/drawing/2014/main" id="{5DBFD327-E3A8-944A-AABF-7D813AD0F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D206FCE0-05C3-2C45-A7D6-1FC287C017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3B28B62E-5EE9-834C-9BB6-BD66079B81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4" name="Текст 35">
            <a:extLst>
              <a:ext uri="{FF2B5EF4-FFF2-40B4-BE49-F238E27FC236}">
                <a16:creationId xmlns:a16="http://schemas.microsoft.com/office/drawing/2014/main" id="{621215DE-C1FD-2B4C-B236-AF679CF906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5076" y="4103994"/>
            <a:ext cx="2758143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5" name="Текст 35">
            <a:extLst>
              <a:ext uri="{FF2B5EF4-FFF2-40B4-BE49-F238E27FC236}">
                <a16:creationId xmlns:a16="http://schemas.microsoft.com/office/drawing/2014/main" id="{8BC2F90D-0CE0-574C-A7C1-EAA3E6F1A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47007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6" name="Текст 35">
            <a:extLst>
              <a:ext uri="{FF2B5EF4-FFF2-40B4-BE49-F238E27FC236}">
                <a16:creationId xmlns:a16="http://schemas.microsoft.com/office/drawing/2014/main" id="{239E188B-2696-8A48-9F8A-36223EEF61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8938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379BF4C6-F899-294C-B88E-8363AFBEEC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076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152</a:t>
            </a:r>
            <a:endParaRPr lang="ru-RU" dirty="0"/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id="{DE7F352B-F6D9-B545-A835-443A55956E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7007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95</a:t>
            </a:r>
            <a:endParaRPr lang="ru-RU" dirty="0"/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id="{D1D5AF9F-C1B0-7842-8789-1DB8963D98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8938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284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682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E843E6-F862-A589-A791-D0A7F68D5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025F5E-3977-FA79-0DE8-8AF9AC8E8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88FB80-7946-A9B6-2CD3-B96204C7A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E5D278-9D96-E5D0-1B1E-B93050995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4F35A4-F310-48B1-659F-A2C8512F5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065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C5425806-16DD-844E-927C-26E7143A9E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479746FF-3282-DF46-9D7C-D80431604A55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1">
            <a:extLst>
              <a:ext uri="{FF2B5EF4-FFF2-40B4-BE49-F238E27FC236}">
                <a16:creationId xmlns:a16="http://schemas.microsoft.com/office/drawing/2014/main" id="{51B44297-B0E7-D74D-B291-D39A0D468B42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0EA4A057-F0CB-E04F-B472-4A1ABFB64C66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4502F5-56EE-354B-A3B1-E79F8B00517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0" name="Straight Connector 59">
            <a:extLst>
              <a:ext uri="{FF2B5EF4-FFF2-40B4-BE49-F238E27FC236}">
                <a16:creationId xmlns:a16="http://schemas.microsoft.com/office/drawing/2014/main" id="{A80E0956-5C10-CC40-A426-CBD2E0C4158E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37">
            <a:extLst>
              <a:ext uri="{FF2B5EF4-FFF2-40B4-BE49-F238E27FC236}">
                <a16:creationId xmlns:a16="http://schemas.microsoft.com/office/drawing/2014/main" id="{6EC59AAD-5962-8D49-BF4D-7DA5D5730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2" name="Текст 39">
            <a:extLst>
              <a:ext uri="{FF2B5EF4-FFF2-40B4-BE49-F238E27FC236}">
                <a16:creationId xmlns:a16="http://schemas.microsoft.com/office/drawing/2014/main" id="{49041ACC-EEF4-D34B-A7DE-87B1AF2ED3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BF93B2CC-81A4-0943-AF6C-C8657679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22">
            <a:extLst>
              <a:ext uri="{FF2B5EF4-FFF2-40B4-BE49-F238E27FC236}">
                <a16:creationId xmlns:a16="http://schemas.microsoft.com/office/drawing/2014/main" id="{51340CB4-0355-3640-A212-F684523CD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5"/>
            <a:ext cx="11058065" cy="30777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8C6F2EA4-CEDC-324C-9C06-8713118041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19" name="Таблица 18">
            <a:extLst>
              <a:ext uri="{FF2B5EF4-FFF2-40B4-BE49-F238E27FC236}">
                <a16:creationId xmlns:a16="http://schemas.microsoft.com/office/drawing/2014/main" id="{7B291085-A9B9-D842-B1A7-96258FAF012C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1984076"/>
            <a:ext cx="11058527" cy="3519576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17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259ABC72-D738-1143-BF2A-D85AE9A4F7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237A1E42-2FC3-8841-8C41-992C5BC2368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47503EA0-3883-E24D-9EB8-7B617518292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E0144DF2-9891-324D-B34E-AFA025FBCBF9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33F65D6-1072-F140-B6A5-758D7B595A9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5F1F09D4-22FA-7B4B-9488-F8FDDCC2D44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44D0326E-FD7A-3541-A998-62A1C30E27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279CCCA0-F959-5245-8321-106D3C5E83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8B839C6B-8494-8841-9714-4C8F710F84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8" name="Текст 22">
            <a:extLst>
              <a:ext uri="{FF2B5EF4-FFF2-40B4-BE49-F238E27FC236}">
                <a16:creationId xmlns:a16="http://schemas.microsoft.com/office/drawing/2014/main" id="{4D940599-2B77-CE47-91E6-CDB51ADE18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4"/>
            <a:ext cx="7617877" cy="5370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id="{A7333712-9DED-4F4B-B209-2F13075ED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20" name="Таблица 18">
            <a:extLst>
              <a:ext uri="{FF2B5EF4-FFF2-40B4-BE49-F238E27FC236}">
                <a16:creationId xmlns:a16="http://schemas.microsoft.com/office/drawing/2014/main" id="{DD467C42-8209-B740-8419-DBB6A6F7D5EE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2208362"/>
            <a:ext cx="7617895" cy="3295290"/>
          </a:xfrm>
        </p:spPr>
        <p:txBody>
          <a:bodyPr/>
          <a:lstStyle/>
          <a:p>
            <a:endParaRPr lang="ru-RU"/>
          </a:p>
        </p:txBody>
      </p:sp>
      <p:sp>
        <p:nvSpPr>
          <p:cNvPr id="21" name="Текст 35">
            <a:extLst>
              <a:ext uri="{FF2B5EF4-FFF2-40B4-BE49-F238E27FC236}">
                <a16:creationId xmlns:a16="http://schemas.microsoft.com/office/drawing/2014/main" id="{B4309850-76EA-224C-A9E2-B6BBDBF99D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86807" y="2208363"/>
            <a:ext cx="2930666" cy="2570672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088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в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328428E-0D3D-6E4B-BAC0-3F63BAF7DB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86CF47C6-D972-9E44-A717-6848F348939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412FEF63-77C0-7C4A-B9BE-4BC0EEEEB78C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C4F550E9-E979-284D-B65F-44E092DD9D0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39D099-B515-F343-BF7A-A95468DA3860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396B1F99-9711-C64F-A7C9-4F1D89E7F11D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9C21DFE9-C3B2-C54E-9275-7776355F73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5A73F99D-6D58-724E-ADB3-150D9B24F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7E89E360-BE39-5041-BAD6-C7B708340A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9" name="Заголовок 31">
            <a:extLst>
              <a:ext uri="{FF2B5EF4-FFF2-40B4-BE49-F238E27FC236}">
                <a16:creationId xmlns:a16="http://schemas.microsoft.com/office/drawing/2014/main" id="{1C20890C-BC1C-0745-9AF3-46700BA27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CA2589F7-4500-024F-8E07-D726629A59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id="{D2CA403A-98E7-6C42-8F44-30AB6622C802}"/>
              </a:ext>
            </a:extLst>
          </p:cNvPr>
          <p:cNvSpPr/>
          <p:nvPr userDrawn="1"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42ABAA5D-E7AB-6E48-9D43-A48178C9BDD4}"/>
              </a:ext>
            </a:extLst>
          </p:cNvPr>
          <p:cNvSpPr/>
          <p:nvPr userDrawn="1"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F185A-8F67-9C42-A7C5-87E483F4FC19}"/>
              </a:ext>
            </a:extLst>
          </p:cNvPr>
          <p:cNvSpPr/>
          <p:nvPr userDrawn="1"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79AE0F6-4E37-6C4D-AF45-824EEE489A15}"/>
              </a:ext>
            </a:extLst>
          </p:cNvPr>
          <p:cNvSpPr/>
          <p:nvPr userDrawn="1"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5" name="Oval 26">
            <a:extLst>
              <a:ext uri="{FF2B5EF4-FFF2-40B4-BE49-F238E27FC236}">
                <a16:creationId xmlns:a16="http://schemas.microsoft.com/office/drawing/2014/main" id="{330C0EA4-7FD1-CE4D-AC95-8C484C5AC790}"/>
              </a:ext>
            </a:extLst>
          </p:cNvPr>
          <p:cNvSpPr/>
          <p:nvPr userDrawn="1"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id="{4C53CF3D-7EFB-DF4F-8EA6-5644574E9AFB}"/>
              </a:ext>
            </a:extLst>
          </p:cNvPr>
          <p:cNvSpPr/>
          <p:nvPr userDrawn="1"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7" name="Oval 33">
            <a:extLst>
              <a:ext uri="{FF2B5EF4-FFF2-40B4-BE49-F238E27FC236}">
                <a16:creationId xmlns:a16="http://schemas.microsoft.com/office/drawing/2014/main" id="{B42CE88A-E9A3-2A4E-BD50-EB37311F39EC}"/>
              </a:ext>
            </a:extLst>
          </p:cNvPr>
          <p:cNvSpPr/>
          <p:nvPr userDrawn="1"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8" name="Oval 34">
            <a:extLst>
              <a:ext uri="{FF2B5EF4-FFF2-40B4-BE49-F238E27FC236}">
                <a16:creationId xmlns:a16="http://schemas.microsoft.com/office/drawing/2014/main" id="{B699EFDF-DB9D-3C4F-9D1F-461508017BDA}"/>
              </a:ext>
            </a:extLst>
          </p:cNvPr>
          <p:cNvSpPr/>
          <p:nvPr userDrawn="1"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9" name="Oval 35">
            <a:extLst>
              <a:ext uri="{FF2B5EF4-FFF2-40B4-BE49-F238E27FC236}">
                <a16:creationId xmlns:a16="http://schemas.microsoft.com/office/drawing/2014/main" id="{5DF3131C-EEA1-5446-B567-C9DA0A2A1AFF}"/>
              </a:ext>
            </a:extLst>
          </p:cNvPr>
          <p:cNvSpPr/>
          <p:nvPr userDrawn="1"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0" name="Oval 36">
            <a:extLst>
              <a:ext uri="{FF2B5EF4-FFF2-40B4-BE49-F238E27FC236}">
                <a16:creationId xmlns:a16="http://schemas.microsoft.com/office/drawing/2014/main" id="{6D03B317-B61D-2945-8C0A-A6EBD87ACD07}"/>
              </a:ext>
            </a:extLst>
          </p:cNvPr>
          <p:cNvSpPr/>
          <p:nvPr userDrawn="1"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9C0266F1-C0B7-624A-A873-5F2C8801E766}"/>
              </a:ext>
            </a:extLst>
          </p:cNvPr>
          <p:cNvSpPr/>
          <p:nvPr userDrawn="1"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id="{30C0C10E-388C-9843-8270-19D471BD3756}"/>
              </a:ext>
            </a:extLst>
          </p:cNvPr>
          <p:cNvSpPr/>
          <p:nvPr userDrawn="1"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3" name="Oval 39">
            <a:extLst>
              <a:ext uri="{FF2B5EF4-FFF2-40B4-BE49-F238E27FC236}">
                <a16:creationId xmlns:a16="http://schemas.microsoft.com/office/drawing/2014/main" id="{87047EA3-79D2-8644-A568-E64AA1D7D370}"/>
              </a:ext>
            </a:extLst>
          </p:cNvPr>
          <p:cNvSpPr/>
          <p:nvPr userDrawn="1"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4" name="Oval 40">
            <a:extLst>
              <a:ext uri="{FF2B5EF4-FFF2-40B4-BE49-F238E27FC236}">
                <a16:creationId xmlns:a16="http://schemas.microsoft.com/office/drawing/2014/main" id="{7F5D1C6B-4E6B-0346-A5DC-C511DB14EFD6}"/>
              </a:ext>
            </a:extLst>
          </p:cNvPr>
          <p:cNvSpPr/>
          <p:nvPr userDrawn="1"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5" name="Oval 41">
            <a:extLst>
              <a:ext uri="{FF2B5EF4-FFF2-40B4-BE49-F238E27FC236}">
                <a16:creationId xmlns:a16="http://schemas.microsoft.com/office/drawing/2014/main" id="{EB421DBA-35DE-2C4F-A89E-27F0998EF4E8}"/>
              </a:ext>
            </a:extLst>
          </p:cNvPr>
          <p:cNvSpPr/>
          <p:nvPr userDrawn="1"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6" name="Oval 42">
            <a:extLst>
              <a:ext uri="{FF2B5EF4-FFF2-40B4-BE49-F238E27FC236}">
                <a16:creationId xmlns:a16="http://schemas.microsoft.com/office/drawing/2014/main" id="{081BD842-A9A1-5B44-81ED-A97BA390032B}"/>
              </a:ext>
            </a:extLst>
          </p:cNvPr>
          <p:cNvSpPr/>
          <p:nvPr userDrawn="1"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7" name="Oval 43">
            <a:extLst>
              <a:ext uri="{FF2B5EF4-FFF2-40B4-BE49-F238E27FC236}">
                <a16:creationId xmlns:a16="http://schemas.microsoft.com/office/drawing/2014/main" id="{036EE7D2-A33A-434C-B272-C82E2CDD4D4D}"/>
              </a:ext>
            </a:extLst>
          </p:cNvPr>
          <p:cNvSpPr/>
          <p:nvPr userDrawn="1"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8" name="Oval 44">
            <a:extLst>
              <a:ext uri="{FF2B5EF4-FFF2-40B4-BE49-F238E27FC236}">
                <a16:creationId xmlns:a16="http://schemas.microsoft.com/office/drawing/2014/main" id="{7DD65DA4-F076-C242-813E-8C17DCABCCFB}"/>
              </a:ext>
            </a:extLst>
          </p:cNvPr>
          <p:cNvSpPr/>
          <p:nvPr userDrawn="1"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9" name="Oval 45">
            <a:extLst>
              <a:ext uri="{FF2B5EF4-FFF2-40B4-BE49-F238E27FC236}">
                <a16:creationId xmlns:a16="http://schemas.microsoft.com/office/drawing/2014/main" id="{8A44D99D-BF66-2848-B460-F59D8ECF5690}"/>
              </a:ext>
            </a:extLst>
          </p:cNvPr>
          <p:cNvSpPr/>
          <p:nvPr userDrawn="1"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0" name="Oval 46">
            <a:extLst>
              <a:ext uri="{FF2B5EF4-FFF2-40B4-BE49-F238E27FC236}">
                <a16:creationId xmlns:a16="http://schemas.microsoft.com/office/drawing/2014/main" id="{9B130CEB-3D74-B647-BA6B-32F7D70FD354}"/>
              </a:ext>
            </a:extLst>
          </p:cNvPr>
          <p:cNvSpPr/>
          <p:nvPr userDrawn="1"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9549220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A7FA04E4-3213-8F41-B068-4DC281441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938052A0-3DF0-DC47-B7E0-C20EF981C230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8C6147F0-3CA1-264C-B2B2-F88597196943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2CDF50E-4D58-AF4A-ABFD-140AF88B3681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2171D1-2A5B-7A4A-9760-17CCE51B980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3C71A0C3-CD3E-0748-98E5-6B2507CAB296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9856D01B-EC9A-6047-B7FB-D47084AB3F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83E23342-AC91-354A-9A28-A14FF7BADC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BB1CCE68-8F57-1A41-BC43-633D2EFC80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7262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5234703-C735-5D41-99C2-019C7EBECCF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2F59B5-E815-AE43-BAE2-FA594BB42C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5310809" y="2643809"/>
            <a:ext cx="1570383" cy="157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4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856B75-86BB-C19E-C854-CB96E2540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C33320-38D5-2E4B-5B3A-2ED273322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8FFC89-8ED0-5F63-3708-04C124311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099484-E6AB-C376-7E6F-36E9A7809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2E8993-44EE-7992-5984-B2E99097F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59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B5520E-75EF-308C-8655-B912B491F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82D683-4B3E-45FE-020A-A45894CDA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FCCD09A-4635-F7FE-E323-260742E7F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5927D21-7216-EA6C-0361-7F1532F61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709250A-201E-DDE0-10C4-0E9A7DF55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A869F7-6D91-147E-E4F2-1E867A357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025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E9C010-596C-1E70-36BC-2288EE719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BEA7AA-6720-24A0-47C8-A45192DA2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59D4FB-32C5-1D5F-3DF4-98202A51B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FBC90F6-7006-D9BA-7603-E67D0F4AEE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DB1167A-E0A1-E80A-762E-EDAF3C687F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BD0FCEE-40A3-1C71-833D-E23F89587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8BA7E-630D-DE25-6EF4-4074636E6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0170F7F-A60B-ED51-AE06-2610DAC53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10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88FF39-29B9-9FDF-419F-15989DE10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7959B98-3208-E137-1D45-184394AB5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ECE1314-EB56-4355-76E3-1333AB627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B3F7445-846B-81C3-A5BB-3CB0E86D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71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81AE142-FE23-36C9-4285-46734DF62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EB81137-54D5-F9EB-9E08-D7BAC9F1C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B03E471-66A5-5F40-6103-1BCF2E700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060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11D250-1278-EC89-634B-F9AC429D7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ECC9DF-5DD6-0F79-9E67-0FF7A4E3F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30156D6-B240-1F54-3AA9-C20E349A6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72F74F-5C10-3D02-61EC-720EBB3C8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725404-FEF5-8E6C-48D7-3BEA6300A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84C75B-83ED-4931-B2D6-AEB88E704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431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398B02-A8B8-A7C6-CF98-5021676F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8DFE0B9-13A7-43F6-F378-C931B04C2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8E05E0-A5D6-2124-C9C8-F113608F3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18A3A7-B196-13E5-C761-8CF186415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40A3AE-F06C-A78D-F94C-8A88C273B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2CA7AB-528C-A7AE-1868-899F7A41D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695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E0FC5-CC82-0D90-C090-9B6B69A1A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368514-89E2-E400-98B0-D08110D31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C265B-A8DA-C4F2-17E8-6A7BF298F7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C53628-2723-41F9-87E4-71D257AD5F9E}" type="datetimeFigureOut">
              <a:rPr lang="ru-RU" smtClean="0"/>
              <a:t>11.05.2025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0EB9CE-2ADD-29B7-050C-39D592D811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5C2184-F6F5-A1E1-32A8-B5B95989BB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222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3DFB-8595-A44B-9F09-A50FA310E559}" type="datetimeFigureOut">
              <a:rPr lang="en-RU" smtClean="0"/>
              <a:t>05/11/2025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892195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967" y="2404670"/>
            <a:ext cx="8453490" cy="1978323"/>
          </a:xfrm>
        </p:spPr>
        <p:txBody>
          <a:bodyPr>
            <a:normAutofit fontScale="90000"/>
          </a:bodyPr>
          <a:lstStyle/>
          <a:p>
            <a:r>
              <a:rPr lang="ru-RU" dirty="0"/>
              <a:t>Критика правовых аспектов дихотомии Запада и Востока в философии Соловьева Н.А. Бердяевым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Юридический Факультет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l"/>
            <a:r>
              <a:rPr lang="ru-RU" b="1" i="0" dirty="0">
                <a:solidFill>
                  <a:srgbClr val="000000"/>
                </a:solidFill>
                <a:effectLst/>
                <a:latin typeface="HSE Sans" panose="02000000000000000000"/>
              </a:rPr>
              <a:t>Научно-учебная группа «Государство, церковь и право»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ru-RU" dirty="0"/>
              <a:t>Санкт-Петербург 2025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44AFB2BF-A7AB-5648-ADCD-2A7F1BD358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Девицкий Иван Михайлович </a:t>
            </a:r>
          </a:p>
        </p:txBody>
      </p:sp>
    </p:spTree>
    <p:extLst>
      <p:ext uri="{BB962C8B-B14F-4D97-AF65-F5344CB8AC3E}">
        <p14:creationId xmlns:p14="http://schemas.microsoft.com/office/powerpoint/2010/main" val="982325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7D49100-ECF5-A24F-9537-3BD16DFCC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Оценка Н.А. Бердяева на подход Владимира Соловьева к проблематике Востока и Запада</a:t>
            </a: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0648CF85-8F56-2C4F-8090-85FF4624B5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579913"/>
            <a:ext cx="5245561" cy="319298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«настоящего Соловьева нужно искать в отдельных строках и между строк» - Н. А. Бердяев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Критика 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униатского подхода В. С. Соловьева.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Дихотомия точек зрения на единение  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Восточной и Западной церкви - прежде всего соединением христианского царя с христианским первосвященником, теократическим соединением царства и священства или церкви соединяются лишь взаимной любовью мира православного и мира католического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76F3CC-3C73-F441-AAE6-50AF712EAC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HSE Sans" panose="02000000000000000000"/>
              </a:rPr>
              <a:t>Научно-учебная группа «Государство, церковь и право»</a:t>
            </a:r>
          </a:p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1F4B1D31-3576-0740-BA52-B317564F66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Санкт-Петербург 2025</a:t>
            </a:r>
          </a:p>
          <a:p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1DC00D6B-3725-2FB4-7907-D17286321D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Юридический Факультет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Picture 2" descr="Николай Александрович Бердяев — Викицитатник">
            <a:extLst>
              <a:ext uri="{FF2B5EF4-FFF2-40B4-BE49-F238E27FC236}">
                <a16:creationId xmlns:a16="http://schemas.microsoft.com/office/drawing/2014/main" id="{D7342338-39E1-2D42-92E5-8B544E87808E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64" b="12264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688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11F9D-5B30-30D6-C7FC-68691B362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965F9D4-C660-906B-23FB-FAA005624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Искажение христианской идеи:</a:t>
            </a: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B18F15C4-2212-A486-9222-891DA3C0700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79663"/>
            <a:ext cx="5903393" cy="3393234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Католический уклон в сторону уподобления церкви государству В.С. Соловьевым.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Институциональное объединение церквей Соловьевым в противовес 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воссоединение через метафизическое и мистическое Бердяевым.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9299C24-DB7D-C9D5-9665-B54181F2E7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HSE Sans" panose="02000000000000000000"/>
              </a:rPr>
              <a:t>Научно-учебная группа «Государство, церковь и право»</a:t>
            </a:r>
          </a:p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6B80C691-F3B8-AB75-9865-C4B367B697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Санкт-Петербург 2025</a:t>
            </a:r>
          </a:p>
          <a:p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D000E3F0-3856-5913-2CF4-F82C078926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Юридический Факультет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2050" name="Picture 2" descr="Соловьев, Бердяев и другие: русская религиозная философия • Arzamas">
            <a:extLst>
              <a:ext uri="{FF2B5EF4-FFF2-40B4-BE49-F238E27FC236}">
                <a16:creationId xmlns:a16="http://schemas.microsoft.com/office/drawing/2014/main" id="{606C35F3-A68F-F428-7347-96857595B7EF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6413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HSE Sans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165</Words>
  <Application>Microsoft Office PowerPoint</Application>
  <PresentationFormat>Широкоэкранный</PresentationFormat>
  <Paragraphs>18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Calibri Light</vt:lpstr>
      <vt:lpstr>HSE Sans</vt:lpstr>
      <vt:lpstr>Times New Roman</vt:lpstr>
      <vt:lpstr>Тема Office</vt:lpstr>
      <vt:lpstr>Office Theme</vt:lpstr>
      <vt:lpstr>Критика правовых аспектов дихотомии Запада и Востока в философии Соловьева Н.А. Бердяевым </vt:lpstr>
      <vt:lpstr>Оценка Н.А. Бердяева на подход Владимира Соловьева к проблематике Востока и Запада</vt:lpstr>
      <vt:lpstr>Искажение христианской идеи: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Author</dc:creator>
  <cp:lastModifiedBy>Author</cp:lastModifiedBy>
  <cp:revision>2</cp:revision>
  <dcterms:created xsi:type="dcterms:W3CDTF">2025-05-11T20:25:11Z</dcterms:created>
  <dcterms:modified xsi:type="dcterms:W3CDTF">2025-05-11T20:54:38Z</dcterms:modified>
</cp:coreProperties>
</file>