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73" r:id="rId7"/>
    <p:sldId id="274" r:id="rId8"/>
    <p:sldId id="285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1"/>
    <p:restoredTop sz="94715"/>
  </p:normalViewPr>
  <p:slideViewPr>
    <p:cSldViewPr snapToGrid="0" snapToObjects="1">
      <p:cViewPr varScale="1">
        <p:scale>
          <a:sx n="117" d="100"/>
          <a:sy n="117" d="100"/>
        </p:scale>
        <p:origin x="800" y="17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6/10/25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6/10/25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Взаимодействие религиозных убеждений и правовой политики в условиях кризиса глобализации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Доклад участника НУГ «Государство, церковь и право»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Санкт-Петербург,</a:t>
            </a:r>
          </a:p>
          <a:p>
            <a:r>
              <a:rPr lang="ru-RU" dirty="0"/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Подготовила студентка 4 курса, Мохова Ольга Игоревна 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quote-cjk-patch"/>
              </a:rPr>
              <a:t>Механизмы взаимодействия: Как религия формирует закон?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510103" cy="3664298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Ключевая критика глобализации:  </a:t>
            </a: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  — Угроза традиционным ценностям (семья, мораль, духовность).  </a:t>
            </a: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  — Подрыв национального суверенитета и культурной идентичности.  </a:t>
            </a: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  — Противодействие секуляризму и либеральной этике (права ЛГБТ</a:t>
            </a:r>
            <a:r>
              <a:rPr lang="en-US" sz="2400" dirty="0">
                <a:solidFill>
                  <a:schemeClr val="tx1"/>
                </a:solidFill>
                <a:ea typeface="+mj-ea"/>
                <a:cs typeface="+mj-cs"/>
              </a:rPr>
              <a:t>*</a:t>
            </a: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, индивидуализм).  </a:t>
            </a:r>
          </a:p>
          <a:p>
            <a:endParaRPr lang="ru-RU" sz="2400" dirty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Основные оппозиции:  </a:t>
            </a: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  — «Традиция </a:t>
            </a:r>
            <a:r>
              <a:rPr lang="en" sz="2400" dirty="0">
                <a:solidFill>
                  <a:schemeClr val="tx1"/>
                </a:solidFill>
                <a:ea typeface="+mj-ea"/>
                <a:cs typeface="+mj-cs"/>
              </a:rPr>
              <a:t>vs. </a:t>
            </a: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модернизация», «духовность </a:t>
            </a:r>
            <a:r>
              <a:rPr lang="en" sz="2400" dirty="0">
                <a:solidFill>
                  <a:schemeClr val="tx1"/>
                </a:solidFill>
                <a:ea typeface="+mj-ea"/>
                <a:cs typeface="+mj-cs"/>
              </a:rPr>
              <a:t>vs. </a:t>
            </a: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потребительство».  </a:t>
            </a:r>
          </a:p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  — Акцент на «соборности» как альтернативе западному индивидуализму.</a:t>
            </a:r>
            <a:br>
              <a:rPr lang="en-US" sz="24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24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ea typeface="+mj-ea"/>
                <a:cs typeface="+mj-cs"/>
              </a:rPr>
              <a:t>* </a:t>
            </a: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Движение признано экстремистским на территории РФ.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Доклад участника НУГ «Государство, церковь и право»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UICTFontTextStyleBody"/>
              </a:rPr>
              <a:t>Дискурс антиглобализма в русской православной церкви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7354515E-E18F-D9FC-6F25-389B4D6295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902BC67-CDF9-42F2-9ADF-65073411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50" y="1297789"/>
            <a:ext cx="4746172" cy="47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Доклад участника НУГ «Государство, церковь и право»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UICTFontTextStyleBody"/>
              </a:rPr>
              <a:t>Дискурс антиглобализма в русской православной церкви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Религия как системный фактор: Итоги и перспективы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5337" y="2077710"/>
            <a:ext cx="5144088" cy="4320951"/>
          </a:xfrm>
        </p:spPr>
        <p:txBody>
          <a:bodyPr numCol="1"/>
          <a:lstStyle/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Методы исследования:  </a:t>
            </a: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  — Дискурс-анализ документов РПЦ, выступлений иерархов.  </a:t>
            </a: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  — Сравнение с государственной риторикой РФ (консервативный поворот).</a:t>
            </a:r>
          </a:p>
          <a:p>
            <a:endParaRPr lang="ru-RU" sz="1600" dirty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Результаты:  </a:t>
            </a: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  — Антиглобализм РПЦ — инструмент консолидации консервативной повестки.  </a:t>
            </a: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  — Укрепление союза с государством через общие ценности (защита суверенитета, критика Запада).  </a:t>
            </a:r>
          </a:p>
          <a:p>
            <a:r>
              <a:rPr lang="ru-RU" sz="1600" dirty="0">
                <a:solidFill>
                  <a:schemeClr val="tx1"/>
                </a:solidFill>
                <a:ea typeface="+mj-ea"/>
                <a:cs typeface="+mj-cs"/>
              </a:rPr>
              <a:t>  — Позиционирование РПЦ как хранителя «русской цивилизационной модели».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5F1D7BB-A298-BFDB-9076-816C010E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5" y="2077710"/>
            <a:ext cx="5930156" cy="39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UICTFontTextStyleBody"/>
              </a:rPr>
              <a:t>Дискурс антиглобализма в русской православной церкви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27" y="1447789"/>
            <a:ext cx="10714699" cy="777025"/>
          </a:xfrm>
        </p:spPr>
        <p:txBody>
          <a:bodyPr/>
          <a:lstStyle/>
          <a:p>
            <a:r>
              <a:rPr lang="ru-RU" dirty="0"/>
              <a:t>Спасибо за внимание! Готова ответить</a:t>
            </a:r>
            <a:br>
              <a:rPr lang="ru-RU" dirty="0"/>
            </a:br>
            <a:r>
              <a:rPr lang="ru-RU" dirty="0"/>
              <a:t>на Ваши вопросы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D140367-C038-29C0-41BE-7E483021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74" y="1447789"/>
            <a:ext cx="4362923" cy="43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257</Words>
  <Application>Microsoft Macintosh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HSE Sans</vt:lpstr>
      <vt:lpstr>quote-cjk-patch</vt:lpstr>
      <vt:lpstr>UICTFontTextStyleBody</vt:lpstr>
      <vt:lpstr>Office Theme</vt:lpstr>
      <vt:lpstr>Взаимодействие религиозных убеждений и правовой политики в условиях кризиса глобализации </vt:lpstr>
      <vt:lpstr>Механизмы взаимодействия: Как религия формирует закон?</vt:lpstr>
      <vt:lpstr>Религия как системный фактор: Итоги и перспективы</vt:lpstr>
      <vt:lpstr>Спасибо за внимание! Готова ответить на Ваши вопросы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Ольга Мохова</cp:lastModifiedBy>
  <cp:revision>17</cp:revision>
  <cp:lastPrinted>2021-11-11T13:08:42Z</cp:lastPrinted>
  <dcterms:created xsi:type="dcterms:W3CDTF">2021-11-11T08:52:47Z</dcterms:created>
  <dcterms:modified xsi:type="dcterms:W3CDTF">2025-06-10T16:15:59Z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