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 varScale="1">
        <p:scale>
          <a:sx n="71" d="100"/>
          <a:sy n="71" d="100"/>
        </p:scale>
        <p:origin x="684" y="6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06/10/2025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06/10/2025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Религия как конститутивный элемент государственного устройства: случай Иран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200" dirty="0"/>
              <a:t>«Государство, церковь и право»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600" dirty="0"/>
              <a:t>Автор: Трофимов Максим Игоревич, студент 4 курса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Исламская Республика Иран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Шиитский ислам как фундамент государственно-политической жизни страны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070FAC-77DC-4482-91A1-E6D4B53849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50" r="5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Государственное устройство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/>
              <a:t>Органы власти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Высший руководитель</a:t>
            </a: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Совет стражей конституции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Ассамблея экспертов</a:t>
            </a:r>
          </a:p>
          <a:p>
            <a:pPr algn="just"/>
            <a:r>
              <a:rPr lang="ru-RU" sz="1800" b="1" dirty="0"/>
              <a:t>Религиозная доктрина детерминирует легитимность власти</a:t>
            </a:r>
          </a:p>
          <a:p>
            <a:pPr algn="just"/>
            <a:r>
              <a:rPr lang="ru-RU" sz="1800" b="1" dirty="0"/>
              <a:t>Диалектическое взаимодействие религиозных и республиканских элементов в конституции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0F045-7950-4850-91DF-00853FACCC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844" r="21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848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Иранский опыт представляет собой уникальный пример конституирующей роли религии, где она не ограничивается сферой частной жизни или морали, а является основополагающим юридическим и политическим принципом, формирующим саму сущность, структуру и функционирование государства, что отличает ИРИ от светских моделей и иных форм теократии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Образовательная программа «Юриспруденция»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Научно-исследовательская группа НИУ ВШЭ </a:t>
            </a:r>
            <a:r>
              <a:rPr lang="ru-RU" sz="1000" dirty="0"/>
              <a:t>«Государство, церковь и право»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 2025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B8698-E23B-471A-8B44-AF4CEFBE6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3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172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HSE Sans</vt:lpstr>
      <vt:lpstr>Office Theme</vt:lpstr>
      <vt:lpstr>Религия как конститутивный элемент государственного устройства: случай Иран</vt:lpstr>
      <vt:lpstr>Исламская Республика Иран</vt:lpstr>
      <vt:lpstr>Государственное устройство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Максим Трофимов</cp:lastModifiedBy>
  <cp:revision>25</cp:revision>
  <cp:lastPrinted>2021-11-11T13:08:42Z</cp:lastPrinted>
  <dcterms:created xsi:type="dcterms:W3CDTF">2021-11-11T08:52:47Z</dcterms:created>
  <dcterms:modified xsi:type="dcterms:W3CDTF">2025-06-10T19:46:11Z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