
<file path=[Content_Types].xml><?xml version="1.0" encoding="utf-8"?>
<Types xmlns="http://schemas.openxmlformats.org/package/2006/content-types">
  <Default Extension="jpeg" ContentType="image/jpeg"/>
  <Default Extension="jp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customXml/itemProps1.xml" ContentType="application/vnd.openxmlformats-officedocument.customXmlProperties+xml"/>
  <Override PartName="/customXml/itemProps2.xml" ContentType="application/vnd.openxmlformats-officedocument.customXmlProperties+xml"/>
  <Override PartName="/customXml/itemProps3.xml" ContentType="application/vnd.openxmlformats-officedocument.customXmlProperties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notesMasters/notesMaster1.xml" ContentType="application/vnd.openxmlformats-officedocument.presentationml.notesMaster+xml"/>
  <Override PartName="/ppt/commentAuthors.xml" ContentType="application/vnd.openxmlformats-officedocument.presentationml.commentAuthors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theme/theme2.xml" ContentType="application/vnd.openxmlformats-officedocument.theme+xml"/>
  <Override PartName="/ppt/revisionInfo.xml" ContentType="application/vnd.ms-powerpoint.revisioninfo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Relationship Id="rId4" Type="http://schemas.openxmlformats.org/officeDocument/2006/relationships/custom-properties" Target="docProps/custom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48" r:id="rId4"/>
  </p:sldMasterIdLst>
  <p:notesMasterIdLst>
    <p:notesMasterId r:id="rId10"/>
  </p:notesMasterIdLst>
  <p:sldIdLst>
    <p:sldId id="271" r:id="rId5"/>
    <p:sldId id="272" r:id="rId6"/>
    <p:sldId id="273" r:id="rId7"/>
    <p:sldId id="274" r:id="rId8"/>
    <p:sldId id="285" r:id="rId9"/>
  </p:sldIdLst>
  <p:sldSz cx="12192000" cy="6858000"/>
  <p:notesSz cx="6858000" cy="9144000"/>
  <p:defaultTextStyle>
    <a:defPPr>
      <a:defRPr lang="en-RU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2" pos="325" userDrawn="1">
          <p15:clr>
            <a:srgbClr val="A4A3A4"/>
          </p15:clr>
        </p15:guide>
        <p15:guide id="4" pos="1209" userDrawn="1">
          <p15:clr>
            <a:srgbClr val="A4A3A4"/>
          </p15:clr>
        </p15:guide>
        <p15:guide id="5" pos="2955" userDrawn="1">
          <p15:clr>
            <a:srgbClr val="A4A3A4"/>
          </p15:clr>
        </p15:guide>
        <p15:guide id="6" pos="2071" userDrawn="1">
          <p15:clr>
            <a:srgbClr val="A4A3A4"/>
          </p15:clr>
        </p15:guide>
        <p15:guide id="9" pos="3840" userDrawn="1">
          <p15:clr>
            <a:srgbClr val="A4A3A4"/>
          </p15:clr>
        </p15:guide>
        <p15:guide id="10" pos="4702" userDrawn="1">
          <p15:clr>
            <a:srgbClr val="A4A3A4"/>
          </p15:clr>
        </p15:guide>
        <p15:guide id="11" pos="5586" userDrawn="1">
          <p15:clr>
            <a:srgbClr val="A4A3A4"/>
          </p15:clr>
        </p15:guide>
        <p15:guide id="12" pos="7333" userDrawn="1">
          <p15:clr>
            <a:srgbClr val="A4A3A4"/>
          </p15:clr>
        </p15:guide>
        <p15:guide id="13" orient="horz" pos="3952" userDrawn="1">
          <p15:clr>
            <a:srgbClr val="A4A3A4"/>
          </p15:clr>
        </p15:guide>
        <p15:guide id="15" pos="6471" userDrawn="1">
          <p15:clr>
            <a:srgbClr val="A4A3A4"/>
          </p15:clr>
        </p15:guide>
        <p15:guide id="16" orient="horz" pos="913" userDrawn="1">
          <p15:clr>
            <a:srgbClr val="A4A3A4"/>
          </p15:clr>
        </p15:guide>
      </p15:sldGuideLst>
    </p:ext>
    <p:ext uri="{2D200454-40CA-4A62-9FC3-DE9A4176ACB9}">
      <p15:notesGuideLst xmlns:p15="http://schemas.microsoft.com/office/powerpoint/2012/main">
        <p15:guide id="1" orient="horz" pos="2880" userDrawn="1">
          <p15:clr>
            <a:srgbClr val="A4A3A4"/>
          </p15:clr>
        </p15:guide>
        <p15:guide id="2" pos="2160" userDrawn="1">
          <p15:clr>
            <a:srgbClr val="A4A3A4"/>
          </p15:clr>
        </p15:guide>
      </p15:notesGuideLst>
    </p:ext>
  </p:extLst>
</p:presentation>
</file>

<file path=ppt/commentAuthors.xml><?xml version="1.0" encoding="utf-8"?>
<p:cmAuthorLst xmlns:a="http://schemas.openxmlformats.org/drawingml/2006/main" xmlns:r="http://schemas.openxmlformats.org/officeDocument/2006/relationships" xmlns:p="http://schemas.openxmlformats.org/presentationml/2006/main">
  <p:cmAuthor id="1" name="Кутьков Юрий Юрьевич" initials="КЮЮ" lastIdx="4" clrIdx="0">
    <p:extLst>
      <p:ext uri="{19B8F6BF-5375-455C-9EA6-DF929625EA0E}">
        <p15:presenceInfo xmlns:p15="http://schemas.microsoft.com/office/powerpoint/2012/main" userId="S::ykutkov@hse.ru::45dbd1ed-eea1-4925-9fa4-5001421b49da" providerId="AD"/>
      </p:ext>
    </p:extLst>
  </p:cmAuthor>
</p:cmAuthorLst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029C63"/>
    <a:srgbClr val="96628C"/>
    <a:srgbClr val="11A0D7"/>
    <a:srgbClr val="E61F3D"/>
    <a:srgbClr val="CD5A5A"/>
    <a:srgbClr val="FFD746"/>
    <a:srgbClr val="0E2D69"/>
    <a:srgbClr val="D9D9D9"/>
    <a:srgbClr val="EB681F"/>
    <a:srgbClr val="234A9B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revisionInfo.xml><?xml version="1.0" encoding="utf-8"?>
<p1510:revInfo xmlns:a="http://schemas.openxmlformats.org/drawingml/2006/main" xmlns:r="http://schemas.openxmlformats.org/officeDocument/2006/relationships" xmlns:p1510="http://schemas.microsoft.com/office/powerpoint/2015/10/main">
  <p1510:revLst>
    <p1510:client id="{14C21501-8AC7-D24B-9BD4-4AB280FA19DE}" v="6" dt="2021-11-26T18:08:21.528"/>
  </p1510:revLst>
</p1510:revInfo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0042"/>
    <p:restoredTop sz="94697"/>
  </p:normalViewPr>
  <p:slideViewPr>
    <p:cSldViewPr snapToGrid="0" snapToObjects="1">
      <p:cViewPr varScale="1">
        <p:scale>
          <a:sx n="115" d="100"/>
          <a:sy n="115" d="100"/>
        </p:scale>
        <p:origin x="696" y="192"/>
      </p:cViewPr>
      <p:guideLst>
        <p:guide pos="325"/>
        <p:guide pos="1209"/>
        <p:guide pos="2955"/>
        <p:guide pos="2071"/>
        <p:guide pos="3840"/>
        <p:guide pos="4702"/>
        <p:guide pos="5586"/>
        <p:guide pos="7333"/>
        <p:guide orient="horz" pos="3952"/>
        <p:guide pos="6471"/>
        <p:guide orient="horz" pos="913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" d="1"/>
        <a:sy n="1" d="1"/>
      </p:scale>
      <p:origin x="0" y="0"/>
    </p:cViewPr>
  </p:notesTextViewPr>
  <p:sorterViewPr>
    <p:cViewPr>
      <p:scale>
        <a:sx n="80" d="100"/>
        <a:sy n="80" d="100"/>
      </p:scale>
      <p:origin x="0" y="0"/>
    </p:cViewPr>
  </p:sorterViewPr>
  <p:notesViewPr>
    <p:cSldViewPr snapToGrid="0" snapToObjects="1">
      <p:cViewPr varScale="1">
        <p:scale>
          <a:sx n="134" d="100"/>
          <a:sy n="134" d="100"/>
        </p:scale>
        <p:origin x="3648" y="184"/>
      </p:cViewPr>
      <p:guideLst>
        <p:guide orient="horz" pos="2880"/>
        <p:guide pos="2160"/>
      </p:guideLst>
    </p:cSldViewPr>
  </p:notes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4.xml"/><Relationship Id="rId13" Type="http://schemas.openxmlformats.org/officeDocument/2006/relationships/viewProps" Target="viewProps.xml"/><Relationship Id="rId3" Type="http://schemas.openxmlformats.org/officeDocument/2006/relationships/customXml" Target="../customXml/item3.xml"/><Relationship Id="rId7" Type="http://schemas.openxmlformats.org/officeDocument/2006/relationships/slide" Target="slides/slide3.xml"/><Relationship Id="rId12" Type="http://schemas.openxmlformats.org/officeDocument/2006/relationships/presProps" Target="presProps.xml"/><Relationship Id="rId2" Type="http://schemas.openxmlformats.org/officeDocument/2006/relationships/customXml" Target="../customXml/item2.xml"/><Relationship Id="rId16" Type="http://schemas.microsoft.com/office/2015/10/relationships/revisionInfo" Target="revisionInfo.xml"/><Relationship Id="rId1" Type="http://schemas.openxmlformats.org/officeDocument/2006/relationships/customXml" Target="../customXml/item1.xml"/><Relationship Id="rId6" Type="http://schemas.openxmlformats.org/officeDocument/2006/relationships/slide" Target="slides/slide2.xml"/><Relationship Id="rId11" Type="http://schemas.openxmlformats.org/officeDocument/2006/relationships/commentAuthors" Target="commentAuthors.xml"/><Relationship Id="rId5" Type="http://schemas.openxmlformats.org/officeDocument/2006/relationships/slide" Target="slides/slide1.xml"/><Relationship Id="rId15" Type="http://schemas.openxmlformats.org/officeDocument/2006/relationships/tableStyles" Target="tableStyles.xml"/><Relationship Id="rId10" Type="http://schemas.openxmlformats.org/officeDocument/2006/relationships/notesMaster" Target="notesMasters/notesMaster1.xml"/><Relationship Id="rId4" Type="http://schemas.openxmlformats.org/officeDocument/2006/relationships/slideMaster" Target="slideMasters/slideMaster1.xml"/><Relationship Id="rId9" Type="http://schemas.openxmlformats.org/officeDocument/2006/relationships/slide" Target="slides/slide5.xml"/><Relationship Id="rId14" Type="http://schemas.openxmlformats.org/officeDocument/2006/relationships/theme" Target="theme/theme1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RU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73261BF4-8B2C-784B-9959-B59A059012C3}" type="datetimeFigureOut">
              <a:rPr lang="en-RU" smtClean="0"/>
              <a:t>3/4/25</a:t>
            </a:fld>
            <a:endParaRPr lang="en-RU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RU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  <a:endParaRPr lang="en-RU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RU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6C748903-8EB5-294E-A216-6B54B0368783}" type="slidenum">
              <a:rPr lang="en-RU" smtClean="0"/>
              <a:t>‹#›</a:t>
            </a:fld>
            <a:endParaRPr lang="en-RU"/>
          </a:p>
        </p:txBody>
      </p:sp>
    </p:spTree>
    <p:extLst>
      <p:ext uri="{BB962C8B-B14F-4D97-AF65-F5344CB8AC3E}">
        <p14:creationId xmlns:p14="http://schemas.microsoft.com/office/powerpoint/2010/main" val="1731680984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1.jp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3.jpg"/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3.jp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3.jpg"/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3.jpg"/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3.jpg"/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3.jpg"/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3.jpg"/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3.jpg"/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3.jpg"/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3.jpg"/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image" Target="../media/image3.jpg"/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Обложка"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28" descr="A blue circle with white text&#10;&#10;Description automatically generated with low confidence">
            <a:extLst>
              <a:ext uri="{FF2B5EF4-FFF2-40B4-BE49-F238E27FC236}">
                <a16:creationId xmlns:a16="http://schemas.microsoft.com/office/drawing/2014/main" id="{BA292C80-0DA8-194A-9A66-279048FA2A54}"/>
              </a:ext>
            </a:extLst>
          </p:cNvPr>
          <p:cNvPicPr>
            <a:picLocks noChangeAspect="1"/>
          </p:cNvPicPr>
          <p:nvPr userDrawn="1"/>
        </p:nvPicPr>
        <p:blipFill>
          <a:blip r:embed="rId3"/>
          <a:stretch>
            <a:fillRect/>
          </a:stretch>
        </p:blipFill>
        <p:spPr>
          <a:xfrm>
            <a:off x="1013859" y="962173"/>
            <a:ext cx="886499" cy="886499"/>
          </a:xfrm>
          <a:prstGeom prst="rect">
            <a:avLst/>
          </a:prstGeom>
        </p:spPr>
      </p:pic>
      <p:cxnSp>
        <p:nvCxnSpPr>
          <p:cNvPr id="11" name="Straight Connector 48">
            <a:extLst>
              <a:ext uri="{FF2B5EF4-FFF2-40B4-BE49-F238E27FC236}">
                <a16:creationId xmlns:a16="http://schemas.microsoft.com/office/drawing/2014/main" id="{313EF906-5BAC-0141-A198-076E155DF9E2}"/>
              </a:ext>
            </a:extLst>
          </p:cNvPr>
          <p:cNvCxnSpPr>
            <a:cxnSpLocks/>
          </p:cNvCxnSpPr>
          <p:nvPr userDrawn="1"/>
        </p:nvCxnSpPr>
        <p:spPr>
          <a:xfrm>
            <a:off x="6090212" y="985336"/>
            <a:ext cx="0" cy="840173"/>
          </a:xfrm>
          <a:prstGeom prst="line">
            <a:avLst/>
          </a:prstGeom>
          <a:ln w="12700">
            <a:solidFill>
              <a:srgbClr val="102D69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2" name="Straight Connector 50">
            <a:extLst>
              <a:ext uri="{FF2B5EF4-FFF2-40B4-BE49-F238E27FC236}">
                <a16:creationId xmlns:a16="http://schemas.microsoft.com/office/drawing/2014/main" id="{61206A97-26F2-E646-8775-9928FEF465B5}"/>
              </a:ext>
            </a:extLst>
          </p:cNvPr>
          <p:cNvCxnSpPr>
            <a:cxnSpLocks/>
          </p:cNvCxnSpPr>
          <p:nvPr userDrawn="1"/>
        </p:nvCxnSpPr>
        <p:spPr>
          <a:xfrm>
            <a:off x="8642581" y="985336"/>
            <a:ext cx="0" cy="840173"/>
          </a:xfrm>
          <a:prstGeom prst="line">
            <a:avLst/>
          </a:prstGeom>
          <a:ln w="12700">
            <a:solidFill>
              <a:srgbClr val="102D69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3" name="Straight Connector 51">
            <a:extLst>
              <a:ext uri="{FF2B5EF4-FFF2-40B4-BE49-F238E27FC236}">
                <a16:creationId xmlns:a16="http://schemas.microsoft.com/office/drawing/2014/main" id="{28E0E5F6-C1CA-9B41-B1DB-6E4FB509084D}"/>
              </a:ext>
            </a:extLst>
          </p:cNvPr>
          <p:cNvCxnSpPr>
            <a:cxnSpLocks/>
          </p:cNvCxnSpPr>
          <p:nvPr userDrawn="1"/>
        </p:nvCxnSpPr>
        <p:spPr>
          <a:xfrm>
            <a:off x="11179047" y="985336"/>
            <a:ext cx="0" cy="840173"/>
          </a:xfrm>
          <a:prstGeom prst="line">
            <a:avLst/>
          </a:prstGeom>
          <a:ln w="12700">
            <a:solidFill>
              <a:srgbClr val="102D69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6" name="Заголовок 15">
            <a:extLst>
              <a:ext uri="{FF2B5EF4-FFF2-40B4-BE49-F238E27FC236}">
                <a16:creationId xmlns:a16="http://schemas.microsoft.com/office/drawing/2014/main" id="{6007C52F-2E27-E24A-B9DC-AAAB052DBD59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1027967" y="2404670"/>
            <a:ext cx="7634059" cy="1978323"/>
          </a:xfrm>
        </p:spPr>
        <p:txBody>
          <a:bodyPr lIns="0" tIns="0" rIns="0" bIns="0" anchor="t">
            <a:normAutofit/>
          </a:bodyPr>
          <a:lstStyle>
            <a:lvl1pPr>
              <a:lnSpc>
                <a:spcPct val="100000"/>
              </a:lnSpc>
              <a:defRPr sz="4300" b="0" i="0" baseline="0">
                <a:solidFill>
                  <a:srgbClr val="0E2D69"/>
                </a:solidFill>
                <a:latin typeface="HSE Sans" panose="02000000000000000000" pitchFamily="2" charset="0"/>
              </a:defRPr>
            </a:lvl1pPr>
          </a:lstStyle>
          <a:p>
            <a:r>
              <a:rPr lang="ru-RU" sz="4400" dirty="0">
                <a:solidFill>
                  <a:srgbClr val="102D69"/>
                </a:solidFill>
                <a:latin typeface="HSE Sans" panose="02000000000000000000" pitchFamily="2" charset="0"/>
              </a:rPr>
              <a:t>Название презентации</a:t>
            </a:r>
            <a:br>
              <a:rPr lang="ru-RU" sz="4400" dirty="0">
                <a:solidFill>
                  <a:srgbClr val="102D69"/>
                </a:solidFill>
                <a:latin typeface="HSE Sans" panose="02000000000000000000" pitchFamily="2" charset="0"/>
              </a:rPr>
            </a:br>
            <a:r>
              <a:rPr lang="ru-RU" sz="4400" dirty="0">
                <a:solidFill>
                  <a:srgbClr val="102D69"/>
                </a:solidFill>
                <a:latin typeface="HSE Sans" panose="02000000000000000000" pitchFamily="2" charset="0"/>
              </a:rPr>
              <a:t>может быть набрано в две </a:t>
            </a:r>
            <a:br>
              <a:rPr lang="ru-RU" sz="4400" dirty="0">
                <a:solidFill>
                  <a:srgbClr val="102D69"/>
                </a:solidFill>
                <a:latin typeface="HSE Sans" panose="02000000000000000000" pitchFamily="2" charset="0"/>
              </a:rPr>
            </a:br>
            <a:r>
              <a:rPr lang="ru-RU" sz="4400" dirty="0">
                <a:solidFill>
                  <a:srgbClr val="102D69"/>
                </a:solidFill>
                <a:latin typeface="HSE Sans" panose="02000000000000000000" pitchFamily="2" charset="0"/>
              </a:rPr>
              <a:t>или три строки (43 </a:t>
            </a:r>
            <a:r>
              <a:rPr lang="en-GB" sz="4400" dirty="0" err="1">
                <a:solidFill>
                  <a:srgbClr val="102D69"/>
                </a:solidFill>
                <a:latin typeface="HSE Sans" panose="02000000000000000000" pitchFamily="2" charset="0"/>
              </a:rPr>
              <a:t>pt</a:t>
            </a:r>
            <a:r>
              <a:rPr lang="en-GB" sz="4400" dirty="0">
                <a:solidFill>
                  <a:srgbClr val="102D69"/>
                </a:solidFill>
                <a:latin typeface="HSE Sans" panose="02000000000000000000" pitchFamily="2" charset="0"/>
              </a:rPr>
              <a:t>)</a:t>
            </a:r>
            <a:endParaRPr lang="ru-RU" sz="4400" dirty="0">
              <a:solidFill>
                <a:srgbClr val="102D69"/>
              </a:solidFill>
              <a:latin typeface="HSE Sans" panose="02000000000000000000" pitchFamily="2" charset="0"/>
            </a:endParaRPr>
          </a:p>
        </p:txBody>
      </p:sp>
      <p:sp>
        <p:nvSpPr>
          <p:cNvPr id="20" name="Текст 19">
            <a:extLst>
              <a:ext uri="{FF2B5EF4-FFF2-40B4-BE49-F238E27FC236}">
                <a16:creationId xmlns:a16="http://schemas.microsoft.com/office/drawing/2014/main" id="{18109844-C2E7-354F-9C01-8834E4DCE373}"/>
              </a:ext>
            </a:extLst>
          </p:cNvPr>
          <p:cNvSpPr>
            <a:spLocks noGrp="1"/>
          </p:cNvSpPr>
          <p:nvPr>
            <p:ph type="body" sz="quarter" idx="10" hasCustomPrompt="1"/>
          </p:nvPr>
        </p:nvSpPr>
        <p:spPr>
          <a:xfrm>
            <a:off x="2074947" y="1187841"/>
            <a:ext cx="3848717" cy="435163"/>
          </a:xfrm>
        </p:spPr>
        <p:txBody>
          <a:bodyPr lIns="0" tIns="0" rIns="0" bIns="0" anchor="t">
            <a:noAutofit/>
          </a:bodyPr>
          <a:lstStyle>
            <a:lvl1pPr marL="0" indent="0" algn="l">
              <a:lnSpc>
                <a:spcPct val="100000"/>
              </a:lnSpc>
              <a:spcBef>
                <a:spcPts val="0"/>
              </a:spcBef>
              <a:buNone/>
              <a:defRPr sz="1600" b="0" i="0">
                <a:latin typeface="HSE Sans" panose="02000000000000000000" pitchFamily="2" charset="0"/>
              </a:defRPr>
            </a:lvl1pPr>
            <a:lvl2pPr marL="457200" indent="0" algn="l">
              <a:buNone/>
              <a:defRPr sz="1600" b="0" i="0">
                <a:latin typeface="HSE Sans" panose="02000000000000000000" pitchFamily="2" charset="0"/>
              </a:defRPr>
            </a:lvl2pPr>
            <a:lvl3pPr marL="914400" indent="0" algn="l">
              <a:buNone/>
              <a:defRPr sz="1600" b="0" i="0">
                <a:latin typeface="HSE Sans" panose="02000000000000000000" pitchFamily="2" charset="0"/>
              </a:defRPr>
            </a:lvl3pPr>
            <a:lvl4pPr marL="1371600" indent="0" algn="l">
              <a:buNone/>
              <a:defRPr sz="1600" b="0" i="0">
                <a:latin typeface="HSE Sans" panose="02000000000000000000" pitchFamily="2" charset="0"/>
              </a:defRPr>
            </a:lvl4pPr>
            <a:lvl5pPr marL="1828800" indent="0" algn="l">
              <a:buNone/>
              <a:defRPr sz="1600" b="0" i="0">
                <a:latin typeface="HSE Sans" panose="02000000000000000000" pitchFamily="2" charset="0"/>
              </a:defRPr>
            </a:lvl5pPr>
          </a:lstStyle>
          <a:p>
            <a:r>
              <a:rPr lang="ru-RU" dirty="0">
                <a:latin typeface="HSE Sans" panose="02000000000000000000" pitchFamily="2" charset="0"/>
              </a:rPr>
              <a:t>Название факультета</a:t>
            </a:r>
            <a:br>
              <a:rPr lang="ru-RU" dirty="0">
                <a:latin typeface="HSE Sans" panose="02000000000000000000" pitchFamily="2" charset="0"/>
              </a:rPr>
            </a:br>
            <a:r>
              <a:rPr lang="ru-RU" dirty="0">
                <a:latin typeface="HSE Sans" panose="02000000000000000000" pitchFamily="2" charset="0"/>
              </a:rPr>
              <a:t>в две строки</a:t>
            </a:r>
            <a:r>
              <a:rPr lang="en-GB" dirty="0">
                <a:latin typeface="HSE Sans" panose="02000000000000000000" pitchFamily="2" charset="0"/>
              </a:rPr>
              <a:t> (16 </a:t>
            </a:r>
            <a:r>
              <a:rPr lang="en-GB" dirty="0" err="1">
                <a:latin typeface="HSE Sans" panose="02000000000000000000" pitchFamily="2" charset="0"/>
              </a:rPr>
              <a:t>pt</a:t>
            </a:r>
            <a:r>
              <a:rPr lang="en-GB" dirty="0">
                <a:latin typeface="HSE Sans" panose="02000000000000000000" pitchFamily="2" charset="0"/>
              </a:rPr>
              <a:t>)</a:t>
            </a:r>
            <a:endParaRPr lang="ru-RU" dirty="0">
              <a:latin typeface="HSE Sans" panose="02000000000000000000" pitchFamily="2" charset="0"/>
            </a:endParaRPr>
          </a:p>
        </p:txBody>
      </p:sp>
      <p:sp>
        <p:nvSpPr>
          <p:cNvPr id="25" name="Текст 24">
            <a:extLst>
              <a:ext uri="{FF2B5EF4-FFF2-40B4-BE49-F238E27FC236}">
                <a16:creationId xmlns:a16="http://schemas.microsoft.com/office/drawing/2014/main" id="{40A04329-C800-BB42-BFE0-7E3C68848DA7}"/>
              </a:ext>
            </a:extLst>
          </p:cNvPr>
          <p:cNvSpPr>
            <a:spLocks noGrp="1"/>
          </p:cNvSpPr>
          <p:nvPr>
            <p:ph type="body" sz="quarter" idx="11" hasCustomPrompt="1"/>
          </p:nvPr>
        </p:nvSpPr>
        <p:spPr>
          <a:xfrm>
            <a:off x="6259420" y="1173829"/>
            <a:ext cx="2278063" cy="463186"/>
          </a:xfrm>
        </p:spPr>
        <p:txBody>
          <a:bodyPr lIns="0" tIns="0" rIns="0" bIns="0" anchor="t">
            <a:normAutofit/>
          </a:bodyPr>
          <a:lstStyle>
            <a:lvl1pPr marL="0" marR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sz="1200" b="0" i="0">
                <a:solidFill>
                  <a:srgbClr val="0E2D69"/>
                </a:solidFill>
                <a:latin typeface="HSE Sans" panose="02000000000000000000" pitchFamily="2" charset="0"/>
              </a:defRPr>
            </a:lvl1pPr>
          </a:lstStyle>
          <a:p>
            <a:pPr marL="0" marR="0" lvl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ru-RU" sz="1200" dirty="0">
                <a:latin typeface="HSE Sans" panose="02000000000000000000" pitchFamily="2" charset="0"/>
              </a:rPr>
              <a:t>Название подразделения</a:t>
            </a:r>
            <a:br>
              <a:rPr lang="ru-RU" sz="1200" dirty="0">
                <a:latin typeface="HSE Sans" panose="02000000000000000000" pitchFamily="2" charset="0"/>
              </a:rPr>
            </a:br>
            <a:r>
              <a:rPr lang="ru-RU" sz="1200" dirty="0">
                <a:latin typeface="HSE Sans" panose="02000000000000000000" pitchFamily="2" charset="0"/>
              </a:rPr>
              <a:t>в две или три строки</a:t>
            </a:r>
            <a:r>
              <a:rPr lang="en-GB" sz="1200" dirty="0">
                <a:latin typeface="HSE Sans" panose="02000000000000000000" pitchFamily="2" charset="0"/>
              </a:rPr>
              <a:t> (12pt)</a:t>
            </a:r>
            <a:endParaRPr lang="ru-RU" sz="1200" dirty="0">
              <a:latin typeface="HSE Sans" panose="02000000000000000000" pitchFamily="2" charset="0"/>
            </a:endParaRPr>
          </a:p>
        </p:txBody>
      </p:sp>
      <p:sp>
        <p:nvSpPr>
          <p:cNvPr id="27" name="Текст 26">
            <a:extLst>
              <a:ext uri="{FF2B5EF4-FFF2-40B4-BE49-F238E27FC236}">
                <a16:creationId xmlns:a16="http://schemas.microsoft.com/office/drawing/2014/main" id="{98337931-3EC2-F348-99EA-860F4FFDC188}"/>
              </a:ext>
            </a:extLst>
          </p:cNvPr>
          <p:cNvSpPr>
            <a:spLocks noGrp="1"/>
          </p:cNvSpPr>
          <p:nvPr>
            <p:ph type="body" idx="12" hasCustomPrompt="1"/>
          </p:nvPr>
        </p:nvSpPr>
        <p:spPr>
          <a:xfrm>
            <a:off x="8786720" y="1173829"/>
            <a:ext cx="2217738" cy="463186"/>
          </a:xfrm>
        </p:spPr>
        <p:txBody>
          <a:bodyPr lIns="0" tIns="0" rIns="0" bIns="0" anchor="t">
            <a:normAutofit/>
          </a:bodyPr>
          <a:lstStyle>
            <a:lvl1pPr marL="0" marR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sz="1200" b="0" i="0">
                <a:solidFill>
                  <a:srgbClr val="0E2D69"/>
                </a:solidFill>
                <a:latin typeface="HSE Sans" panose="02000000000000000000" pitchFamily="2" charset="0"/>
              </a:defRPr>
            </a:lvl1pPr>
          </a:lstStyle>
          <a:p>
            <a:pPr marL="0" marR="0" lvl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ru-RU" sz="1200" dirty="0">
                <a:latin typeface="HSE Sans" panose="02000000000000000000" pitchFamily="2" charset="0"/>
              </a:rPr>
              <a:t>Москва</a:t>
            </a:r>
            <a:br>
              <a:rPr lang="ru-RU" sz="1200" dirty="0">
                <a:latin typeface="HSE Sans" panose="02000000000000000000" pitchFamily="2" charset="0"/>
              </a:rPr>
            </a:br>
            <a:r>
              <a:rPr lang="ru-RU" sz="1200" dirty="0">
                <a:latin typeface="HSE Sans" panose="02000000000000000000" pitchFamily="2" charset="0"/>
              </a:rPr>
              <a:t>2022</a:t>
            </a:r>
            <a:r>
              <a:rPr lang="en-GB" sz="1200" dirty="0">
                <a:latin typeface="HSE Sans" panose="02000000000000000000" pitchFamily="2" charset="0"/>
              </a:rPr>
              <a:t> (12pt)</a:t>
            </a:r>
            <a:endParaRPr lang="ru-RU" sz="1200" dirty="0">
              <a:latin typeface="HSE Sans" panose="02000000000000000000" pitchFamily="2" charset="0"/>
            </a:endParaRPr>
          </a:p>
        </p:txBody>
      </p:sp>
      <p:sp>
        <p:nvSpPr>
          <p:cNvPr id="29" name="Текст 28">
            <a:extLst>
              <a:ext uri="{FF2B5EF4-FFF2-40B4-BE49-F238E27FC236}">
                <a16:creationId xmlns:a16="http://schemas.microsoft.com/office/drawing/2014/main" id="{EEA7A79B-D410-B44F-BF32-C3EAEFC20A6E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1027967" y="4824914"/>
            <a:ext cx="7625267" cy="652860"/>
          </a:xfrm>
        </p:spPr>
        <p:txBody>
          <a:bodyPr lIns="0" tIns="0" rIns="0" bIns="0">
            <a:normAutofit/>
          </a:bodyPr>
          <a:lstStyle>
            <a:lvl1pPr marL="0" marR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sz="1600" b="0" i="0">
                <a:solidFill>
                  <a:srgbClr val="0E2D69"/>
                </a:solidFill>
                <a:latin typeface="HSE Sans" panose="02000000000000000000" pitchFamily="2" charset="0"/>
              </a:defRPr>
            </a:lvl1pPr>
          </a:lstStyle>
          <a:p>
            <a:pPr marL="0" marR="0" lvl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ru-RU" sz="1600" dirty="0">
                <a:latin typeface="HSE Sans" panose="02000000000000000000" pitchFamily="2" charset="0"/>
              </a:rPr>
              <a:t>Если нужно больше места, то используйте подзаголовок</a:t>
            </a:r>
            <a:r>
              <a:rPr lang="en-GB" sz="1600" dirty="0">
                <a:latin typeface="HSE Sans" panose="02000000000000000000" pitchFamily="2" charset="0"/>
              </a:rPr>
              <a:t> (16 </a:t>
            </a:r>
            <a:r>
              <a:rPr lang="en-GB" sz="1600" dirty="0" err="1">
                <a:latin typeface="HSE Sans" panose="02000000000000000000" pitchFamily="2" charset="0"/>
              </a:rPr>
              <a:t>pt</a:t>
            </a:r>
            <a:r>
              <a:rPr lang="en-GB" sz="1600" dirty="0">
                <a:latin typeface="HSE Sans" panose="02000000000000000000" pitchFamily="2" charset="0"/>
              </a:rPr>
              <a:t>)</a:t>
            </a:r>
            <a:endParaRPr lang="ru-RU" sz="1600" dirty="0">
              <a:latin typeface="HSE Sans" panose="02000000000000000000" pitchFamily="2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4182895918"/>
      </p:ext>
    </p:extLst>
  </p:cSld>
  <p:clrMapOvr>
    <a:masterClrMapping/>
  </p:clrMapOvr>
  <p:extLst>
    <p:ext uri="{DCECCB84-F9BA-43D5-87BE-67443E8EF086}">
      <p15:sldGuideLst xmlns:p15="http://schemas.microsoft.com/office/powerpoint/2012/main"/>
    </p:ext>
  </p:extLst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Текст_1"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Picture 4" descr="Icon&#10;&#10;Description automatically generated">
            <a:extLst>
              <a:ext uri="{FF2B5EF4-FFF2-40B4-BE49-F238E27FC236}">
                <a16:creationId xmlns:a16="http://schemas.microsoft.com/office/drawing/2014/main" id="{4A1436AC-5F96-2A4F-BFC7-B3442083EBE4}"/>
              </a:ext>
            </a:extLst>
          </p:cNvPr>
          <p:cNvPicPr>
            <a:picLocks noChangeAspect="1"/>
          </p:cNvPicPr>
          <p:nvPr userDrawn="1"/>
        </p:nvPicPr>
        <p:blipFill>
          <a:blip r:embed="rId3"/>
          <a:stretch>
            <a:fillRect/>
          </a:stretch>
        </p:blipFill>
        <p:spPr>
          <a:xfrm>
            <a:off x="517199" y="464363"/>
            <a:ext cx="448276" cy="448276"/>
          </a:xfrm>
          <a:prstGeom prst="rect">
            <a:avLst/>
          </a:prstGeom>
        </p:spPr>
      </p:pic>
      <p:cxnSp>
        <p:nvCxnSpPr>
          <p:cNvPr id="11" name="Straight Connector 19">
            <a:extLst>
              <a:ext uri="{FF2B5EF4-FFF2-40B4-BE49-F238E27FC236}">
                <a16:creationId xmlns:a16="http://schemas.microsoft.com/office/drawing/2014/main" id="{067DD2ED-246D-7D41-B51F-FED98BF873FD}"/>
              </a:ext>
            </a:extLst>
          </p:cNvPr>
          <p:cNvCxnSpPr>
            <a:cxnSpLocks/>
          </p:cNvCxnSpPr>
          <p:nvPr userDrawn="1"/>
        </p:nvCxnSpPr>
        <p:spPr>
          <a:xfrm>
            <a:off x="3298686" y="464363"/>
            <a:ext cx="0" cy="586260"/>
          </a:xfrm>
          <a:prstGeom prst="line">
            <a:avLst/>
          </a:prstGeom>
          <a:ln w="12700">
            <a:solidFill>
              <a:srgbClr val="102D69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2" name="Straight Connector 21">
            <a:extLst>
              <a:ext uri="{FF2B5EF4-FFF2-40B4-BE49-F238E27FC236}">
                <a16:creationId xmlns:a16="http://schemas.microsoft.com/office/drawing/2014/main" id="{68E8C250-D449-A743-8975-B5BFB04D9744}"/>
              </a:ext>
            </a:extLst>
          </p:cNvPr>
          <p:cNvCxnSpPr>
            <a:cxnSpLocks/>
          </p:cNvCxnSpPr>
          <p:nvPr userDrawn="1"/>
        </p:nvCxnSpPr>
        <p:spPr>
          <a:xfrm>
            <a:off x="6099416" y="464363"/>
            <a:ext cx="0" cy="586260"/>
          </a:xfrm>
          <a:prstGeom prst="line">
            <a:avLst/>
          </a:prstGeom>
          <a:ln w="12700">
            <a:solidFill>
              <a:srgbClr val="102D69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3" name="Straight Connector 25">
            <a:extLst>
              <a:ext uri="{FF2B5EF4-FFF2-40B4-BE49-F238E27FC236}">
                <a16:creationId xmlns:a16="http://schemas.microsoft.com/office/drawing/2014/main" id="{DD1C71CA-B883-AF42-959D-BCA5690AAA4B}"/>
              </a:ext>
            </a:extLst>
          </p:cNvPr>
          <p:cNvCxnSpPr>
            <a:cxnSpLocks/>
          </p:cNvCxnSpPr>
          <p:nvPr userDrawn="1"/>
        </p:nvCxnSpPr>
        <p:spPr>
          <a:xfrm>
            <a:off x="10277081" y="464363"/>
            <a:ext cx="0" cy="586260"/>
          </a:xfrm>
          <a:prstGeom prst="line">
            <a:avLst/>
          </a:prstGeom>
          <a:ln w="12700">
            <a:solidFill>
              <a:srgbClr val="102D69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7" name="TextBox 16">
            <a:extLst>
              <a:ext uri="{FF2B5EF4-FFF2-40B4-BE49-F238E27FC236}">
                <a16:creationId xmlns:a16="http://schemas.microsoft.com/office/drawing/2014/main" id="{24D3A12E-0E10-C441-81D2-C3C1EB6A0537}"/>
              </a:ext>
            </a:extLst>
          </p:cNvPr>
          <p:cNvSpPr txBox="1"/>
          <p:nvPr userDrawn="1"/>
        </p:nvSpPr>
        <p:spPr>
          <a:xfrm>
            <a:off x="10410201" y="532278"/>
            <a:ext cx="671977" cy="307777"/>
          </a:xfrm>
          <a:prstGeom prst="rect">
            <a:avLst/>
          </a:prstGeom>
          <a:noFill/>
        </p:spPr>
        <p:txBody>
          <a:bodyPr wrap="square" lIns="0" tIns="0" rIns="0" bIns="0" rtlCol="0">
            <a:spAutoFit/>
          </a:bodyPr>
          <a:lstStyle/>
          <a:p>
            <a:fld id="{32AF94B5-93D7-5247-B727-C7089232F508}" type="slidenum">
              <a:rPr lang="ru-RU" sz="2000" smtClean="0">
                <a:solidFill>
                  <a:srgbClr val="102D69"/>
                </a:solidFill>
                <a:latin typeface="HSE Sans" panose="02000000000000000000" pitchFamily="2" charset="0"/>
              </a:rPr>
              <a:t>‹#›</a:t>
            </a:fld>
            <a:endParaRPr lang="ru-RU" sz="2000" dirty="0">
              <a:solidFill>
                <a:srgbClr val="102D69"/>
              </a:solidFill>
              <a:latin typeface="HSE Sans" panose="02000000000000000000" pitchFamily="2" charset="0"/>
            </a:endParaRPr>
          </a:p>
        </p:txBody>
      </p:sp>
      <p:cxnSp>
        <p:nvCxnSpPr>
          <p:cNvPr id="19" name="Straight Connector 59">
            <a:extLst>
              <a:ext uri="{FF2B5EF4-FFF2-40B4-BE49-F238E27FC236}">
                <a16:creationId xmlns:a16="http://schemas.microsoft.com/office/drawing/2014/main" id="{3447008E-4F3B-FC4E-B96D-3927FAE1ED17}"/>
              </a:ext>
            </a:extLst>
          </p:cNvPr>
          <p:cNvCxnSpPr>
            <a:cxnSpLocks/>
          </p:cNvCxnSpPr>
          <p:nvPr userDrawn="1"/>
        </p:nvCxnSpPr>
        <p:spPr>
          <a:xfrm>
            <a:off x="11643868" y="464363"/>
            <a:ext cx="0" cy="586260"/>
          </a:xfrm>
          <a:prstGeom prst="line">
            <a:avLst/>
          </a:prstGeom>
          <a:ln w="12700">
            <a:solidFill>
              <a:srgbClr val="102D69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4" name="Рисунок 23">
            <a:extLst>
              <a:ext uri="{FF2B5EF4-FFF2-40B4-BE49-F238E27FC236}">
                <a16:creationId xmlns:a16="http://schemas.microsoft.com/office/drawing/2014/main" id="{61115A7A-23E5-E442-9551-F72F1CDA57B9}"/>
              </a:ext>
            </a:extLst>
          </p:cNvPr>
          <p:cNvSpPr>
            <a:spLocks noGrp="1"/>
          </p:cNvSpPr>
          <p:nvPr>
            <p:ph type="pic" sz="quarter" idx="10" hasCustomPrompt="1"/>
          </p:nvPr>
        </p:nvSpPr>
        <p:spPr>
          <a:xfrm>
            <a:off x="6684653" y="1447790"/>
            <a:ext cx="4325167" cy="4325107"/>
          </a:xfrm>
          <a:solidFill>
            <a:srgbClr val="D9D9D9"/>
          </a:solidFill>
        </p:spPr>
        <p:txBody>
          <a:bodyPr anchor="ctr">
            <a:normAutofit/>
          </a:bodyPr>
          <a:lstStyle>
            <a:lvl1pPr marL="0" marR="0" indent="0" algn="ctr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sz="1200">
                <a:solidFill>
                  <a:schemeClr val="bg2">
                    <a:lumMod val="10000"/>
                  </a:schemeClr>
                </a:solidFill>
              </a:defRPr>
            </a:lvl1pPr>
          </a:lstStyle>
          <a:p>
            <a:pPr marL="0" marR="0" lvl="0" indent="0" algn="ctr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ru-RU" sz="2800" dirty="0">
                <a:solidFill>
                  <a:schemeClr val="tx1"/>
                </a:solidFill>
                <a:latin typeface="HSE Sans" panose="02000000000000000000" pitchFamily="2" charset="0"/>
              </a:rPr>
              <a:t>Чтобы слайд не выглядел пустым, сюда можно поставить иллюстрацию или фотографию</a:t>
            </a:r>
            <a:endParaRPr lang="en-RU" sz="2800">
              <a:solidFill>
                <a:schemeClr val="tx1"/>
              </a:solidFill>
              <a:latin typeface="HSE Sans" panose="02000000000000000000" pitchFamily="2" charset="0"/>
            </a:endParaRPr>
          </a:p>
        </p:txBody>
      </p:sp>
      <p:sp>
        <p:nvSpPr>
          <p:cNvPr id="32" name="Заголовок 31">
            <a:extLst>
              <a:ext uri="{FF2B5EF4-FFF2-40B4-BE49-F238E27FC236}">
                <a16:creationId xmlns:a16="http://schemas.microsoft.com/office/drawing/2014/main" id="{9ED7AA97-D972-DF4F-B662-A65F2A544CC5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585898" y="1447790"/>
            <a:ext cx="5245560" cy="777025"/>
          </a:xfrm>
        </p:spPr>
        <p:txBody>
          <a:bodyPr lIns="0" tIns="0" rIns="0" bIns="0" anchor="t">
            <a:normAutofit/>
          </a:bodyPr>
          <a:lstStyle>
            <a:lvl1pPr>
              <a:lnSpc>
                <a:spcPct val="100000"/>
              </a:lnSpc>
              <a:defRPr sz="2400" b="0" i="0">
                <a:latin typeface="HSE Sans" panose="02000000000000000000" pitchFamily="2" charset="0"/>
              </a:defRPr>
            </a:lvl1pPr>
          </a:lstStyle>
          <a:p>
            <a:r>
              <a:rPr lang="ru-RU" sz="2400" dirty="0">
                <a:solidFill>
                  <a:srgbClr val="102D69"/>
                </a:solidFill>
                <a:latin typeface="HSE Sans" panose="02000000000000000000" pitchFamily="2" charset="0"/>
              </a:rPr>
              <a:t>Заголовок может быть набран</a:t>
            </a:r>
            <a:br>
              <a:rPr lang="ru-RU" sz="2400" dirty="0">
                <a:solidFill>
                  <a:srgbClr val="102D69"/>
                </a:solidFill>
                <a:latin typeface="HSE Sans" panose="02000000000000000000" pitchFamily="2" charset="0"/>
              </a:rPr>
            </a:br>
            <a:r>
              <a:rPr lang="ru-RU" sz="2400" dirty="0">
                <a:solidFill>
                  <a:srgbClr val="102D69"/>
                </a:solidFill>
                <a:latin typeface="HSE Sans" panose="02000000000000000000" pitchFamily="2" charset="0"/>
              </a:rPr>
              <a:t>в две или три строки</a:t>
            </a:r>
            <a:r>
              <a:rPr lang="en-GB" sz="2400" dirty="0">
                <a:solidFill>
                  <a:srgbClr val="102D69"/>
                </a:solidFill>
                <a:latin typeface="HSE Sans" panose="02000000000000000000" pitchFamily="2" charset="0"/>
              </a:rPr>
              <a:t> (24 </a:t>
            </a:r>
            <a:r>
              <a:rPr lang="en-GB" sz="2400" dirty="0" err="1">
                <a:solidFill>
                  <a:srgbClr val="102D69"/>
                </a:solidFill>
                <a:latin typeface="HSE Sans" panose="02000000000000000000" pitchFamily="2" charset="0"/>
              </a:rPr>
              <a:t>pt</a:t>
            </a:r>
            <a:r>
              <a:rPr lang="en-GB" sz="2400" dirty="0">
                <a:solidFill>
                  <a:srgbClr val="102D69"/>
                </a:solidFill>
                <a:latin typeface="HSE Sans" panose="02000000000000000000" pitchFamily="2" charset="0"/>
              </a:rPr>
              <a:t>)</a:t>
            </a:r>
            <a:endParaRPr lang="ru-RU" sz="2400" dirty="0">
              <a:solidFill>
                <a:srgbClr val="102D69"/>
              </a:solidFill>
              <a:latin typeface="HSE Sans" panose="02000000000000000000" pitchFamily="2" charset="0"/>
            </a:endParaRPr>
          </a:p>
        </p:txBody>
      </p:sp>
      <p:sp>
        <p:nvSpPr>
          <p:cNvPr id="36" name="Текст 35">
            <a:extLst>
              <a:ext uri="{FF2B5EF4-FFF2-40B4-BE49-F238E27FC236}">
                <a16:creationId xmlns:a16="http://schemas.microsoft.com/office/drawing/2014/main" id="{69E35E54-2B19-7441-876F-1C6A84F4F156}"/>
              </a:ext>
            </a:extLst>
          </p:cNvPr>
          <p:cNvSpPr>
            <a:spLocks noGrp="1"/>
          </p:cNvSpPr>
          <p:nvPr>
            <p:ph type="body" sz="quarter" idx="12" hasCustomPrompt="1"/>
          </p:nvPr>
        </p:nvSpPr>
        <p:spPr>
          <a:xfrm>
            <a:off x="585897" y="2379663"/>
            <a:ext cx="5245561" cy="3393234"/>
          </a:xfrm>
        </p:spPr>
        <p:txBody>
          <a:bodyPr lIns="0" tIns="0" rIns="0">
            <a:normAutofit/>
          </a:bodyPr>
          <a:lstStyle>
            <a:lvl1pPr marL="0" marR="0" indent="0" algn="l" defTabSz="914400" rtl="0" eaLnBrk="1" fontAlgn="auto" latinLnBrk="0" hangingPunct="1">
              <a:lnSpc>
                <a:spcPct val="10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sz="1300" b="0" i="0">
                <a:solidFill>
                  <a:srgbClr val="0E2D69"/>
                </a:solidFill>
                <a:latin typeface="HSE Sans" panose="02000000000000000000" pitchFamily="2" charset="0"/>
              </a:defRPr>
            </a:lvl1pPr>
            <a:lvl2pPr marL="457200" indent="0" algn="l">
              <a:lnSpc>
                <a:spcPct val="100000"/>
              </a:lnSpc>
              <a:spcBef>
                <a:spcPts val="1000"/>
              </a:spcBef>
              <a:buFont typeface="Arial" panose="020B0604020202020204" pitchFamily="34" charset="0"/>
              <a:buNone/>
              <a:defRPr sz="1300" b="0" i="0">
                <a:solidFill>
                  <a:srgbClr val="0E2D69"/>
                </a:solidFill>
                <a:latin typeface="HSE Sans" panose="02000000000000000000" pitchFamily="2" charset="0"/>
              </a:defRPr>
            </a:lvl2pPr>
            <a:lvl3pPr marL="914400" indent="0" algn="l">
              <a:lnSpc>
                <a:spcPct val="100000"/>
              </a:lnSpc>
              <a:spcBef>
                <a:spcPts val="1000"/>
              </a:spcBef>
              <a:buFont typeface="Arial" panose="020B0604020202020204" pitchFamily="34" charset="0"/>
              <a:buNone/>
              <a:defRPr sz="1300" b="0" i="0">
                <a:solidFill>
                  <a:srgbClr val="0E2D69"/>
                </a:solidFill>
                <a:latin typeface="HSE Sans" panose="02000000000000000000" pitchFamily="2" charset="0"/>
              </a:defRPr>
            </a:lvl3pPr>
            <a:lvl4pPr marL="1371600" indent="0" algn="l">
              <a:lnSpc>
                <a:spcPct val="100000"/>
              </a:lnSpc>
              <a:spcBef>
                <a:spcPts val="1000"/>
              </a:spcBef>
              <a:buFont typeface="Arial" panose="020B0604020202020204" pitchFamily="34" charset="0"/>
              <a:buNone/>
              <a:defRPr sz="1300" b="0" i="0">
                <a:solidFill>
                  <a:srgbClr val="0E2D69"/>
                </a:solidFill>
                <a:latin typeface="HSE Sans" panose="02000000000000000000" pitchFamily="2" charset="0"/>
              </a:defRPr>
            </a:lvl4pPr>
            <a:lvl5pPr marL="1828800" indent="0" algn="l">
              <a:lnSpc>
                <a:spcPct val="100000"/>
              </a:lnSpc>
              <a:spcBef>
                <a:spcPts val="1000"/>
              </a:spcBef>
              <a:buFont typeface="Arial" panose="020B0604020202020204" pitchFamily="34" charset="0"/>
              <a:buNone/>
              <a:defRPr sz="1300" b="0" i="0">
                <a:solidFill>
                  <a:srgbClr val="0E2D69"/>
                </a:solidFill>
                <a:latin typeface="HSE Sans" panose="02000000000000000000" pitchFamily="2" charset="0"/>
              </a:defRPr>
            </a:lvl5pPr>
          </a:lstStyle>
          <a:p>
            <a:pPr lvl="0"/>
            <a:r>
              <a:rPr lang="ru-RU" dirty="0"/>
              <a:t>Небольшие куски текста (13</a:t>
            </a:r>
            <a:r>
              <a:rPr lang="en-US" dirty="0" err="1"/>
              <a:t>pt</a:t>
            </a:r>
            <a:r>
              <a:rPr lang="en-US" dirty="0"/>
              <a:t>) </a:t>
            </a:r>
            <a:r>
              <a:rPr lang="ru-RU" dirty="0"/>
              <a:t>можно набирать в одну колонку, но не делайте колонку на всю ширину экрана. Текст, набранный длинной строкой очень трудно читать, подумайте о тех, кто будет читать вашу презентацию. Старайтесь чтобы в строке было в среднем семь — девять слов. Большее количество слов в строке способствует хорошему сну, но не чтению. Если у вас есть свободное пространство и вы считаете, что текст одинок и ему нужна компания, то поставьте рядом небольшое изображение, которое иллюстрирует ваш текст или дополняет его.</a:t>
            </a:r>
          </a:p>
        </p:txBody>
      </p:sp>
      <p:sp>
        <p:nvSpPr>
          <p:cNvPr id="38" name="Текст 37">
            <a:extLst>
              <a:ext uri="{FF2B5EF4-FFF2-40B4-BE49-F238E27FC236}">
                <a16:creationId xmlns:a16="http://schemas.microsoft.com/office/drawing/2014/main" id="{7FB4A275-856E-364D-8AA4-2071AADC6AAA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1143689" y="540904"/>
            <a:ext cx="1901825" cy="415925"/>
          </a:xfrm>
        </p:spPr>
        <p:txBody>
          <a:bodyPr lIns="0" tIns="0" rIns="0" bIns="0">
            <a:noAutofit/>
          </a:bodyPr>
          <a:lstStyle>
            <a:lvl1pPr marL="0" marR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sz="1000" b="0" i="0">
                <a:latin typeface="HSE Sans" panose="02000000000000000000" pitchFamily="2" charset="0"/>
              </a:defRPr>
            </a:lvl1pPr>
            <a:lvl2pPr marL="457200" indent="0">
              <a:lnSpc>
                <a:spcPct val="100000"/>
              </a:lnSpc>
              <a:buNone/>
              <a:defRPr sz="1000" b="0" i="0">
                <a:latin typeface="HSE Sans" panose="02000000000000000000" pitchFamily="2" charset="0"/>
              </a:defRPr>
            </a:lvl2pPr>
            <a:lvl3pPr marL="914400" indent="0">
              <a:lnSpc>
                <a:spcPct val="100000"/>
              </a:lnSpc>
              <a:buNone/>
              <a:defRPr sz="1000" b="0" i="0">
                <a:latin typeface="HSE Sans" panose="02000000000000000000" pitchFamily="2" charset="0"/>
              </a:defRPr>
            </a:lvl3pPr>
            <a:lvl4pPr marL="1371600" indent="0">
              <a:lnSpc>
                <a:spcPct val="100000"/>
              </a:lnSpc>
              <a:buNone/>
              <a:defRPr sz="1000" b="0" i="0">
                <a:latin typeface="HSE Sans" panose="02000000000000000000" pitchFamily="2" charset="0"/>
              </a:defRPr>
            </a:lvl4pPr>
            <a:lvl5pPr marL="1828800" indent="0">
              <a:lnSpc>
                <a:spcPct val="100000"/>
              </a:lnSpc>
              <a:buNone/>
              <a:defRPr sz="1000" b="0" i="0">
                <a:latin typeface="HSE Sans" panose="02000000000000000000" pitchFamily="2" charset="0"/>
              </a:defRPr>
            </a:lvl5pPr>
          </a:lstStyle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ru-RU" sz="1000" dirty="0">
                <a:latin typeface="HSE Sans" panose="02000000000000000000" pitchFamily="2" charset="0"/>
              </a:rPr>
              <a:t>Название подразделения</a:t>
            </a:r>
            <a:br>
              <a:rPr lang="ru-RU" sz="1000" dirty="0">
                <a:latin typeface="HSE Sans" panose="02000000000000000000" pitchFamily="2" charset="0"/>
              </a:rPr>
            </a:br>
            <a:r>
              <a:rPr lang="ru-RU" sz="1000" dirty="0">
                <a:latin typeface="HSE Sans" panose="02000000000000000000" pitchFamily="2" charset="0"/>
              </a:rPr>
              <a:t>в две или три строки</a:t>
            </a:r>
            <a:r>
              <a:rPr lang="en-GB" sz="1000" dirty="0">
                <a:latin typeface="HSE Sans" panose="02000000000000000000" pitchFamily="2" charset="0"/>
              </a:rPr>
              <a:t> (10pt)</a:t>
            </a:r>
            <a:endParaRPr lang="ru-RU" sz="1000" dirty="0">
              <a:latin typeface="HSE Sans" panose="02000000000000000000" pitchFamily="2" charset="0"/>
            </a:endParaRPr>
          </a:p>
        </p:txBody>
      </p:sp>
      <p:sp>
        <p:nvSpPr>
          <p:cNvPr id="40" name="Текст 39">
            <a:extLst>
              <a:ext uri="{FF2B5EF4-FFF2-40B4-BE49-F238E27FC236}">
                <a16:creationId xmlns:a16="http://schemas.microsoft.com/office/drawing/2014/main" id="{58FBA0EA-8BE0-A643-B258-4E5C34467172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3459163" y="548720"/>
            <a:ext cx="2070100" cy="408109"/>
          </a:xfrm>
        </p:spPr>
        <p:txBody>
          <a:bodyPr lIns="0" tIns="0" rIns="0" bIns="0">
            <a:noAutofit/>
          </a:bodyPr>
          <a:lstStyle>
            <a:lvl1pPr marL="0" indent="0">
              <a:lnSpc>
                <a:spcPct val="100000"/>
              </a:lnSpc>
              <a:spcBef>
                <a:spcPts val="0"/>
              </a:spcBef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1pPr>
            <a:lvl2pPr marL="4572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2pPr>
            <a:lvl3pPr marL="9144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3pPr>
            <a:lvl4pPr marL="13716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4pPr>
            <a:lvl5pPr marL="18288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5pPr>
          </a:lstStyle>
          <a:p>
            <a:r>
              <a:rPr lang="ru-RU" sz="1000" dirty="0">
                <a:latin typeface="HSE Sans" panose="02000000000000000000" pitchFamily="2" charset="0"/>
              </a:rPr>
              <a:t>Название презентации может быть набрано в две или три строки</a:t>
            </a:r>
            <a:r>
              <a:rPr lang="en-GB" sz="1000" dirty="0">
                <a:latin typeface="HSE Sans" panose="02000000000000000000" pitchFamily="2" charset="0"/>
              </a:rPr>
              <a:t> (10pt)</a:t>
            </a:r>
            <a:endParaRPr lang="ru-RU" sz="1000" dirty="0">
              <a:latin typeface="HSE Sans" panose="02000000000000000000" pitchFamily="2" charset="0"/>
            </a:endParaRPr>
          </a:p>
        </p:txBody>
      </p:sp>
      <p:sp>
        <p:nvSpPr>
          <p:cNvPr id="41" name="Текст 39">
            <a:extLst>
              <a:ext uri="{FF2B5EF4-FFF2-40B4-BE49-F238E27FC236}">
                <a16:creationId xmlns:a16="http://schemas.microsoft.com/office/drawing/2014/main" id="{0BEC062F-1BEB-DE4C-B7EE-C552C9D45F13}"/>
              </a:ext>
            </a:extLst>
          </p:cNvPr>
          <p:cNvSpPr>
            <a:spLocks noGrp="1"/>
          </p:cNvSpPr>
          <p:nvPr>
            <p:ph type="body" sz="quarter" idx="15" hasCustomPrompt="1"/>
          </p:nvPr>
        </p:nvSpPr>
        <p:spPr>
          <a:xfrm>
            <a:off x="6259892" y="548720"/>
            <a:ext cx="2070100" cy="408109"/>
          </a:xfrm>
        </p:spPr>
        <p:txBody>
          <a:bodyPr lIns="0" tIns="0" rIns="0" bIns="0">
            <a:noAutofit/>
          </a:bodyPr>
          <a:lstStyle>
            <a:lvl1pPr marL="0" indent="0">
              <a:lnSpc>
                <a:spcPct val="100000"/>
              </a:lnSpc>
              <a:spcBef>
                <a:spcPts val="0"/>
              </a:spcBef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1pPr>
            <a:lvl2pPr marL="4572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2pPr>
            <a:lvl3pPr marL="9144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3pPr>
            <a:lvl4pPr marL="13716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4pPr>
            <a:lvl5pPr marL="18288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5pPr>
          </a:lstStyle>
          <a:p>
            <a:r>
              <a:rPr lang="ru-RU" sz="1000" dirty="0">
                <a:latin typeface="HSE Sans" panose="02000000000000000000" pitchFamily="2" charset="0"/>
              </a:rPr>
              <a:t>Название раздела может быть набрано в две или три строки</a:t>
            </a:r>
            <a:r>
              <a:rPr lang="en-GB" sz="1000" dirty="0">
                <a:latin typeface="HSE Sans" panose="02000000000000000000" pitchFamily="2" charset="0"/>
              </a:rPr>
              <a:t> (10pt)</a:t>
            </a:r>
            <a:endParaRPr lang="ru-RU" sz="1000" dirty="0">
              <a:latin typeface="HSE Sans" panose="02000000000000000000" pitchFamily="2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341287480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Текст_2"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4" descr="Icon&#10;&#10;Description automatically generated">
            <a:extLst>
              <a:ext uri="{FF2B5EF4-FFF2-40B4-BE49-F238E27FC236}">
                <a16:creationId xmlns:a16="http://schemas.microsoft.com/office/drawing/2014/main" id="{FDC66DB8-29BC-5940-A721-40F10021456A}"/>
              </a:ext>
            </a:extLst>
          </p:cNvPr>
          <p:cNvPicPr>
            <a:picLocks noChangeAspect="1"/>
          </p:cNvPicPr>
          <p:nvPr userDrawn="1"/>
        </p:nvPicPr>
        <p:blipFill>
          <a:blip r:embed="rId3"/>
          <a:stretch>
            <a:fillRect/>
          </a:stretch>
        </p:blipFill>
        <p:spPr>
          <a:xfrm>
            <a:off x="517199" y="464363"/>
            <a:ext cx="448276" cy="448276"/>
          </a:xfrm>
          <a:prstGeom prst="rect">
            <a:avLst/>
          </a:prstGeom>
        </p:spPr>
      </p:pic>
      <p:cxnSp>
        <p:nvCxnSpPr>
          <p:cNvPr id="8" name="Straight Connector 19">
            <a:extLst>
              <a:ext uri="{FF2B5EF4-FFF2-40B4-BE49-F238E27FC236}">
                <a16:creationId xmlns:a16="http://schemas.microsoft.com/office/drawing/2014/main" id="{DE27C859-478F-3648-8A9D-2C85DBDCAC09}"/>
              </a:ext>
            </a:extLst>
          </p:cNvPr>
          <p:cNvCxnSpPr>
            <a:cxnSpLocks/>
          </p:cNvCxnSpPr>
          <p:nvPr userDrawn="1"/>
        </p:nvCxnSpPr>
        <p:spPr>
          <a:xfrm>
            <a:off x="3298686" y="464363"/>
            <a:ext cx="0" cy="586260"/>
          </a:xfrm>
          <a:prstGeom prst="line">
            <a:avLst/>
          </a:prstGeom>
          <a:ln w="12700">
            <a:solidFill>
              <a:srgbClr val="102D69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9" name="Straight Connector 21">
            <a:extLst>
              <a:ext uri="{FF2B5EF4-FFF2-40B4-BE49-F238E27FC236}">
                <a16:creationId xmlns:a16="http://schemas.microsoft.com/office/drawing/2014/main" id="{58EA1144-CFD8-1D47-B430-7014F576043B}"/>
              </a:ext>
            </a:extLst>
          </p:cNvPr>
          <p:cNvCxnSpPr>
            <a:cxnSpLocks/>
          </p:cNvCxnSpPr>
          <p:nvPr userDrawn="1"/>
        </p:nvCxnSpPr>
        <p:spPr>
          <a:xfrm>
            <a:off x="6099416" y="464363"/>
            <a:ext cx="0" cy="586260"/>
          </a:xfrm>
          <a:prstGeom prst="line">
            <a:avLst/>
          </a:prstGeom>
          <a:ln w="12700">
            <a:solidFill>
              <a:srgbClr val="102D69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0" name="Straight Connector 25">
            <a:extLst>
              <a:ext uri="{FF2B5EF4-FFF2-40B4-BE49-F238E27FC236}">
                <a16:creationId xmlns:a16="http://schemas.microsoft.com/office/drawing/2014/main" id="{96EDC73C-5A3C-014E-8E52-04CAFCA9B20B}"/>
              </a:ext>
            </a:extLst>
          </p:cNvPr>
          <p:cNvCxnSpPr>
            <a:cxnSpLocks/>
          </p:cNvCxnSpPr>
          <p:nvPr userDrawn="1"/>
        </p:nvCxnSpPr>
        <p:spPr>
          <a:xfrm>
            <a:off x="10277081" y="464363"/>
            <a:ext cx="0" cy="586260"/>
          </a:xfrm>
          <a:prstGeom prst="line">
            <a:avLst/>
          </a:prstGeom>
          <a:ln w="12700">
            <a:solidFill>
              <a:srgbClr val="102D69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1" name="TextBox 10">
            <a:extLst>
              <a:ext uri="{FF2B5EF4-FFF2-40B4-BE49-F238E27FC236}">
                <a16:creationId xmlns:a16="http://schemas.microsoft.com/office/drawing/2014/main" id="{55E88681-53A8-3B45-B80A-372EDFB53883}"/>
              </a:ext>
            </a:extLst>
          </p:cNvPr>
          <p:cNvSpPr txBox="1"/>
          <p:nvPr userDrawn="1"/>
        </p:nvSpPr>
        <p:spPr>
          <a:xfrm>
            <a:off x="10410201" y="532278"/>
            <a:ext cx="671977" cy="307777"/>
          </a:xfrm>
          <a:prstGeom prst="rect">
            <a:avLst/>
          </a:prstGeom>
          <a:noFill/>
        </p:spPr>
        <p:txBody>
          <a:bodyPr wrap="square" lIns="0" tIns="0" rIns="0" bIns="0" rtlCol="0">
            <a:spAutoFit/>
          </a:bodyPr>
          <a:lstStyle/>
          <a:p>
            <a:fld id="{32AF94B5-93D7-5247-B727-C7089232F508}" type="slidenum">
              <a:rPr lang="ru-RU" sz="2000" smtClean="0">
                <a:solidFill>
                  <a:srgbClr val="102D69"/>
                </a:solidFill>
                <a:latin typeface="HSE Sans" panose="02000000000000000000" pitchFamily="2" charset="0"/>
              </a:rPr>
              <a:t>‹#›</a:t>
            </a:fld>
            <a:endParaRPr lang="ru-RU" sz="2000" dirty="0">
              <a:solidFill>
                <a:srgbClr val="102D69"/>
              </a:solidFill>
              <a:latin typeface="HSE Sans" panose="02000000000000000000" pitchFamily="2" charset="0"/>
            </a:endParaRPr>
          </a:p>
        </p:txBody>
      </p:sp>
      <p:cxnSp>
        <p:nvCxnSpPr>
          <p:cNvPr id="12" name="Straight Connector 59">
            <a:extLst>
              <a:ext uri="{FF2B5EF4-FFF2-40B4-BE49-F238E27FC236}">
                <a16:creationId xmlns:a16="http://schemas.microsoft.com/office/drawing/2014/main" id="{EDA7D8BF-DF37-704F-B77F-7E40752ACE25}"/>
              </a:ext>
            </a:extLst>
          </p:cNvPr>
          <p:cNvCxnSpPr>
            <a:cxnSpLocks/>
          </p:cNvCxnSpPr>
          <p:nvPr userDrawn="1"/>
        </p:nvCxnSpPr>
        <p:spPr>
          <a:xfrm>
            <a:off x="11643868" y="464363"/>
            <a:ext cx="0" cy="586260"/>
          </a:xfrm>
          <a:prstGeom prst="line">
            <a:avLst/>
          </a:prstGeom>
          <a:ln w="12700">
            <a:solidFill>
              <a:srgbClr val="102D69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3" name="Текст 37">
            <a:extLst>
              <a:ext uri="{FF2B5EF4-FFF2-40B4-BE49-F238E27FC236}">
                <a16:creationId xmlns:a16="http://schemas.microsoft.com/office/drawing/2014/main" id="{5026DBD8-54A3-1446-9D3B-BA2B38460F1E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1143689" y="540904"/>
            <a:ext cx="1901825" cy="415925"/>
          </a:xfrm>
        </p:spPr>
        <p:txBody>
          <a:bodyPr lIns="0" tIns="0" rIns="0" bIns="0">
            <a:noAutofit/>
          </a:bodyPr>
          <a:lstStyle>
            <a:lvl1pPr marL="0" marR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sz="1000" b="0" i="0">
                <a:latin typeface="HSE Sans" panose="02000000000000000000" pitchFamily="2" charset="0"/>
              </a:defRPr>
            </a:lvl1pPr>
            <a:lvl2pPr marL="457200" indent="0">
              <a:lnSpc>
                <a:spcPct val="100000"/>
              </a:lnSpc>
              <a:buNone/>
              <a:defRPr sz="1000" b="0" i="0">
                <a:latin typeface="HSE Sans" panose="02000000000000000000" pitchFamily="2" charset="0"/>
              </a:defRPr>
            </a:lvl2pPr>
            <a:lvl3pPr marL="914400" indent="0">
              <a:lnSpc>
                <a:spcPct val="100000"/>
              </a:lnSpc>
              <a:buNone/>
              <a:defRPr sz="1000" b="0" i="0">
                <a:latin typeface="HSE Sans" panose="02000000000000000000" pitchFamily="2" charset="0"/>
              </a:defRPr>
            </a:lvl3pPr>
            <a:lvl4pPr marL="1371600" indent="0">
              <a:lnSpc>
                <a:spcPct val="100000"/>
              </a:lnSpc>
              <a:buNone/>
              <a:defRPr sz="1000" b="0" i="0">
                <a:latin typeface="HSE Sans" panose="02000000000000000000" pitchFamily="2" charset="0"/>
              </a:defRPr>
            </a:lvl4pPr>
            <a:lvl5pPr marL="1828800" indent="0">
              <a:lnSpc>
                <a:spcPct val="100000"/>
              </a:lnSpc>
              <a:buNone/>
              <a:defRPr sz="1000" b="0" i="0">
                <a:latin typeface="HSE Sans" panose="02000000000000000000" pitchFamily="2" charset="0"/>
              </a:defRPr>
            </a:lvl5pPr>
          </a:lstStyle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ru-RU" sz="1000" dirty="0">
                <a:latin typeface="HSE Sans" panose="02000000000000000000" pitchFamily="2" charset="0"/>
              </a:rPr>
              <a:t>Название подразделения</a:t>
            </a:r>
            <a:br>
              <a:rPr lang="ru-RU" sz="1000" dirty="0">
                <a:latin typeface="HSE Sans" panose="02000000000000000000" pitchFamily="2" charset="0"/>
              </a:rPr>
            </a:br>
            <a:r>
              <a:rPr lang="ru-RU" sz="1000" dirty="0">
                <a:latin typeface="HSE Sans" panose="02000000000000000000" pitchFamily="2" charset="0"/>
              </a:rPr>
              <a:t>в две или три строки</a:t>
            </a:r>
            <a:r>
              <a:rPr lang="en-GB" sz="1000" dirty="0">
                <a:latin typeface="HSE Sans" panose="02000000000000000000" pitchFamily="2" charset="0"/>
              </a:rPr>
              <a:t> (10pt)</a:t>
            </a:r>
            <a:endParaRPr lang="ru-RU" sz="1000" dirty="0">
              <a:latin typeface="HSE Sans" panose="02000000000000000000" pitchFamily="2" charset="0"/>
            </a:endParaRPr>
          </a:p>
        </p:txBody>
      </p:sp>
      <p:sp>
        <p:nvSpPr>
          <p:cNvPr id="14" name="Текст 39">
            <a:extLst>
              <a:ext uri="{FF2B5EF4-FFF2-40B4-BE49-F238E27FC236}">
                <a16:creationId xmlns:a16="http://schemas.microsoft.com/office/drawing/2014/main" id="{E8AA3569-5054-7D47-AB14-BCFB0440D0A6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3459163" y="548720"/>
            <a:ext cx="2070100" cy="408109"/>
          </a:xfrm>
        </p:spPr>
        <p:txBody>
          <a:bodyPr lIns="0" tIns="0" rIns="0" bIns="0">
            <a:noAutofit/>
          </a:bodyPr>
          <a:lstStyle>
            <a:lvl1pPr marL="0" indent="0">
              <a:lnSpc>
                <a:spcPct val="100000"/>
              </a:lnSpc>
              <a:spcBef>
                <a:spcPts val="0"/>
              </a:spcBef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1pPr>
            <a:lvl2pPr marL="4572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2pPr>
            <a:lvl3pPr marL="9144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3pPr>
            <a:lvl4pPr marL="13716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4pPr>
            <a:lvl5pPr marL="18288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5pPr>
          </a:lstStyle>
          <a:p>
            <a:r>
              <a:rPr lang="ru-RU" sz="1000" dirty="0">
                <a:latin typeface="HSE Sans" panose="02000000000000000000" pitchFamily="2" charset="0"/>
              </a:rPr>
              <a:t>Название презентации может быть набрано в две или три строки</a:t>
            </a:r>
            <a:r>
              <a:rPr lang="en-GB" sz="1000" dirty="0">
                <a:latin typeface="HSE Sans" panose="02000000000000000000" pitchFamily="2" charset="0"/>
              </a:rPr>
              <a:t> (10pt)</a:t>
            </a:r>
            <a:endParaRPr lang="ru-RU" sz="1000" dirty="0">
              <a:latin typeface="HSE Sans" panose="02000000000000000000" pitchFamily="2" charset="0"/>
            </a:endParaRPr>
          </a:p>
        </p:txBody>
      </p:sp>
      <p:sp>
        <p:nvSpPr>
          <p:cNvPr id="16" name="Заголовок 31">
            <a:extLst>
              <a:ext uri="{FF2B5EF4-FFF2-40B4-BE49-F238E27FC236}">
                <a16:creationId xmlns:a16="http://schemas.microsoft.com/office/drawing/2014/main" id="{76942483-EB13-0A4B-8060-DB65024C294E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585897" y="1447790"/>
            <a:ext cx="11057955" cy="777025"/>
          </a:xfrm>
        </p:spPr>
        <p:txBody>
          <a:bodyPr lIns="0" tIns="0" rIns="0" bIns="0" anchor="t">
            <a:normAutofit/>
          </a:bodyPr>
          <a:lstStyle>
            <a:lvl1pPr>
              <a:lnSpc>
                <a:spcPct val="100000"/>
              </a:lnSpc>
              <a:defRPr sz="2400" b="0" i="0">
                <a:latin typeface="HSE Sans" panose="02000000000000000000" pitchFamily="2" charset="0"/>
              </a:defRPr>
            </a:lvl1pPr>
          </a:lstStyle>
          <a:p>
            <a:r>
              <a:rPr lang="ru-RU" sz="2400" dirty="0">
                <a:solidFill>
                  <a:srgbClr val="102D69"/>
                </a:solidFill>
                <a:latin typeface="HSE Sans" panose="02000000000000000000" pitchFamily="2" charset="0"/>
              </a:rPr>
              <a:t>Заголовок может быть набран в две или три строки</a:t>
            </a:r>
            <a:r>
              <a:rPr lang="en-GB" sz="2400" dirty="0">
                <a:solidFill>
                  <a:srgbClr val="102D69"/>
                </a:solidFill>
                <a:latin typeface="HSE Sans" panose="02000000000000000000" pitchFamily="2" charset="0"/>
              </a:rPr>
              <a:t> (24 </a:t>
            </a:r>
            <a:r>
              <a:rPr lang="en-GB" sz="2400" dirty="0" err="1">
                <a:solidFill>
                  <a:srgbClr val="102D69"/>
                </a:solidFill>
                <a:latin typeface="HSE Sans" panose="02000000000000000000" pitchFamily="2" charset="0"/>
              </a:rPr>
              <a:t>pt</a:t>
            </a:r>
            <a:r>
              <a:rPr lang="en-GB" sz="2400" dirty="0">
                <a:solidFill>
                  <a:srgbClr val="102D69"/>
                </a:solidFill>
                <a:latin typeface="HSE Sans" panose="02000000000000000000" pitchFamily="2" charset="0"/>
              </a:rPr>
              <a:t>)</a:t>
            </a:r>
            <a:endParaRPr lang="ru-RU" sz="2400" dirty="0">
              <a:solidFill>
                <a:srgbClr val="102D69"/>
              </a:solidFill>
              <a:latin typeface="HSE Sans" panose="02000000000000000000" pitchFamily="2" charset="0"/>
            </a:endParaRPr>
          </a:p>
        </p:txBody>
      </p:sp>
      <p:sp>
        <p:nvSpPr>
          <p:cNvPr id="17" name="Текст 35">
            <a:extLst>
              <a:ext uri="{FF2B5EF4-FFF2-40B4-BE49-F238E27FC236}">
                <a16:creationId xmlns:a16="http://schemas.microsoft.com/office/drawing/2014/main" id="{66FAD63B-F743-0F47-BBE3-D7731766705A}"/>
              </a:ext>
            </a:extLst>
          </p:cNvPr>
          <p:cNvSpPr>
            <a:spLocks noGrp="1"/>
          </p:cNvSpPr>
          <p:nvPr>
            <p:ph type="body" sz="quarter" idx="12" hasCustomPrompt="1"/>
          </p:nvPr>
        </p:nvSpPr>
        <p:spPr>
          <a:xfrm>
            <a:off x="585897" y="2379663"/>
            <a:ext cx="11057971" cy="3745092"/>
          </a:xfrm>
        </p:spPr>
        <p:txBody>
          <a:bodyPr lIns="0" tIns="0" rIns="0" numCol="3" spcCol="252000">
            <a:noAutofit/>
          </a:bodyPr>
          <a:lstStyle>
            <a:lvl1pPr marL="0" marR="0" indent="0" algn="l" defTabSz="914400" rtl="0" eaLnBrk="1" fontAlgn="auto" latinLnBrk="0" hangingPunct="1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sz="1300" b="0" i="0">
                <a:solidFill>
                  <a:srgbClr val="0E2D69"/>
                </a:solidFill>
                <a:latin typeface="HSE Sans" panose="02000000000000000000" pitchFamily="2" charset="0"/>
              </a:defRPr>
            </a:lvl1pPr>
            <a:lvl2pPr marL="457200" indent="0" algn="l">
              <a:lnSpc>
                <a:spcPct val="100000"/>
              </a:lnSpc>
              <a:spcBef>
                <a:spcPts val="1000"/>
              </a:spcBef>
              <a:buFont typeface="Arial" panose="020B0604020202020204" pitchFamily="34" charset="0"/>
              <a:buNone/>
              <a:defRPr sz="1300" b="0" i="0">
                <a:solidFill>
                  <a:srgbClr val="0E2D69"/>
                </a:solidFill>
                <a:latin typeface="HSE Sans" panose="02000000000000000000" pitchFamily="2" charset="0"/>
              </a:defRPr>
            </a:lvl2pPr>
            <a:lvl3pPr marL="914400" indent="0" algn="l">
              <a:lnSpc>
                <a:spcPct val="100000"/>
              </a:lnSpc>
              <a:spcBef>
                <a:spcPts val="1000"/>
              </a:spcBef>
              <a:buFont typeface="Arial" panose="020B0604020202020204" pitchFamily="34" charset="0"/>
              <a:buNone/>
              <a:defRPr sz="1300" b="0" i="0">
                <a:solidFill>
                  <a:srgbClr val="0E2D69"/>
                </a:solidFill>
                <a:latin typeface="HSE Sans" panose="02000000000000000000" pitchFamily="2" charset="0"/>
              </a:defRPr>
            </a:lvl3pPr>
            <a:lvl4pPr marL="1371600" indent="0" algn="l">
              <a:lnSpc>
                <a:spcPct val="100000"/>
              </a:lnSpc>
              <a:spcBef>
                <a:spcPts val="1000"/>
              </a:spcBef>
              <a:buFont typeface="Arial" panose="020B0604020202020204" pitchFamily="34" charset="0"/>
              <a:buNone/>
              <a:defRPr sz="1300" b="0" i="0">
                <a:solidFill>
                  <a:srgbClr val="0E2D69"/>
                </a:solidFill>
                <a:latin typeface="HSE Sans" panose="02000000000000000000" pitchFamily="2" charset="0"/>
              </a:defRPr>
            </a:lvl4pPr>
            <a:lvl5pPr marL="1828800" indent="0" algn="l">
              <a:lnSpc>
                <a:spcPct val="100000"/>
              </a:lnSpc>
              <a:spcBef>
                <a:spcPts val="1000"/>
              </a:spcBef>
              <a:buFont typeface="Arial" panose="020B0604020202020204" pitchFamily="34" charset="0"/>
              <a:buNone/>
              <a:defRPr sz="1300" b="0" i="0">
                <a:solidFill>
                  <a:srgbClr val="0E2D69"/>
                </a:solidFill>
                <a:latin typeface="HSE Sans" panose="02000000000000000000" pitchFamily="2" charset="0"/>
              </a:defRPr>
            </a:lvl5pPr>
          </a:lstStyle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ru-RU" sz="1300" dirty="0">
                <a:latin typeface="HSE Sans" panose="02000000000000000000" pitchFamily="2" charset="0"/>
              </a:rPr>
              <a:t>Если текста много, то рекомендуем набирать его в несколько колонок, две или три. Текст, набранный длинной строкой очень трудно читать, подумайте о тех, кто будет читать вашу презентацию. Старайтесь чтобы в строке было в среднем семь — девять слов. Большее количество слов в строке способствует хорошему сну, но не чтению. Если текста много, то рекомендуем набирать его в несколько колонок, две или три. Текст, набранный длинной строкой очень трудно читать, подумайте о тех, кто будет читать вашу презентацию. Старайтесь чтобы в строке было в среднем семь — девять слов. Большее количество слов в строке способствует хорошему сну, но не чтению. Если текста много, то рекомендуем набирать его в несколько колонок, две или три. Текст, набранный длинной строкой очень трудно читать, подумайте о тех, кто будет читать вашу презентацию. Старайтесь чтобы в строке было в среднем семь — девять слов. Большее количество слов в строке способствует хорошему сну, но не чтению. Если текста много, то рекомендуем набирать его в несколько колонок, две или три. Текст, набранный длинной строкой очень трудно читать, подумайте о тех, кто будет читать вашу презентацию. Старайтесь чтобы в строке было в среднем семь — девять слов. Большее количество слов в строке способствует хорошему сну, но не чтению. Если текста много, то рекомендуем набирать его в несколько колонок, две или три. Текст, набранный длинной строкой очень трудно читать, подумайте о тех, кто будет читать вашу презентацию. Старайтесь чтобы в строке было в среднем семь — девять слов. Большее количество слов в строке способствует хорошему сну, но не чтению. Если текста много, то рекомендуем набирать его в несколько колонок, две или три. Текст, набранный длинной строкой очень трудно читать, подумайте о тех, кто будет читать вашу презентацию. Старайтесь чтобы в строке было в среднем семь — девять слов. Большее количество слов в строке способствует хорошему сну, но не чтению. Если текста много, то рекомендуем набирать его в несколько колонок, две или три. Текст, набранный длинной строкой очень трудно читать, подумайте о тех, кто будет читать вашу презентацию. Старайтесь чтобы в строке было в среднем семь — девять слов. Большее количество слов в строке способствует хорошему сну, но не чтению.</a:t>
            </a:r>
          </a:p>
        </p:txBody>
      </p:sp>
      <p:sp>
        <p:nvSpPr>
          <p:cNvPr id="18" name="Текст 39">
            <a:extLst>
              <a:ext uri="{FF2B5EF4-FFF2-40B4-BE49-F238E27FC236}">
                <a16:creationId xmlns:a16="http://schemas.microsoft.com/office/drawing/2014/main" id="{8A048480-30C9-044E-8C2E-0F67398FEE12}"/>
              </a:ext>
            </a:extLst>
          </p:cNvPr>
          <p:cNvSpPr>
            <a:spLocks noGrp="1"/>
          </p:cNvSpPr>
          <p:nvPr>
            <p:ph type="body" sz="quarter" idx="15" hasCustomPrompt="1"/>
          </p:nvPr>
        </p:nvSpPr>
        <p:spPr>
          <a:xfrm>
            <a:off x="6259892" y="548720"/>
            <a:ext cx="2070100" cy="408109"/>
          </a:xfrm>
        </p:spPr>
        <p:txBody>
          <a:bodyPr lIns="0" tIns="0" rIns="0" bIns="0">
            <a:noAutofit/>
          </a:bodyPr>
          <a:lstStyle>
            <a:lvl1pPr marL="0" indent="0">
              <a:lnSpc>
                <a:spcPct val="100000"/>
              </a:lnSpc>
              <a:spcBef>
                <a:spcPts val="0"/>
              </a:spcBef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1pPr>
            <a:lvl2pPr marL="4572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2pPr>
            <a:lvl3pPr marL="9144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3pPr>
            <a:lvl4pPr marL="13716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4pPr>
            <a:lvl5pPr marL="18288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5pPr>
          </a:lstStyle>
          <a:p>
            <a:r>
              <a:rPr lang="ru-RU" sz="1000" dirty="0">
                <a:latin typeface="HSE Sans" panose="02000000000000000000" pitchFamily="2" charset="0"/>
              </a:rPr>
              <a:t>Название раздела может быть набрано в две или три строки</a:t>
            </a:r>
            <a:r>
              <a:rPr lang="en-GB" sz="1000" dirty="0">
                <a:latin typeface="HSE Sans" panose="02000000000000000000" pitchFamily="2" charset="0"/>
              </a:rPr>
              <a:t> (10pt)</a:t>
            </a:r>
            <a:endParaRPr lang="ru-RU" sz="1000" dirty="0">
              <a:latin typeface="HSE Sans" panose="02000000000000000000" pitchFamily="2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527183405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Текст_3"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4" descr="Icon&#10;&#10;Description automatically generated">
            <a:extLst>
              <a:ext uri="{FF2B5EF4-FFF2-40B4-BE49-F238E27FC236}">
                <a16:creationId xmlns:a16="http://schemas.microsoft.com/office/drawing/2014/main" id="{0E78CA68-7A0C-CF41-9AC6-A547FB9EC3B0}"/>
              </a:ext>
            </a:extLst>
          </p:cNvPr>
          <p:cNvPicPr>
            <a:picLocks noChangeAspect="1"/>
          </p:cNvPicPr>
          <p:nvPr userDrawn="1"/>
        </p:nvPicPr>
        <p:blipFill>
          <a:blip r:embed="rId3"/>
          <a:stretch>
            <a:fillRect/>
          </a:stretch>
        </p:blipFill>
        <p:spPr>
          <a:xfrm>
            <a:off x="517199" y="464363"/>
            <a:ext cx="448276" cy="448276"/>
          </a:xfrm>
          <a:prstGeom prst="rect">
            <a:avLst/>
          </a:prstGeom>
        </p:spPr>
      </p:pic>
      <p:cxnSp>
        <p:nvCxnSpPr>
          <p:cNvPr id="8" name="Straight Connector 19">
            <a:extLst>
              <a:ext uri="{FF2B5EF4-FFF2-40B4-BE49-F238E27FC236}">
                <a16:creationId xmlns:a16="http://schemas.microsoft.com/office/drawing/2014/main" id="{45DC512A-A23B-B24D-A1F6-6793976867CF}"/>
              </a:ext>
            </a:extLst>
          </p:cNvPr>
          <p:cNvCxnSpPr>
            <a:cxnSpLocks/>
          </p:cNvCxnSpPr>
          <p:nvPr userDrawn="1"/>
        </p:nvCxnSpPr>
        <p:spPr>
          <a:xfrm>
            <a:off x="3298686" y="464363"/>
            <a:ext cx="0" cy="586260"/>
          </a:xfrm>
          <a:prstGeom prst="line">
            <a:avLst/>
          </a:prstGeom>
          <a:ln w="12700">
            <a:solidFill>
              <a:srgbClr val="102D69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9" name="Straight Connector 21">
            <a:extLst>
              <a:ext uri="{FF2B5EF4-FFF2-40B4-BE49-F238E27FC236}">
                <a16:creationId xmlns:a16="http://schemas.microsoft.com/office/drawing/2014/main" id="{21F91649-DF0F-5F45-A43B-2CED9ACDD049}"/>
              </a:ext>
            </a:extLst>
          </p:cNvPr>
          <p:cNvCxnSpPr>
            <a:cxnSpLocks/>
          </p:cNvCxnSpPr>
          <p:nvPr userDrawn="1"/>
        </p:nvCxnSpPr>
        <p:spPr>
          <a:xfrm>
            <a:off x="6099416" y="464363"/>
            <a:ext cx="0" cy="586260"/>
          </a:xfrm>
          <a:prstGeom prst="line">
            <a:avLst/>
          </a:prstGeom>
          <a:ln w="12700">
            <a:solidFill>
              <a:srgbClr val="102D69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0" name="Straight Connector 25">
            <a:extLst>
              <a:ext uri="{FF2B5EF4-FFF2-40B4-BE49-F238E27FC236}">
                <a16:creationId xmlns:a16="http://schemas.microsoft.com/office/drawing/2014/main" id="{3137B760-1A50-1845-B7F2-1EF31C71C72B}"/>
              </a:ext>
            </a:extLst>
          </p:cNvPr>
          <p:cNvCxnSpPr>
            <a:cxnSpLocks/>
          </p:cNvCxnSpPr>
          <p:nvPr userDrawn="1"/>
        </p:nvCxnSpPr>
        <p:spPr>
          <a:xfrm>
            <a:off x="10277081" y="464363"/>
            <a:ext cx="0" cy="586260"/>
          </a:xfrm>
          <a:prstGeom prst="line">
            <a:avLst/>
          </a:prstGeom>
          <a:ln w="12700">
            <a:solidFill>
              <a:srgbClr val="102D69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1" name="TextBox 10">
            <a:extLst>
              <a:ext uri="{FF2B5EF4-FFF2-40B4-BE49-F238E27FC236}">
                <a16:creationId xmlns:a16="http://schemas.microsoft.com/office/drawing/2014/main" id="{05ECCF8F-5855-7943-B503-5573887A534D}"/>
              </a:ext>
            </a:extLst>
          </p:cNvPr>
          <p:cNvSpPr txBox="1"/>
          <p:nvPr userDrawn="1"/>
        </p:nvSpPr>
        <p:spPr>
          <a:xfrm>
            <a:off x="10410201" y="532278"/>
            <a:ext cx="671977" cy="307777"/>
          </a:xfrm>
          <a:prstGeom prst="rect">
            <a:avLst/>
          </a:prstGeom>
          <a:noFill/>
        </p:spPr>
        <p:txBody>
          <a:bodyPr wrap="square" lIns="0" tIns="0" rIns="0" bIns="0" rtlCol="0">
            <a:spAutoFit/>
          </a:bodyPr>
          <a:lstStyle/>
          <a:p>
            <a:fld id="{32AF94B5-93D7-5247-B727-C7089232F508}" type="slidenum">
              <a:rPr lang="ru-RU" sz="2000" smtClean="0">
                <a:solidFill>
                  <a:srgbClr val="102D69"/>
                </a:solidFill>
                <a:latin typeface="HSE Sans" panose="02000000000000000000" pitchFamily="2" charset="0"/>
              </a:rPr>
              <a:t>‹#›</a:t>
            </a:fld>
            <a:endParaRPr lang="ru-RU" sz="2000" dirty="0">
              <a:solidFill>
                <a:srgbClr val="102D69"/>
              </a:solidFill>
              <a:latin typeface="HSE Sans" panose="02000000000000000000" pitchFamily="2" charset="0"/>
            </a:endParaRPr>
          </a:p>
        </p:txBody>
      </p:sp>
      <p:cxnSp>
        <p:nvCxnSpPr>
          <p:cNvPr id="12" name="Straight Connector 59">
            <a:extLst>
              <a:ext uri="{FF2B5EF4-FFF2-40B4-BE49-F238E27FC236}">
                <a16:creationId xmlns:a16="http://schemas.microsoft.com/office/drawing/2014/main" id="{FB81B23D-CDD8-E64C-9887-3540F7EE1C4B}"/>
              </a:ext>
            </a:extLst>
          </p:cNvPr>
          <p:cNvCxnSpPr>
            <a:cxnSpLocks/>
          </p:cNvCxnSpPr>
          <p:nvPr userDrawn="1"/>
        </p:nvCxnSpPr>
        <p:spPr>
          <a:xfrm>
            <a:off x="11643868" y="464363"/>
            <a:ext cx="0" cy="586260"/>
          </a:xfrm>
          <a:prstGeom prst="line">
            <a:avLst/>
          </a:prstGeom>
          <a:ln w="12700">
            <a:solidFill>
              <a:srgbClr val="102D69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3" name="Текст 37">
            <a:extLst>
              <a:ext uri="{FF2B5EF4-FFF2-40B4-BE49-F238E27FC236}">
                <a16:creationId xmlns:a16="http://schemas.microsoft.com/office/drawing/2014/main" id="{C2D710AE-3CBE-5940-A7EB-F96132E6592D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1143689" y="540904"/>
            <a:ext cx="1901825" cy="415925"/>
          </a:xfrm>
        </p:spPr>
        <p:txBody>
          <a:bodyPr lIns="0" tIns="0" rIns="0" bIns="0">
            <a:noAutofit/>
          </a:bodyPr>
          <a:lstStyle>
            <a:lvl1pPr marL="0" marR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sz="1000" b="0" i="0">
                <a:latin typeface="HSE Sans" panose="02000000000000000000" pitchFamily="2" charset="0"/>
              </a:defRPr>
            </a:lvl1pPr>
            <a:lvl2pPr marL="457200" indent="0">
              <a:lnSpc>
                <a:spcPct val="100000"/>
              </a:lnSpc>
              <a:buNone/>
              <a:defRPr sz="1000" b="0" i="0">
                <a:latin typeface="HSE Sans" panose="02000000000000000000" pitchFamily="2" charset="0"/>
              </a:defRPr>
            </a:lvl2pPr>
            <a:lvl3pPr marL="914400" indent="0">
              <a:lnSpc>
                <a:spcPct val="100000"/>
              </a:lnSpc>
              <a:buNone/>
              <a:defRPr sz="1000" b="0" i="0">
                <a:latin typeface="HSE Sans" panose="02000000000000000000" pitchFamily="2" charset="0"/>
              </a:defRPr>
            </a:lvl3pPr>
            <a:lvl4pPr marL="1371600" indent="0">
              <a:lnSpc>
                <a:spcPct val="100000"/>
              </a:lnSpc>
              <a:buNone/>
              <a:defRPr sz="1000" b="0" i="0">
                <a:latin typeface="HSE Sans" panose="02000000000000000000" pitchFamily="2" charset="0"/>
              </a:defRPr>
            </a:lvl4pPr>
            <a:lvl5pPr marL="1828800" indent="0">
              <a:lnSpc>
                <a:spcPct val="100000"/>
              </a:lnSpc>
              <a:buNone/>
              <a:defRPr sz="1000" b="0" i="0">
                <a:latin typeface="HSE Sans" panose="02000000000000000000" pitchFamily="2" charset="0"/>
              </a:defRPr>
            </a:lvl5pPr>
          </a:lstStyle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ru-RU" sz="1000" dirty="0">
                <a:latin typeface="HSE Sans" panose="02000000000000000000" pitchFamily="2" charset="0"/>
              </a:rPr>
              <a:t>Название подразделения</a:t>
            </a:r>
            <a:br>
              <a:rPr lang="ru-RU" sz="1000" dirty="0">
                <a:latin typeface="HSE Sans" panose="02000000000000000000" pitchFamily="2" charset="0"/>
              </a:rPr>
            </a:br>
            <a:r>
              <a:rPr lang="ru-RU" sz="1000" dirty="0">
                <a:latin typeface="HSE Sans" panose="02000000000000000000" pitchFamily="2" charset="0"/>
              </a:rPr>
              <a:t>в две или три строки</a:t>
            </a:r>
            <a:r>
              <a:rPr lang="en-GB" sz="1000" dirty="0">
                <a:latin typeface="HSE Sans" panose="02000000000000000000" pitchFamily="2" charset="0"/>
              </a:rPr>
              <a:t> (10pt)</a:t>
            </a:r>
            <a:endParaRPr lang="ru-RU" sz="1000" dirty="0">
              <a:latin typeface="HSE Sans" panose="02000000000000000000" pitchFamily="2" charset="0"/>
            </a:endParaRPr>
          </a:p>
        </p:txBody>
      </p:sp>
      <p:sp>
        <p:nvSpPr>
          <p:cNvPr id="14" name="Текст 39">
            <a:extLst>
              <a:ext uri="{FF2B5EF4-FFF2-40B4-BE49-F238E27FC236}">
                <a16:creationId xmlns:a16="http://schemas.microsoft.com/office/drawing/2014/main" id="{FCC5A33D-0A3C-F140-B745-367744A5F308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3459163" y="548720"/>
            <a:ext cx="2070100" cy="408109"/>
          </a:xfrm>
        </p:spPr>
        <p:txBody>
          <a:bodyPr lIns="0" tIns="0" rIns="0" bIns="0">
            <a:noAutofit/>
          </a:bodyPr>
          <a:lstStyle>
            <a:lvl1pPr marL="0" indent="0">
              <a:lnSpc>
                <a:spcPct val="100000"/>
              </a:lnSpc>
              <a:spcBef>
                <a:spcPts val="0"/>
              </a:spcBef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1pPr>
            <a:lvl2pPr marL="4572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2pPr>
            <a:lvl3pPr marL="9144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3pPr>
            <a:lvl4pPr marL="13716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4pPr>
            <a:lvl5pPr marL="18288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5pPr>
          </a:lstStyle>
          <a:p>
            <a:r>
              <a:rPr lang="ru-RU" sz="1000" dirty="0">
                <a:latin typeface="HSE Sans" panose="02000000000000000000" pitchFamily="2" charset="0"/>
              </a:rPr>
              <a:t>Название презентации может быть набрано в две или три строки</a:t>
            </a:r>
            <a:r>
              <a:rPr lang="en-GB" sz="1000" dirty="0">
                <a:latin typeface="HSE Sans" panose="02000000000000000000" pitchFamily="2" charset="0"/>
              </a:rPr>
              <a:t> (10pt)</a:t>
            </a:r>
            <a:endParaRPr lang="ru-RU" sz="1000" dirty="0">
              <a:latin typeface="HSE Sans" panose="02000000000000000000" pitchFamily="2" charset="0"/>
            </a:endParaRPr>
          </a:p>
        </p:txBody>
      </p:sp>
      <p:sp>
        <p:nvSpPr>
          <p:cNvPr id="17" name="Текст 35">
            <a:extLst>
              <a:ext uri="{FF2B5EF4-FFF2-40B4-BE49-F238E27FC236}">
                <a16:creationId xmlns:a16="http://schemas.microsoft.com/office/drawing/2014/main" id="{5163BE0A-A745-414A-AF21-D968BD69D2DA}"/>
              </a:ext>
            </a:extLst>
          </p:cNvPr>
          <p:cNvSpPr>
            <a:spLocks noGrp="1"/>
          </p:cNvSpPr>
          <p:nvPr>
            <p:ph type="body" sz="quarter" idx="12" hasCustomPrompt="1"/>
          </p:nvPr>
        </p:nvSpPr>
        <p:spPr>
          <a:xfrm>
            <a:off x="585898" y="2379663"/>
            <a:ext cx="4322531" cy="2399371"/>
          </a:xfrm>
        </p:spPr>
        <p:txBody>
          <a:bodyPr lIns="0" tIns="0" rIns="0">
            <a:normAutofit/>
          </a:bodyPr>
          <a:lstStyle>
            <a:lvl1pPr marL="0" marR="0" indent="0" algn="l" defTabSz="914400" rtl="0" eaLnBrk="1" fontAlgn="auto" latinLnBrk="0" hangingPunct="1">
              <a:lnSpc>
                <a:spcPct val="10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sz="1300" b="0" i="0">
                <a:solidFill>
                  <a:srgbClr val="0E2D69"/>
                </a:solidFill>
                <a:latin typeface="HSE Sans" panose="02000000000000000000" pitchFamily="2" charset="0"/>
              </a:defRPr>
            </a:lvl1pPr>
            <a:lvl2pPr marL="457200" indent="0" algn="l">
              <a:lnSpc>
                <a:spcPct val="100000"/>
              </a:lnSpc>
              <a:spcBef>
                <a:spcPts val="1000"/>
              </a:spcBef>
              <a:buFont typeface="Arial" panose="020B0604020202020204" pitchFamily="34" charset="0"/>
              <a:buNone/>
              <a:defRPr sz="1300" b="0" i="0">
                <a:solidFill>
                  <a:srgbClr val="0E2D69"/>
                </a:solidFill>
                <a:latin typeface="HSE Sans" panose="02000000000000000000" pitchFamily="2" charset="0"/>
              </a:defRPr>
            </a:lvl2pPr>
            <a:lvl3pPr marL="914400" indent="0" algn="l">
              <a:lnSpc>
                <a:spcPct val="100000"/>
              </a:lnSpc>
              <a:spcBef>
                <a:spcPts val="1000"/>
              </a:spcBef>
              <a:buFont typeface="Arial" panose="020B0604020202020204" pitchFamily="34" charset="0"/>
              <a:buNone/>
              <a:defRPr sz="1300" b="0" i="0">
                <a:solidFill>
                  <a:srgbClr val="0E2D69"/>
                </a:solidFill>
                <a:latin typeface="HSE Sans" panose="02000000000000000000" pitchFamily="2" charset="0"/>
              </a:defRPr>
            </a:lvl3pPr>
            <a:lvl4pPr marL="1371600" indent="0" algn="l">
              <a:lnSpc>
                <a:spcPct val="100000"/>
              </a:lnSpc>
              <a:spcBef>
                <a:spcPts val="1000"/>
              </a:spcBef>
              <a:buFont typeface="Arial" panose="020B0604020202020204" pitchFamily="34" charset="0"/>
              <a:buNone/>
              <a:defRPr sz="1300" b="0" i="0">
                <a:solidFill>
                  <a:srgbClr val="0E2D69"/>
                </a:solidFill>
                <a:latin typeface="HSE Sans" panose="02000000000000000000" pitchFamily="2" charset="0"/>
              </a:defRPr>
            </a:lvl4pPr>
            <a:lvl5pPr marL="1828800" indent="0" algn="l">
              <a:lnSpc>
                <a:spcPct val="100000"/>
              </a:lnSpc>
              <a:spcBef>
                <a:spcPts val="1000"/>
              </a:spcBef>
              <a:buFont typeface="Arial" panose="020B0604020202020204" pitchFamily="34" charset="0"/>
              <a:buNone/>
              <a:defRPr sz="1300" b="0" i="0">
                <a:solidFill>
                  <a:srgbClr val="0E2D69"/>
                </a:solidFill>
                <a:latin typeface="HSE Sans" panose="02000000000000000000" pitchFamily="2" charset="0"/>
              </a:defRPr>
            </a:lvl5pPr>
          </a:lstStyle>
          <a:p>
            <a:pPr lvl="0"/>
            <a:r>
              <a:rPr lang="ru-RU" dirty="0"/>
              <a:t>Небольшие куски текста (13</a:t>
            </a:r>
            <a:r>
              <a:rPr lang="en-US" dirty="0" err="1"/>
              <a:t>pt</a:t>
            </a:r>
            <a:r>
              <a:rPr lang="en-US" dirty="0"/>
              <a:t>) </a:t>
            </a:r>
            <a:r>
              <a:rPr lang="ru-RU" dirty="0"/>
              <a:t>можно набирать в одну колонку, но не делайте колонку на всю ширину экрана. Текст, набранный длинной строкой очень трудно читать, подумайте о тех, кто будет читать вашу презентацию. Старайтесь чтобы в строке было в среднем семь — девять слов. Большее количество слов в строке способствует хорошему сну, но не чтению. Если у вас есть свободное пространство и вы считаете, что текст одинок и ему нужна компания, то поставьте рядом небольшое изображение, которое иллюстрирует ваш текст или дополняет его.</a:t>
            </a:r>
          </a:p>
        </p:txBody>
      </p:sp>
      <p:sp>
        <p:nvSpPr>
          <p:cNvPr id="20" name="Текст 35">
            <a:extLst>
              <a:ext uri="{FF2B5EF4-FFF2-40B4-BE49-F238E27FC236}">
                <a16:creationId xmlns:a16="http://schemas.microsoft.com/office/drawing/2014/main" id="{B3D47CF6-5FC1-2346-8894-A7CC39063DE3}"/>
              </a:ext>
            </a:extLst>
          </p:cNvPr>
          <p:cNvSpPr>
            <a:spLocks noGrp="1"/>
          </p:cNvSpPr>
          <p:nvPr>
            <p:ph type="body" sz="quarter" idx="16" hasCustomPrompt="1"/>
          </p:nvPr>
        </p:nvSpPr>
        <p:spPr>
          <a:xfrm>
            <a:off x="585897" y="5183249"/>
            <a:ext cx="3934345" cy="553998"/>
          </a:xfrm>
        </p:spPr>
        <p:txBody>
          <a:bodyPr lIns="0" tIns="0" rIns="0">
            <a:normAutofit/>
          </a:bodyPr>
          <a:lstStyle>
            <a:lvl1pPr marL="0" marR="0" indent="0" algn="l" defTabSz="914400" rtl="0" eaLnBrk="1" fontAlgn="auto" latinLnBrk="0" hangingPunct="1">
              <a:lnSpc>
                <a:spcPct val="10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1pPr>
            <a:lvl2pPr marL="457200" indent="0" algn="l">
              <a:lnSpc>
                <a:spcPct val="100000"/>
              </a:lnSpc>
              <a:spcBef>
                <a:spcPts val="1000"/>
              </a:spcBef>
              <a:buFont typeface="Arial" panose="020B0604020202020204" pitchFamily="34" charset="0"/>
              <a:buNone/>
              <a:defRPr sz="1300" b="0" i="0">
                <a:solidFill>
                  <a:srgbClr val="0E2D69"/>
                </a:solidFill>
                <a:latin typeface="HSE Sans" panose="02000000000000000000" pitchFamily="2" charset="0"/>
              </a:defRPr>
            </a:lvl2pPr>
            <a:lvl3pPr marL="914400" indent="0" algn="l">
              <a:lnSpc>
                <a:spcPct val="100000"/>
              </a:lnSpc>
              <a:spcBef>
                <a:spcPts val="1000"/>
              </a:spcBef>
              <a:buFont typeface="Arial" panose="020B0604020202020204" pitchFamily="34" charset="0"/>
              <a:buNone/>
              <a:defRPr sz="1300" b="0" i="0">
                <a:solidFill>
                  <a:srgbClr val="0E2D69"/>
                </a:solidFill>
                <a:latin typeface="HSE Sans" panose="02000000000000000000" pitchFamily="2" charset="0"/>
              </a:defRPr>
            </a:lvl3pPr>
            <a:lvl4pPr marL="1371600" indent="0" algn="l">
              <a:lnSpc>
                <a:spcPct val="100000"/>
              </a:lnSpc>
              <a:spcBef>
                <a:spcPts val="1000"/>
              </a:spcBef>
              <a:buFont typeface="Arial" panose="020B0604020202020204" pitchFamily="34" charset="0"/>
              <a:buNone/>
              <a:defRPr sz="1300" b="0" i="0">
                <a:solidFill>
                  <a:srgbClr val="0E2D69"/>
                </a:solidFill>
                <a:latin typeface="HSE Sans" panose="02000000000000000000" pitchFamily="2" charset="0"/>
              </a:defRPr>
            </a:lvl4pPr>
            <a:lvl5pPr marL="1828800" indent="0" algn="l">
              <a:lnSpc>
                <a:spcPct val="100000"/>
              </a:lnSpc>
              <a:spcBef>
                <a:spcPts val="1000"/>
              </a:spcBef>
              <a:buFont typeface="Arial" panose="020B0604020202020204" pitchFamily="34" charset="0"/>
              <a:buNone/>
              <a:defRPr sz="1300" b="0" i="0">
                <a:solidFill>
                  <a:srgbClr val="0E2D69"/>
                </a:solidFill>
                <a:latin typeface="HSE Sans" panose="02000000000000000000" pitchFamily="2" charset="0"/>
              </a:defRPr>
            </a:lvl5pPr>
          </a:lstStyle>
          <a:p>
            <a:r>
              <a:rPr lang="ru-RU" sz="1000" dirty="0">
                <a:latin typeface="HSE Sans" panose="02000000000000000000" pitchFamily="2" charset="0"/>
              </a:rPr>
              <a:t>Примечания, или любая другая пояснительная или дополнительная информация набираются шрифтом размером 10 </a:t>
            </a:r>
            <a:r>
              <a:rPr lang="en-GB" sz="1000" dirty="0" err="1">
                <a:latin typeface="HSE Sans" panose="02000000000000000000" pitchFamily="2" charset="0"/>
              </a:rPr>
              <a:t>pt</a:t>
            </a:r>
            <a:endParaRPr lang="ru-RU" sz="1000" dirty="0">
              <a:latin typeface="HSE Sans" panose="02000000000000000000" pitchFamily="2" charset="0"/>
            </a:endParaRPr>
          </a:p>
        </p:txBody>
      </p:sp>
      <p:sp>
        <p:nvSpPr>
          <p:cNvPr id="23" name="Текст 22">
            <a:extLst>
              <a:ext uri="{FF2B5EF4-FFF2-40B4-BE49-F238E27FC236}">
                <a16:creationId xmlns:a16="http://schemas.microsoft.com/office/drawing/2014/main" id="{CD14B8F3-89C2-9F45-809E-D1EAF85AC566}"/>
              </a:ext>
            </a:extLst>
          </p:cNvPr>
          <p:cNvSpPr>
            <a:spLocks noGrp="1"/>
          </p:cNvSpPr>
          <p:nvPr>
            <p:ph type="body" sz="quarter" idx="18" hasCustomPrompt="1"/>
          </p:nvPr>
        </p:nvSpPr>
        <p:spPr>
          <a:xfrm>
            <a:off x="6259892" y="2379663"/>
            <a:ext cx="5383968" cy="3451794"/>
          </a:xfrm>
        </p:spPr>
        <p:txBody>
          <a:bodyPr lIns="0" tIns="0" rIns="0" bIns="0">
            <a:normAutofit/>
          </a:bodyPr>
          <a:lstStyle>
            <a:lvl1pPr marL="0" marR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sz="3200" b="0" i="0">
                <a:solidFill>
                  <a:srgbClr val="0E2D69"/>
                </a:solidFill>
                <a:latin typeface="HSE Sans" panose="02000000000000000000" pitchFamily="2" charset="0"/>
              </a:defRPr>
            </a:lvl1pPr>
          </a:lstStyle>
          <a:p>
            <a:pPr marL="0" marR="0" lvl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ru-RU" sz="3200" dirty="0">
                <a:solidFill>
                  <a:srgbClr val="102D69"/>
                </a:solidFill>
                <a:latin typeface="HSE Sans" panose="02000000000000000000" pitchFamily="2" charset="0"/>
              </a:rPr>
              <a:t>Небольшую фразу, с важной информацией, можно выделить, набрав ее более крупным кеглем, чем обычный  текст. Делать это часто не рекомендуется.</a:t>
            </a:r>
          </a:p>
          <a:p>
            <a:pPr lvl="0"/>
            <a:endParaRPr lang="ru-RU" dirty="0"/>
          </a:p>
        </p:txBody>
      </p:sp>
      <p:sp>
        <p:nvSpPr>
          <p:cNvPr id="24" name="Текст 39">
            <a:extLst>
              <a:ext uri="{FF2B5EF4-FFF2-40B4-BE49-F238E27FC236}">
                <a16:creationId xmlns:a16="http://schemas.microsoft.com/office/drawing/2014/main" id="{3BE4279A-8109-B244-B721-18F10C696B17}"/>
              </a:ext>
            </a:extLst>
          </p:cNvPr>
          <p:cNvSpPr>
            <a:spLocks noGrp="1"/>
          </p:cNvSpPr>
          <p:nvPr>
            <p:ph type="body" sz="quarter" idx="15" hasCustomPrompt="1"/>
          </p:nvPr>
        </p:nvSpPr>
        <p:spPr>
          <a:xfrm>
            <a:off x="6259892" y="548720"/>
            <a:ext cx="2070100" cy="408109"/>
          </a:xfrm>
        </p:spPr>
        <p:txBody>
          <a:bodyPr lIns="0" tIns="0" rIns="0" bIns="0">
            <a:noAutofit/>
          </a:bodyPr>
          <a:lstStyle>
            <a:lvl1pPr marL="0" indent="0">
              <a:lnSpc>
                <a:spcPct val="100000"/>
              </a:lnSpc>
              <a:spcBef>
                <a:spcPts val="0"/>
              </a:spcBef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1pPr>
            <a:lvl2pPr marL="4572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2pPr>
            <a:lvl3pPr marL="9144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3pPr>
            <a:lvl4pPr marL="13716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4pPr>
            <a:lvl5pPr marL="18288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5pPr>
          </a:lstStyle>
          <a:p>
            <a:r>
              <a:rPr lang="ru-RU" sz="1000" dirty="0">
                <a:latin typeface="HSE Sans" panose="02000000000000000000" pitchFamily="2" charset="0"/>
              </a:rPr>
              <a:t>Название раздела может быть набрано в две или три строки</a:t>
            </a:r>
            <a:r>
              <a:rPr lang="en-GB" sz="1000" dirty="0">
                <a:latin typeface="HSE Sans" panose="02000000000000000000" pitchFamily="2" charset="0"/>
              </a:rPr>
              <a:t> (10pt)</a:t>
            </a:r>
            <a:endParaRPr lang="ru-RU" sz="1000" dirty="0">
              <a:latin typeface="HSE Sans" panose="02000000000000000000" pitchFamily="2" charset="0"/>
            </a:endParaRPr>
          </a:p>
        </p:txBody>
      </p:sp>
      <p:sp>
        <p:nvSpPr>
          <p:cNvPr id="25" name="Заголовок 31">
            <a:extLst>
              <a:ext uri="{FF2B5EF4-FFF2-40B4-BE49-F238E27FC236}">
                <a16:creationId xmlns:a16="http://schemas.microsoft.com/office/drawing/2014/main" id="{B32DC3D4-97A5-3E4F-A29B-422D5E3129B7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585897" y="1447790"/>
            <a:ext cx="11057955" cy="777025"/>
          </a:xfrm>
        </p:spPr>
        <p:txBody>
          <a:bodyPr lIns="0" tIns="0" rIns="0" bIns="0" anchor="t">
            <a:normAutofit/>
          </a:bodyPr>
          <a:lstStyle>
            <a:lvl1pPr>
              <a:lnSpc>
                <a:spcPct val="100000"/>
              </a:lnSpc>
              <a:defRPr sz="2400" b="0" i="0">
                <a:latin typeface="HSE Sans" panose="02000000000000000000" pitchFamily="2" charset="0"/>
              </a:defRPr>
            </a:lvl1pPr>
          </a:lstStyle>
          <a:p>
            <a:r>
              <a:rPr lang="ru-RU" sz="2400" dirty="0">
                <a:solidFill>
                  <a:srgbClr val="102D69"/>
                </a:solidFill>
                <a:latin typeface="HSE Sans" panose="02000000000000000000" pitchFamily="2" charset="0"/>
              </a:rPr>
              <a:t>Заголовок может быть набран в две или три строки</a:t>
            </a:r>
            <a:r>
              <a:rPr lang="en-GB" sz="2400" dirty="0">
                <a:solidFill>
                  <a:srgbClr val="102D69"/>
                </a:solidFill>
                <a:latin typeface="HSE Sans" panose="02000000000000000000" pitchFamily="2" charset="0"/>
              </a:rPr>
              <a:t> (24 </a:t>
            </a:r>
            <a:r>
              <a:rPr lang="en-GB" sz="2400" dirty="0" err="1">
                <a:solidFill>
                  <a:srgbClr val="102D69"/>
                </a:solidFill>
                <a:latin typeface="HSE Sans" panose="02000000000000000000" pitchFamily="2" charset="0"/>
              </a:rPr>
              <a:t>pt</a:t>
            </a:r>
            <a:r>
              <a:rPr lang="en-GB" sz="2400" dirty="0">
                <a:solidFill>
                  <a:srgbClr val="102D69"/>
                </a:solidFill>
                <a:latin typeface="HSE Sans" panose="02000000000000000000" pitchFamily="2" charset="0"/>
              </a:rPr>
              <a:t>)</a:t>
            </a:r>
            <a:endParaRPr lang="ru-RU" sz="2400" dirty="0">
              <a:solidFill>
                <a:srgbClr val="102D69"/>
              </a:solidFill>
              <a:latin typeface="HSE Sans" panose="02000000000000000000" pitchFamily="2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663795632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График_1"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4" descr="Icon&#10;&#10;Description automatically generated">
            <a:extLst>
              <a:ext uri="{FF2B5EF4-FFF2-40B4-BE49-F238E27FC236}">
                <a16:creationId xmlns:a16="http://schemas.microsoft.com/office/drawing/2014/main" id="{9E89D752-CAC6-0943-9A3D-4C52DBF50CE2}"/>
              </a:ext>
            </a:extLst>
          </p:cNvPr>
          <p:cNvPicPr>
            <a:picLocks noChangeAspect="1"/>
          </p:cNvPicPr>
          <p:nvPr userDrawn="1"/>
        </p:nvPicPr>
        <p:blipFill>
          <a:blip r:embed="rId3"/>
          <a:stretch>
            <a:fillRect/>
          </a:stretch>
        </p:blipFill>
        <p:spPr>
          <a:xfrm>
            <a:off x="517199" y="464363"/>
            <a:ext cx="448276" cy="448276"/>
          </a:xfrm>
          <a:prstGeom prst="rect">
            <a:avLst/>
          </a:prstGeom>
        </p:spPr>
      </p:pic>
      <p:cxnSp>
        <p:nvCxnSpPr>
          <p:cNvPr id="8" name="Straight Connector 19">
            <a:extLst>
              <a:ext uri="{FF2B5EF4-FFF2-40B4-BE49-F238E27FC236}">
                <a16:creationId xmlns:a16="http://schemas.microsoft.com/office/drawing/2014/main" id="{64D89E64-93BB-044D-B3D4-8F2679C5CA4C}"/>
              </a:ext>
            </a:extLst>
          </p:cNvPr>
          <p:cNvCxnSpPr>
            <a:cxnSpLocks/>
          </p:cNvCxnSpPr>
          <p:nvPr userDrawn="1"/>
        </p:nvCxnSpPr>
        <p:spPr>
          <a:xfrm>
            <a:off x="3298686" y="464363"/>
            <a:ext cx="0" cy="586260"/>
          </a:xfrm>
          <a:prstGeom prst="line">
            <a:avLst/>
          </a:prstGeom>
          <a:ln w="12700">
            <a:solidFill>
              <a:srgbClr val="102D69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9" name="Straight Connector 21">
            <a:extLst>
              <a:ext uri="{FF2B5EF4-FFF2-40B4-BE49-F238E27FC236}">
                <a16:creationId xmlns:a16="http://schemas.microsoft.com/office/drawing/2014/main" id="{D0C3B169-866D-C645-AF76-00F8C2A97E9B}"/>
              </a:ext>
            </a:extLst>
          </p:cNvPr>
          <p:cNvCxnSpPr>
            <a:cxnSpLocks/>
          </p:cNvCxnSpPr>
          <p:nvPr userDrawn="1"/>
        </p:nvCxnSpPr>
        <p:spPr>
          <a:xfrm>
            <a:off x="6099416" y="464363"/>
            <a:ext cx="0" cy="586260"/>
          </a:xfrm>
          <a:prstGeom prst="line">
            <a:avLst/>
          </a:prstGeom>
          <a:ln w="12700">
            <a:solidFill>
              <a:srgbClr val="102D69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0" name="Straight Connector 25">
            <a:extLst>
              <a:ext uri="{FF2B5EF4-FFF2-40B4-BE49-F238E27FC236}">
                <a16:creationId xmlns:a16="http://schemas.microsoft.com/office/drawing/2014/main" id="{FDDF48AB-D8AE-0E42-A544-8EA5B8744778}"/>
              </a:ext>
            </a:extLst>
          </p:cNvPr>
          <p:cNvCxnSpPr>
            <a:cxnSpLocks/>
          </p:cNvCxnSpPr>
          <p:nvPr userDrawn="1"/>
        </p:nvCxnSpPr>
        <p:spPr>
          <a:xfrm>
            <a:off x="10277081" y="464363"/>
            <a:ext cx="0" cy="586260"/>
          </a:xfrm>
          <a:prstGeom prst="line">
            <a:avLst/>
          </a:prstGeom>
          <a:ln w="12700">
            <a:solidFill>
              <a:srgbClr val="102D69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1" name="TextBox 10">
            <a:extLst>
              <a:ext uri="{FF2B5EF4-FFF2-40B4-BE49-F238E27FC236}">
                <a16:creationId xmlns:a16="http://schemas.microsoft.com/office/drawing/2014/main" id="{66DF89EC-1E7C-3B40-85F4-6D19A7D29AC7}"/>
              </a:ext>
            </a:extLst>
          </p:cNvPr>
          <p:cNvSpPr txBox="1"/>
          <p:nvPr userDrawn="1"/>
        </p:nvSpPr>
        <p:spPr>
          <a:xfrm>
            <a:off x="10410201" y="532278"/>
            <a:ext cx="671977" cy="307777"/>
          </a:xfrm>
          <a:prstGeom prst="rect">
            <a:avLst/>
          </a:prstGeom>
          <a:noFill/>
        </p:spPr>
        <p:txBody>
          <a:bodyPr wrap="square" lIns="0" tIns="0" rIns="0" bIns="0" rtlCol="0">
            <a:spAutoFit/>
          </a:bodyPr>
          <a:lstStyle/>
          <a:p>
            <a:fld id="{32AF94B5-93D7-5247-B727-C7089232F508}" type="slidenum">
              <a:rPr lang="ru-RU" sz="2000" smtClean="0">
                <a:solidFill>
                  <a:srgbClr val="102D69"/>
                </a:solidFill>
                <a:latin typeface="HSE Sans" panose="02000000000000000000" pitchFamily="2" charset="0"/>
              </a:rPr>
              <a:t>‹#›</a:t>
            </a:fld>
            <a:endParaRPr lang="ru-RU" sz="2000" dirty="0">
              <a:solidFill>
                <a:srgbClr val="102D69"/>
              </a:solidFill>
              <a:latin typeface="HSE Sans" panose="02000000000000000000" pitchFamily="2" charset="0"/>
            </a:endParaRPr>
          </a:p>
        </p:txBody>
      </p:sp>
      <p:cxnSp>
        <p:nvCxnSpPr>
          <p:cNvPr id="12" name="Straight Connector 59">
            <a:extLst>
              <a:ext uri="{FF2B5EF4-FFF2-40B4-BE49-F238E27FC236}">
                <a16:creationId xmlns:a16="http://schemas.microsoft.com/office/drawing/2014/main" id="{019D6862-BD52-734D-9E19-38C147CA2D29}"/>
              </a:ext>
            </a:extLst>
          </p:cNvPr>
          <p:cNvCxnSpPr>
            <a:cxnSpLocks/>
          </p:cNvCxnSpPr>
          <p:nvPr userDrawn="1"/>
        </p:nvCxnSpPr>
        <p:spPr>
          <a:xfrm>
            <a:off x="11643868" y="464363"/>
            <a:ext cx="0" cy="586260"/>
          </a:xfrm>
          <a:prstGeom prst="line">
            <a:avLst/>
          </a:prstGeom>
          <a:ln w="12700">
            <a:solidFill>
              <a:srgbClr val="102D69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3" name="Текст 37">
            <a:extLst>
              <a:ext uri="{FF2B5EF4-FFF2-40B4-BE49-F238E27FC236}">
                <a16:creationId xmlns:a16="http://schemas.microsoft.com/office/drawing/2014/main" id="{A9BD5ADD-B3F2-C342-82F7-83683F040D2F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1143689" y="540904"/>
            <a:ext cx="1901825" cy="415925"/>
          </a:xfrm>
        </p:spPr>
        <p:txBody>
          <a:bodyPr lIns="0" tIns="0" rIns="0" bIns="0">
            <a:noAutofit/>
          </a:bodyPr>
          <a:lstStyle>
            <a:lvl1pPr marL="0" marR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sz="1000" b="0" i="0">
                <a:latin typeface="HSE Sans" panose="02000000000000000000" pitchFamily="2" charset="0"/>
              </a:defRPr>
            </a:lvl1pPr>
            <a:lvl2pPr marL="457200" indent="0">
              <a:lnSpc>
                <a:spcPct val="100000"/>
              </a:lnSpc>
              <a:buNone/>
              <a:defRPr sz="1000" b="0" i="0">
                <a:latin typeface="HSE Sans" panose="02000000000000000000" pitchFamily="2" charset="0"/>
              </a:defRPr>
            </a:lvl2pPr>
            <a:lvl3pPr marL="914400" indent="0">
              <a:lnSpc>
                <a:spcPct val="100000"/>
              </a:lnSpc>
              <a:buNone/>
              <a:defRPr sz="1000" b="0" i="0">
                <a:latin typeface="HSE Sans" panose="02000000000000000000" pitchFamily="2" charset="0"/>
              </a:defRPr>
            </a:lvl3pPr>
            <a:lvl4pPr marL="1371600" indent="0">
              <a:lnSpc>
                <a:spcPct val="100000"/>
              </a:lnSpc>
              <a:buNone/>
              <a:defRPr sz="1000" b="0" i="0">
                <a:latin typeface="HSE Sans" panose="02000000000000000000" pitchFamily="2" charset="0"/>
              </a:defRPr>
            </a:lvl4pPr>
            <a:lvl5pPr marL="1828800" indent="0">
              <a:lnSpc>
                <a:spcPct val="100000"/>
              </a:lnSpc>
              <a:buNone/>
              <a:defRPr sz="1000" b="0" i="0">
                <a:latin typeface="HSE Sans" panose="02000000000000000000" pitchFamily="2" charset="0"/>
              </a:defRPr>
            </a:lvl5pPr>
          </a:lstStyle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ru-RU" sz="1000" dirty="0">
                <a:latin typeface="HSE Sans" panose="02000000000000000000" pitchFamily="2" charset="0"/>
              </a:rPr>
              <a:t>Название подразделения</a:t>
            </a:r>
            <a:br>
              <a:rPr lang="ru-RU" sz="1000" dirty="0">
                <a:latin typeface="HSE Sans" panose="02000000000000000000" pitchFamily="2" charset="0"/>
              </a:rPr>
            </a:br>
            <a:r>
              <a:rPr lang="ru-RU" sz="1000" dirty="0">
                <a:latin typeface="HSE Sans" panose="02000000000000000000" pitchFamily="2" charset="0"/>
              </a:rPr>
              <a:t>в две или три строки</a:t>
            </a:r>
            <a:r>
              <a:rPr lang="en-GB" sz="1000" dirty="0">
                <a:latin typeface="HSE Sans" panose="02000000000000000000" pitchFamily="2" charset="0"/>
              </a:rPr>
              <a:t> (10pt)</a:t>
            </a:r>
            <a:endParaRPr lang="ru-RU" sz="1000" dirty="0">
              <a:latin typeface="HSE Sans" panose="02000000000000000000" pitchFamily="2" charset="0"/>
            </a:endParaRPr>
          </a:p>
        </p:txBody>
      </p:sp>
      <p:sp>
        <p:nvSpPr>
          <p:cNvPr id="14" name="Текст 39">
            <a:extLst>
              <a:ext uri="{FF2B5EF4-FFF2-40B4-BE49-F238E27FC236}">
                <a16:creationId xmlns:a16="http://schemas.microsoft.com/office/drawing/2014/main" id="{4F15CBC0-FC8B-744E-95A7-C9863CDC31BD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3459163" y="548720"/>
            <a:ext cx="2070100" cy="408109"/>
          </a:xfrm>
        </p:spPr>
        <p:txBody>
          <a:bodyPr lIns="0" tIns="0" rIns="0" bIns="0">
            <a:noAutofit/>
          </a:bodyPr>
          <a:lstStyle>
            <a:lvl1pPr marL="0" indent="0">
              <a:lnSpc>
                <a:spcPct val="100000"/>
              </a:lnSpc>
              <a:spcBef>
                <a:spcPts val="0"/>
              </a:spcBef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1pPr>
            <a:lvl2pPr marL="4572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2pPr>
            <a:lvl3pPr marL="9144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3pPr>
            <a:lvl4pPr marL="13716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4pPr>
            <a:lvl5pPr marL="18288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5pPr>
          </a:lstStyle>
          <a:p>
            <a:r>
              <a:rPr lang="ru-RU" sz="1000" dirty="0">
                <a:latin typeface="HSE Sans" panose="02000000000000000000" pitchFamily="2" charset="0"/>
              </a:rPr>
              <a:t>Название презентации может быть набрано в две или три строки</a:t>
            </a:r>
            <a:r>
              <a:rPr lang="en-GB" sz="1000" dirty="0">
                <a:latin typeface="HSE Sans" panose="02000000000000000000" pitchFamily="2" charset="0"/>
              </a:rPr>
              <a:t> (10pt)</a:t>
            </a:r>
            <a:endParaRPr lang="ru-RU" sz="1000" dirty="0">
              <a:latin typeface="HSE Sans" panose="02000000000000000000" pitchFamily="2" charset="0"/>
            </a:endParaRPr>
          </a:p>
        </p:txBody>
      </p:sp>
      <p:sp>
        <p:nvSpPr>
          <p:cNvPr id="16" name="Текст 39">
            <a:extLst>
              <a:ext uri="{FF2B5EF4-FFF2-40B4-BE49-F238E27FC236}">
                <a16:creationId xmlns:a16="http://schemas.microsoft.com/office/drawing/2014/main" id="{BC3B54AA-A0BD-E646-B3B7-C0E724D26D23}"/>
              </a:ext>
            </a:extLst>
          </p:cNvPr>
          <p:cNvSpPr>
            <a:spLocks noGrp="1"/>
          </p:cNvSpPr>
          <p:nvPr>
            <p:ph type="body" sz="quarter" idx="15" hasCustomPrompt="1"/>
          </p:nvPr>
        </p:nvSpPr>
        <p:spPr>
          <a:xfrm>
            <a:off x="6259892" y="548720"/>
            <a:ext cx="2070100" cy="408109"/>
          </a:xfrm>
        </p:spPr>
        <p:txBody>
          <a:bodyPr lIns="0" tIns="0" rIns="0" bIns="0">
            <a:noAutofit/>
          </a:bodyPr>
          <a:lstStyle>
            <a:lvl1pPr marL="0" indent="0">
              <a:lnSpc>
                <a:spcPct val="100000"/>
              </a:lnSpc>
              <a:spcBef>
                <a:spcPts val="0"/>
              </a:spcBef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1pPr>
            <a:lvl2pPr marL="4572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2pPr>
            <a:lvl3pPr marL="9144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3pPr>
            <a:lvl4pPr marL="13716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4pPr>
            <a:lvl5pPr marL="18288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5pPr>
          </a:lstStyle>
          <a:p>
            <a:r>
              <a:rPr lang="ru-RU" sz="1000" dirty="0">
                <a:latin typeface="HSE Sans" panose="02000000000000000000" pitchFamily="2" charset="0"/>
              </a:rPr>
              <a:t>Название раздела может быть набрано в две или три строки</a:t>
            </a:r>
            <a:r>
              <a:rPr lang="en-GB" sz="1000" dirty="0">
                <a:latin typeface="HSE Sans" panose="02000000000000000000" pitchFamily="2" charset="0"/>
              </a:rPr>
              <a:t> (10pt)</a:t>
            </a:r>
            <a:endParaRPr lang="ru-RU" sz="1000" dirty="0">
              <a:latin typeface="HSE Sans" panose="02000000000000000000" pitchFamily="2" charset="0"/>
            </a:endParaRPr>
          </a:p>
        </p:txBody>
      </p:sp>
      <p:sp>
        <p:nvSpPr>
          <p:cNvPr id="17" name="Заголовок 31">
            <a:extLst>
              <a:ext uri="{FF2B5EF4-FFF2-40B4-BE49-F238E27FC236}">
                <a16:creationId xmlns:a16="http://schemas.microsoft.com/office/drawing/2014/main" id="{B3F16318-C9C3-B948-A508-4BC53D0B7716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585899" y="1447790"/>
            <a:ext cx="4322530" cy="777025"/>
          </a:xfrm>
        </p:spPr>
        <p:txBody>
          <a:bodyPr lIns="0" tIns="0" rIns="0" bIns="0" anchor="t">
            <a:normAutofit/>
          </a:bodyPr>
          <a:lstStyle>
            <a:lvl1pPr>
              <a:lnSpc>
                <a:spcPct val="100000"/>
              </a:lnSpc>
              <a:defRPr sz="2400" b="0" i="0">
                <a:latin typeface="HSE Sans" panose="02000000000000000000" pitchFamily="2" charset="0"/>
              </a:defRPr>
            </a:lvl1pPr>
          </a:lstStyle>
          <a:p>
            <a:r>
              <a:rPr lang="ru-RU" sz="2400" dirty="0">
                <a:solidFill>
                  <a:srgbClr val="102D69"/>
                </a:solidFill>
                <a:latin typeface="HSE Sans" panose="02000000000000000000" pitchFamily="2" charset="0"/>
              </a:rPr>
              <a:t>Заголовок может быть набран </a:t>
            </a:r>
            <a:br>
              <a:rPr lang="ru-RU" sz="2400" dirty="0">
                <a:solidFill>
                  <a:srgbClr val="102D69"/>
                </a:solidFill>
                <a:latin typeface="HSE Sans" panose="02000000000000000000" pitchFamily="2" charset="0"/>
              </a:rPr>
            </a:br>
            <a:r>
              <a:rPr lang="ru-RU" sz="2400" dirty="0">
                <a:solidFill>
                  <a:srgbClr val="102D69"/>
                </a:solidFill>
                <a:latin typeface="HSE Sans" panose="02000000000000000000" pitchFamily="2" charset="0"/>
              </a:rPr>
              <a:t>в две или три строки</a:t>
            </a:r>
            <a:r>
              <a:rPr lang="en-GB" sz="2400" dirty="0">
                <a:solidFill>
                  <a:srgbClr val="102D69"/>
                </a:solidFill>
                <a:latin typeface="HSE Sans" panose="02000000000000000000" pitchFamily="2" charset="0"/>
              </a:rPr>
              <a:t> (24 </a:t>
            </a:r>
            <a:r>
              <a:rPr lang="en-GB" sz="2400" dirty="0" err="1">
                <a:solidFill>
                  <a:srgbClr val="102D69"/>
                </a:solidFill>
                <a:latin typeface="HSE Sans" panose="02000000000000000000" pitchFamily="2" charset="0"/>
              </a:rPr>
              <a:t>pt</a:t>
            </a:r>
            <a:r>
              <a:rPr lang="en-GB" sz="2400" dirty="0">
                <a:solidFill>
                  <a:srgbClr val="102D69"/>
                </a:solidFill>
                <a:latin typeface="HSE Sans" panose="02000000000000000000" pitchFamily="2" charset="0"/>
              </a:rPr>
              <a:t>)</a:t>
            </a:r>
            <a:endParaRPr lang="ru-RU" sz="2400" dirty="0">
              <a:solidFill>
                <a:srgbClr val="102D69"/>
              </a:solidFill>
              <a:latin typeface="HSE Sans" panose="02000000000000000000" pitchFamily="2" charset="0"/>
            </a:endParaRPr>
          </a:p>
        </p:txBody>
      </p:sp>
      <p:sp>
        <p:nvSpPr>
          <p:cNvPr id="18" name="Текст 35">
            <a:extLst>
              <a:ext uri="{FF2B5EF4-FFF2-40B4-BE49-F238E27FC236}">
                <a16:creationId xmlns:a16="http://schemas.microsoft.com/office/drawing/2014/main" id="{23B3E5FB-BBCE-4149-AD9A-8CAB06CC9FCF}"/>
              </a:ext>
            </a:extLst>
          </p:cNvPr>
          <p:cNvSpPr>
            <a:spLocks noGrp="1"/>
          </p:cNvSpPr>
          <p:nvPr>
            <p:ph type="body" sz="quarter" idx="12" hasCustomPrompt="1"/>
          </p:nvPr>
        </p:nvSpPr>
        <p:spPr>
          <a:xfrm>
            <a:off x="585898" y="2379663"/>
            <a:ext cx="4322531" cy="2399371"/>
          </a:xfrm>
        </p:spPr>
        <p:txBody>
          <a:bodyPr lIns="0" tIns="0" rIns="0">
            <a:normAutofit/>
          </a:bodyPr>
          <a:lstStyle>
            <a:lvl1pPr marL="0" marR="0" indent="0" algn="l" defTabSz="914400" rtl="0" eaLnBrk="1" fontAlgn="auto" latinLnBrk="0" hangingPunct="1">
              <a:lnSpc>
                <a:spcPct val="10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sz="1300" b="0" i="0">
                <a:solidFill>
                  <a:srgbClr val="0E2D69"/>
                </a:solidFill>
                <a:latin typeface="HSE Sans" panose="02000000000000000000" pitchFamily="2" charset="0"/>
              </a:defRPr>
            </a:lvl1pPr>
            <a:lvl2pPr marL="457200" indent="0" algn="l">
              <a:lnSpc>
                <a:spcPct val="100000"/>
              </a:lnSpc>
              <a:spcBef>
                <a:spcPts val="1000"/>
              </a:spcBef>
              <a:buFont typeface="Arial" panose="020B0604020202020204" pitchFamily="34" charset="0"/>
              <a:buNone/>
              <a:defRPr sz="1300" b="0" i="0">
                <a:solidFill>
                  <a:srgbClr val="0E2D69"/>
                </a:solidFill>
                <a:latin typeface="HSE Sans" panose="02000000000000000000" pitchFamily="2" charset="0"/>
              </a:defRPr>
            </a:lvl2pPr>
            <a:lvl3pPr marL="914400" indent="0" algn="l">
              <a:lnSpc>
                <a:spcPct val="100000"/>
              </a:lnSpc>
              <a:spcBef>
                <a:spcPts val="1000"/>
              </a:spcBef>
              <a:buFont typeface="Arial" panose="020B0604020202020204" pitchFamily="34" charset="0"/>
              <a:buNone/>
              <a:defRPr sz="1300" b="0" i="0">
                <a:solidFill>
                  <a:srgbClr val="0E2D69"/>
                </a:solidFill>
                <a:latin typeface="HSE Sans" panose="02000000000000000000" pitchFamily="2" charset="0"/>
              </a:defRPr>
            </a:lvl3pPr>
            <a:lvl4pPr marL="1371600" indent="0" algn="l">
              <a:lnSpc>
                <a:spcPct val="100000"/>
              </a:lnSpc>
              <a:spcBef>
                <a:spcPts val="1000"/>
              </a:spcBef>
              <a:buFont typeface="Arial" panose="020B0604020202020204" pitchFamily="34" charset="0"/>
              <a:buNone/>
              <a:defRPr sz="1300" b="0" i="0">
                <a:solidFill>
                  <a:srgbClr val="0E2D69"/>
                </a:solidFill>
                <a:latin typeface="HSE Sans" panose="02000000000000000000" pitchFamily="2" charset="0"/>
              </a:defRPr>
            </a:lvl4pPr>
            <a:lvl5pPr marL="1828800" indent="0" algn="l">
              <a:lnSpc>
                <a:spcPct val="100000"/>
              </a:lnSpc>
              <a:spcBef>
                <a:spcPts val="1000"/>
              </a:spcBef>
              <a:buFont typeface="Arial" panose="020B0604020202020204" pitchFamily="34" charset="0"/>
              <a:buNone/>
              <a:defRPr sz="1300" b="0" i="0">
                <a:solidFill>
                  <a:srgbClr val="0E2D69"/>
                </a:solidFill>
                <a:latin typeface="HSE Sans" panose="02000000000000000000" pitchFamily="2" charset="0"/>
              </a:defRPr>
            </a:lvl5pPr>
          </a:lstStyle>
          <a:p>
            <a:r>
              <a:rPr lang="en-GB" sz="1300" dirty="0">
                <a:latin typeface="HSE Sans" panose="02000000000000000000" pitchFamily="2" charset="0"/>
              </a:rPr>
              <a:t>Lorem ipsum </a:t>
            </a:r>
            <a:r>
              <a:rPr lang="en-GB" sz="1300" dirty="0" err="1">
                <a:latin typeface="HSE Sans" panose="02000000000000000000" pitchFamily="2" charset="0"/>
              </a:rPr>
              <a:t>dolor</a:t>
            </a:r>
            <a:r>
              <a:rPr lang="en-GB" sz="1300" dirty="0">
                <a:latin typeface="HSE Sans" panose="02000000000000000000" pitchFamily="2" charset="0"/>
              </a:rPr>
              <a:t> sit </a:t>
            </a:r>
            <a:r>
              <a:rPr lang="en-GB" sz="1300" dirty="0" err="1">
                <a:latin typeface="HSE Sans" panose="02000000000000000000" pitchFamily="2" charset="0"/>
              </a:rPr>
              <a:t>amet</a:t>
            </a:r>
            <a:r>
              <a:rPr lang="en-GB" sz="1300" dirty="0">
                <a:latin typeface="HSE Sans" panose="02000000000000000000" pitchFamily="2" charset="0"/>
              </a:rPr>
              <a:t>, </a:t>
            </a:r>
            <a:r>
              <a:rPr lang="en-GB" sz="1300" dirty="0" err="1">
                <a:latin typeface="HSE Sans" panose="02000000000000000000" pitchFamily="2" charset="0"/>
              </a:rPr>
              <a:t>consectetur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adipiscing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elit</a:t>
            </a:r>
            <a:r>
              <a:rPr lang="en-GB" sz="1300" dirty="0">
                <a:latin typeface="HSE Sans" panose="02000000000000000000" pitchFamily="2" charset="0"/>
              </a:rPr>
              <a:t>, </a:t>
            </a:r>
            <a:r>
              <a:rPr lang="en-GB" sz="1300" dirty="0" err="1">
                <a:latin typeface="HSE Sans" panose="02000000000000000000" pitchFamily="2" charset="0"/>
              </a:rPr>
              <a:t>sed</a:t>
            </a:r>
            <a:r>
              <a:rPr lang="en-GB" sz="1300" dirty="0">
                <a:latin typeface="HSE Sans" panose="02000000000000000000" pitchFamily="2" charset="0"/>
              </a:rPr>
              <a:t> do </a:t>
            </a:r>
            <a:r>
              <a:rPr lang="en-GB" sz="1300" dirty="0" err="1">
                <a:latin typeface="HSE Sans" panose="02000000000000000000" pitchFamily="2" charset="0"/>
              </a:rPr>
              <a:t>eiusmod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tempor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incididunt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ut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labore</a:t>
            </a:r>
            <a:r>
              <a:rPr lang="en-GB" sz="1300" dirty="0">
                <a:latin typeface="HSE Sans" panose="02000000000000000000" pitchFamily="2" charset="0"/>
              </a:rPr>
              <a:t> et dolore magna </a:t>
            </a:r>
            <a:r>
              <a:rPr lang="en-GB" sz="1300" dirty="0" err="1">
                <a:latin typeface="HSE Sans" panose="02000000000000000000" pitchFamily="2" charset="0"/>
              </a:rPr>
              <a:t>aliqua</a:t>
            </a:r>
            <a:r>
              <a:rPr lang="en-GB" sz="1300" dirty="0">
                <a:latin typeface="HSE Sans" panose="02000000000000000000" pitchFamily="2" charset="0"/>
              </a:rPr>
              <a:t>. Ut </a:t>
            </a:r>
            <a:r>
              <a:rPr lang="en-GB" sz="1300" dirty="0" err="1">
                <a:latin typeface="HSE Sans" panose="02000000000000000000" pitchFamily="2" charset="0"/>
              </a:rPr>
              <a:t>enim</a:t>
            </a:r>
            <a:r>
              <a:rPr lang="en-GB" sz="1300" dirty="0">
                <a:latin typeface="HSE Sans" panose="02000000000000000000" pitchFamily="2" charset="0"/>
              </a:rPr>
              <a:t> ad minim </a:t>
            </a:r>
            <a:r>
              <a:rPr lang="en-GB" sz="1300" dirty="0" err="1">
                <a:latin typeface="HSE Sans" panose="02000000000000000000" pitchFamily="2" charset="0"/>
              </a:rPr>
              <a:t>veniam</a:t>
            </a:r>
            <a:r>
              <a:rPr lang="en-GB" sz="1300" dirty="0">
                <a:latin typeface="HSE Sans" panose="02000000000000000000" pitchFamily="2" charset="0"/>
              </a:rPr>
              <a:t>, </a:t>
            </a:r>
            <a:r>
              <a:rPr lang="en-GB" sz="1300" dirty="0" err="1">
                <a:latin typeface="HSE Sans" panose="02000000000000000000" pitchFamily="2" charset="0"/>
              </a:rPr>
              <a:t>quis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nostrud</a:t>
            </a:r>
            <a:r>
              <a:rPr lang="en-GB" sz="1300" dirty="0">
                <a:latin typeface="HSE Sans" panose="02000000000000000000" pitchFamily="2" charset="0"/>
              </a:rPr>
              <a:t> exercitation </a:t>
            </a:r>
            <a:r>
              <a:rPr lang="en-GB" sz="1300" dirty="0" err="1">
                <a:latin typeface="HSE Sans" panose="02000000000000000000" pitchFamily="2" charset="0"/>
              </a:rPr>
              <a:t>ullamco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laboris</a:t>
            </a:r>
            <a:r>
              <a:rPr lang="en-GB" sz="1300" dirty="0">
                <a:latin typeface="HSE Sans" panose="02000000000000000000" pitchFamily="2" charset="0"/>
              </a:rPr>
              <a:t> nisi </a:t>
            </a:r>
            <a:r>
              <a:rPr lang="en-GB" sz="1300" dirty="0" err="1">
                <a:latin typeface="HSE Sans" panose="02000000000000000000" pitchFamily="2" charset="0"/>
              </a:rPr>
              <a:t>ut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aliquip</a:t>
            </a:r>
            <a:r>
              <a:rPr lang="en-GB" sz="1300" dirty="0">
                <a:latin typeface="HSE Sans" panose="02000000000000000000" pitchFamily="2" charset="0"/>
              </a:rPr>
              <a:t> ex </a:t>
            </a:r>
            <a:r>
              <a:rPr lang="en-GB" sz="1300" dirty="0" err="1">
                <a:latin typeface="HSE Sans" panose="02000000000000000000" pitchFamily="2" charset="0"/>
              </a:rPr>
              <a:t>ea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commodo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consequat</a:t>
            </a:r>
            <a:r>
              <a:rPr lang="en-GB" sz="1300" dirty="0">
                <a:latin typeface="HSE Sans" panose="02000000000000000000" pitchFamily="2" charset="0"/>
              </a:rPr>
              <a:t>. Duis </a:t>
            </a:r>
            <a:r>
              <a:rPr lang="en-GB" sz="1300" dirty="0" err="1">
                <a:latin typeface="HSE Sans" panose="02000000000000000000" pitchFamily="2" charset="0"/>
              </a:rPr>
              <a:t>aute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irure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dolor</a:t>
            </a:r>
            <a:r>
              <a:rPr lang="en-GB" sz="1300" dirty="0">
                <a:latin typeface="HSE Sans" panose="02000000000000000000" pitchFamily="2" charset="0"/>
              </a:rPr>
              <a:t> in </a:t>
            </a:r>
            <a:r>
              <a:rPr lang="en-GB" sz="1300" dirty="0" err="1">
                <a:latin typeface="HSE Sans" panose="02000000000000000000" pitchFamily="2" charset="0"/>
              </a:rPr>
              <a:t>reprehenderit</a:t>
            </a:r>
            <a:r>
              <a:rPr lang="en-GB" sz="1300" dirty="0">
                <a:latin typeface="HSE Sans" panose="02000000000000000000" pitchFamily="2" charset="0"/>
              </a:rPr>
              <a:t> in </a:t>
            </a:r>
            <a:r>
              <a:rPr lang="en-GB" sz="1300" dirty="0" err="1">
                <a:latin typeface="HSE Sans" panose="02000000000000000000" pitchFamily="2" charset="0"/>
              </a:rPr>
              <a:t>voluptate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velit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esse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cillum</a:t>
            </a:r>
            <a:r>
              <a:rPr lang="en-GB" sz="1300" dirty="0">
                <a:latin typeface="HSE Sans" panose="02000000000000000000" pitchFamily="2" charset="0"/>
              </a:rPr>
              <a:t> dolore </a:t>
            </a:r>
            <a:r>
              <a:rPr lang="en-GB" sz="1300" dirty="0" err="1">
                <a:latin typeface="HSE Sans" panose="02000000000000000000" pitchFamily="2" charset="0"/>
              </a:rPr>
              <a:t>eu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fugiat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nulla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pariatur</a:t>
            </a:r>
            <a:r>
              <a:rPr lang="en-GB" sz="1300" dirty="0">
                <a:latin typeface="HSE Sans" panose="02000000000000000000" pitchFamily="2" charset="0"/>
              </a:rPr>
              <a:t>. </a:t>
            </a:r>
            <a:r>
              <a:rPr lang="en-GB" sz="1300" dirty="0" err="1">
                <a:latin typeface="HSE Sans" panose="02000000000000000000" pitchFamily="2" charset="0"/>
              </a:rPr>
              <a:t>Excepteur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sint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occaecat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cupidatat</a:t>
            </a:r>
            <a:r>
              <a:rPr lang="en-GB" sz="1300" dirty="0">
                <a:latin typeface="HSE Sans" panose="02000000000000000000" pitchFamily="2" charset="0"/>
              </a:rPr>
              <a:t> non </a:t>
            </a:r>
            <a:r>
              <a:rPr lang="en-GB" sz="1300" dirty="0" err="1">
                <a:latin typeface="HSE Sans" panose="02000000000000000000" pitchFamily="2" charset="0"/>
              </a:rPr>
              <a:t>proident</a:t>
            </a:r>
            <a:r>
              <a:rPr lang="en-GB" sz="1300" dirty="0">
                <a:latin typeface="HSE Sans" panose="02000000000000000000" pitchFamily="2" charset="0"/>
              </a:rPr>
              <a:t>, sunt in culpa qui </a:t>
            </a:r>
            <a:r>
              <a:rPr lang="en-GB" sz="1300" dirty="0" err="1">
                <a:latin typeface="HSE Sans" panose="02000000000000000000" pitchFamily="2" charset="0"/>
              </a:rPr>
              <a:t>officia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deserunt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mollit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anim</a:t>
            </a:r>
            <a:r>
              <a:rPr lang="en-GB" sz="1300" dirty="0">
                <a:latin typeface="HSE Sans" panose="02000000000000000000" pitchFamily="2" charset="0"/>
              </a:rPr>
              <a:t> id </a:t>
            </a:r>
            <a:r>
              <a:rPr lang="en-GB" sz="1300" dirty="0" err="1">
                <a:latin typeface="HSE Sans" panose="02000000000000000000" pitchFamily="2" charset="0"/>
              </a:rPr>
              <a:t>est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laborum</a:t>
            </a:r>
            <a:r>
              <a:rPr lang="en-GB" sz="1300" dirty="0">
                <a:latin typeface="HSE Sans" panose="02000000000000000000" pitchFamily="2" charset="0"/>
              </a:rPr>
              <a:t>.</a:t>
            </a:r>
            <a:endParaRPr lang="ru-RU" sz="1300" dirty="0">
              <a:latin typeface="HSE Sans" panose="02000000000000000000" pitchFamily="2" charset="0"/>
            </a:endParaRPr>
          </a:p>
        </p:txBody>
      </p:sp>
      <p:sp>
        <p:nvSpPr>
          <p:cNvPr id="19" name="Текст 35">
            <a:extLst>
              <a:ext uri="{FF2B5EF4-FFF2-40B4-BE49-F238E27FC236}">
                <a16:creationId xmlns:a16="http://schemas.microsoft.com/office/drawing/2014/main" id="{658542D3-7E45-6E46-8039-27C4C43DD617}"/>
              </a:ext>
            </a:extLst>
          </p:cNvPr>
          <p:cNvSpPr>
            <a:spLocks noGrp="1"/>
          </p:cNvSpPr>
          <p:nvPr>
            <p:ph type="body" sz="quarter" idx="16" hasCustomPrompt="1"/>
          </p:nvPr>
        </p:nvSpPr>
        <p:spPr>
          <a:xfrm>
            <a:off x="585897" y="5183249"/>
            <a:ext cx="3934345" cy="553998"/>
          </a:xfrm>
        </p:spPr>
        <p:txBody>
          <a:bodyPr lIns="0" tIns="0" rIns="0">
            <a:normAutofit/>
          </a:bodyPr>
          <a:lstStyle>
            <a:lvl1pPr marL="0" marR="0" indent="0" algn="l" defTabSz="914400" rtl="0" eaLnBrk="1" fontAlgn="auto" latinLnBrk="0" hangingPunct="1">
              <a:lnSpc>
                <a:spcPct val="10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1pPr>
            <a:lvl2pPr marL="457200" indent="0" algn="l">
              <a:lnSpc>
                <a:spcPct val="100000"/>
              </a:lnSpc>
              <a:spcBef>
                <a:spcPts val="1000"/>
              </a:spcBef>
              <a:buFont typeface="Arial" panose="020B0604020202020204" pitchFamily="34" charset="0"/>
              <a:buNone/>
              <a:defRPr sz="1300" b="0" i="0">
                <a:solidFill>
                  <a:srgbClr val="0E2D69"/>
                </a:solidFill>
                <a:latin typeface="HSE Sans" panose="02000000000000000000" pitchFamily="2" charset="0"/>
              </a:defRPr>
            </a:lvl2pPr>
            <a:lvl3pPr marL="914400" indent="0" algn="l">
              <a:lnSpc>
                <a:spcPct val="100000"/>
              </a:lnSpc>
              <a:spcBef>
                <a:spcPts val="1000"/>
              </a:spcBef>
              <a:buFont typeface="Arial" panose="020B0604020202020204" pitchFamily="34" charset="0"/>
              <a:buNone/>
              <a:defRPr sz="1300" b="0" i="0">
                <a:solidFill>
                  <a:srgbClr val="0E2D69"/>
                </a:solidFill>
                <a:latin typeface="HSE Sans" panose="02000000000000000000" pitchFamily="2" charset="0"/>
              </a:defRPr>
            </a:lvl3pPr>
            <a:lvl4pPr marL="1371600" indent="0" algn="l">
              <a:lnSpc>
                <a:spcPct val="100000"/>
              </a:lnSpc>
              <a:spcBef>
                <a:spcPts val="1000"/>
              </a:spcBef>
              <a:buFont typeface="Arial" panose="020B0604020202020204" pitchFamily="34" charset="0"/>
              <a:buNone/>
              <a:defRPr sz="1300" b="0" i="0">
                <a:solidFill>
                  <a:srgbClr val="0E2D69"/>
                </a:solidFill>
                <a:latin typeface="HSE Sans" panose="02000000000000000000" pitchFamily="2" charset="0"/>
              </a:defRPr>
            </a:lvl4pPr>
            <a:lvl5pPr marL="1828800" indent="0" algn="l">
              <a:lnSpc>
                <a:spcPct val="100000"/>
              </a:lnSpc>
              <a:spcBef>
                <a:spcPts val="1000"/>
              </a:spcBef>
              <a:buFont typeface="Arial" panose="020B0604020202020204" pitchFamily="34" charset="0"/>
              <a:buNone/>
              <a:defRPr sz="1300" b="0" i="0">
                <a:solidFill>
                  <a:srgbClr val="0E2D69"/>
                </a:solidFill>
                <a:latin typeface="HSE Sans" panose="02000000000000000000" pitchFamily="2" charset="0"/>
              </a:defRPr>
            </a:lvl5pPr>
          </a:lstStyle>
          <a:p>
            <a:r>
              <a:rPr lang="ru-RU" sz="1000" dirty="0">
                <a:latin typeface="HSE Sans" panose="02000000000000000000" pitchFamily="2" charset="0"/>
              </a:rPr>
              <a:t>Примечания, или любая другая пояснительная или дополнительная информация набираются шрифтом размером 10 </a:t>
            </a:r>
            <a:r>
              <a:rPr lang="en-GB" sz="1000" dirty="0" err="1">
                <a:latin typeface="HSE Sans" panose="02000000000000000000" pitchFamily="2" charset="0"/>
              </a:rPr>
              <a:t>pt</a:t>
            </a:r>
            <a:endParaRPr lang="ru-RU" sz="1000" dirty="0">
              <a:latin typeface="HSE Sans" panose="02000000000000000000" pitchFamily="2" charset="0"/>
            </a:endParaRPr>
          </a:p>
        </p:txBody>
      </p:sp>
      <p:sp>
        <p:nvSpPr>
          <p:cNvPr id="21" name="Диаграмма 7">
            <a:extLst>
              <a:ext uri="{FF2B5EF4-FFF2-40B4-BE49-F238E27FC236}">
                <a16:creationId xmlns:a16="http://schemas.microsoft.com/office/drawing/2014/main" id="{57965DCA-4776-7546-97FD-A69317A34CF2}"/>
              </a:ext>
            </a:extLst>
          </p:cNvPr>
          <p:cNvSpPr>
            <a:spLocks noGrp="1"/>
          </p:cNvSpPr>
          <p:nvPr>
            <p:ph type="chart" sz="quarter" idx="10"/>
          </p:nvPr>
        </p:nvSpPr>
        <p:spPr>
          <a:xfrm>
            <a:off x="5272097" y="1447790"/>
            <a:ext cx="6371768" cy="4289457"/>
          </a:xfrm>
        </p:spPr>
        <p:txBody>
          <a:bodyPr/>
          <a:lstStyle/>
          <a:p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2507113422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График_2"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Picture 4" descr="Icon&#10;&#10;Description automatically generated">
            <a:extLst>
              <a:ext uri="{FF2B5EF4-FFF2-40B4-BE49-F238E27FC236}">
                <a16:creationId xmlns:a16="http://schemas.microsoft.com/office/drawing/2014/main" id="{11D7C3EB-CCEB-E142-9753-8B2D75A0A80D}"/>
              </a:ext>
            </a:extLst>
          </p:cNvPr>
          <p:cNvPicPr>
            <a:picLocks noChangeAspect="1"/>
          </p:cNvPicPr>
          <p:nvPr userDrawn="1"/>
        </p:nvPicPr>
        <p:blipFill>
          <a:blip r:embed="rId3"/>
          <a:stretch>
            <a:fillRect/>
          </a:stretch>
        </p:blipFill>
        <p:spPr>
          <a:xfrm>
            <a:off x="517199" y="464363"/>
            <a:ext cx="448276" cy="448276"/>
          </a:xfrm>
          <a:prstGeom prst="rect">
            <a:avLst/>
          </a:prstGeom>
        </p:spPr>
      </p:pic>
      <p:cxnSp>
        <p:nvCxnSpPr>
          <p:cNvPr id="9" name="Straight Connector 19">
            <a:extLst>
              <a:ext uri="{FF2B5EF4-FFF2-40B4-BE49-F238E27FC236}">
                <a16:creationId xmlns:a16="http://schemas.microsoft.com/office/drawing/2014/main" id="{527C9F89-51CC-D243-9351-73AB081DB944}"/>
              </a:ext>
            </a:extLst>
          </p:cNvPr>
          <p:cNvCxnSpPr>
            <a:cxnSpLocks/>
          </p:cNvCxnSpPr>
          <p:nvPr userDrawn="1"/>
        </p:nvCxnSpPr>
        <p:spPr>
          <a:xfrm>
            <a:off x="3298686" y="464363"/>
            <a:ext cx="0" cy="586260"/>
          </a:xfrm>
          <a:prstGeom prst="line">
            <a:avLst/>
          </a:prstGeom>
          <a:ln w="12700">
            <a:solidFill>
              <a:srgbClr val="102D69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0" name="Straight Connector 21">
            <a:extLst>
              <a:ext uri="{FF2B5EF4-FFF2-40B4-BE49-F238E27FC236}">
                <a16:creationId xmlns:a16="http://schemas.microsoft.com/office/drawing/2014/main" id="{F09EE119-6C80-E846-95F9-BB3907664128}"/>
              </a:ext>
            </a:extLst>
          </p:cNvPr>
          <p:cNvCxnSpPr>
            <a:cxnSpLocks/>
          </p:cNvCxnSpPr>
          <p:nvPr userDrawn="1"/>
        </p:nvCxnSpPr>
        <p:spPr>
          <a:xfrm>
            <a:off x="6099416" y="464363"/>
            <a:ext cx="0" cy="586260"/>
          </a:xfrm>
          <a:prstGeom prst="line">
            <a:avLst/>
          </a:prstGeom>
          <a:ln w="12700">
            <a:solidFill>
              <a:srgbClr val="102D69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1" name="Straight Connector 25">
            <a:extLst>
              <a:ext uri="{FF2B5EF4-FFF2-40B4-BE49-F238E27FC236}">
                <a16:creationId xmlns:a16="http://schemas.microsoft.com/office/drawing/2014/main" id="{6C0A681B-44BF-6A46-98D8-483EF13B9114}"/>
              </a:ext>
            </a:extLst>
          </p:cNvPr>
          <p:cNvCxnSpPr>
            <a:cxnSpLocks/>
          </p:cNvCxnSpPr>
          <p:nvPr userDrawn="1"/>
        </p:nvCxnSpPr>
        <p:spPr>
          <a:xfrm>
            <a:off x="10277081" y="464363"/>
            <a:ext cx="0" cy="586260"/>
          </a:xfrm>
          <a:prstGeom prst="line">
            <a:avLst/>
          </a:prstGeom>
          <a:ln w="12700">
            <a:solidFill>
              <a:srgbClr val="102D69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2" name="TextBox 11">
            <a:extLst>
              <a:ext uri="{FF2B5EF4-FFF2-40B4-BE49-F238E27FC236}">
                <a16:creationId xmlns:a16="http://schemas.microsoft.com/office/drawing/2014/main" id="{C65A5D7C-EB12-9D4D-A99A-4B26C81B7387}"/>
              </a:ext>
            </a:extLst>
          </p:cNvPr>
          <p:cNvSpPr txBox="1"/>
          <p:nvPr userDrawn="1"/>
        </p:nvSpPr>
        <p:spPr>
          <a:xfrm>
            <a:off x="10410201" y="532278"/>
            <a:ext cx="671977" cy="307777"/>
          </a:xfrm>
          <a:prstGeom prst="rect">
            <a:avLst/>
          </a:prstGeom>
          <a:noFill/>
        </p:spPr>
        <p:txBody>
          <a:bodyPr wrap="square" lIns="0" tIns="0" rIns="0" bIns="0" rtlCol="0">
            <a:spAutoFit/>
          </a:bodyPr>
          <a:lstStyle/>
          <a:p>
            <a:fld id="{32AF94B5-93D7-5247-B727-C7089232F508}" type="slidenum">
              <a:rPr lang="ru-RU" sz="2000" smtClean="0">
                <a:solidFill>
                  <a:srgbClr val="102D69"/>
                </a:solidFill>
                <a:latin typeface="HSE Sans" panose="02000000000000000000" pitchFamily="2" charset="0"/>
              </a:rPr>
              <a:t>‹#›</a:t>
            </a:fld>
            <a:endParaRPr lang="ru-RU" sz="2000" dirty="0">
              <a:solidFill>
                <a:srgbClr val="102D69"/>
              </a:solidFill>
              <a:latin typeface="HSE Sans" panose="02000000000000000000" pitchFamily="2" charset="0"/>
            </a:endParaRPr>
          </a:p>
        </p:txBody>
      </p:sp>
      <p:cxnSp>
        <p:nvCxnSpPr>
          <p:cNvPr id="13" name="Straight Connector 59">
            <a:extLst>
              <a:ext uri="{FF2B5EF4-FFF2-40B4-BE49-F238E27FC236}">
                <a16:creationId xmlns:a16="http://schemas.microsoft.com/office/drawing/2014/main" id="{D4C3D74D-BE91-9547-ADCA-ACCE93C18789}"/>
              </a:ext>
            </a:extLst>
          </p:cNvPr>
          <p:cNvCxnSpPr>
            <a:cxnSpLocks/>
          </p:cNvCxnSpPr>
          <p:nvPr userDrawn="1"/>
        </p:nvCxnSpPr>
        <p:spPr>
          <a:xfrm>
            <a:off x="11643868" y="464363"/>
            <a:ext cx="0" cy="586260"/>
          </a:xfrm>
          <a:prstGeom prst="line">
            <a:avLst/>
          </a:prstGeom>
          <a:ln w="12700">
            <a:solidFill>
              <a:srgbClr val="102D69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4" name="Текст 37">
            <a:extLst>
              <a:ext uri="{FF2B5EF4-FFF2-40B4-BE49-F238E27FC236}">
                <a16:creationId xmlns:a16="http://schemas.microsoft.com/office/drawing/2014/main" id="{3E0AB43B-5E98-6042-A282-C61E0C5A37B9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1143689" y="540904"/>
            <a:ext cx="1901825" cy="415925"/>
          </a:xfrm>
        </p:spPr>
        <p:txBody>
          <a:bodyPr lIns="0" tIns="0" rIns="0" bIns="0">
            <a:noAutofit/>
          </a:bodyPr>
          <a:lstStyle>
            <a:lvl1pPr marL="0" marR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sz="1000" b="0" i="0">
                <a:latin typeface="HSE Sans" panose="02000000000000000000" pitchFamily="2" charset="0"/>
              </a:defRPr>
            </a:lvl1pPr>
            <a:lvl2pPr marL="457200" indent="0">
              <a:lnSpc>
                <a:spcPct val="100000"/>
              </a:lnSpc>
              <a:buNone/>
              <a:defRPr sz="1000" b="0" i="0">
                <a:latin typeface="HSE Sans" panose="02000000000000000000" pitchFamily="2" charset="0"/>
              </a:defRPr>
            </a:lvl2pPr>
            <a:lvl3pPr marL="914400" indent="0">
              <a:lnSpc>
                <a:spcPct val="100000"/>
              </a:lnSpc>
              <a:buNone/>
              <a:defRPr sz="1000" b="0" i="0">
                <a:latin typeface="HSE Sans" panose="02000000000000000000" pitchFamily="2" charset="0"/>
              </a:defRPr>
            </a:lvl3pPr>
            <a:lvl4pPr marL="1371600" indent="0">
              <a:lnSpc>
                <a:spcPct val="100000"/>
              </a:lnSpc>
              <a:buNone/>
              <a:defRPr sz="1000" b="0" i="0">
                <a:latin typeface="HSE Sans" panose="02000000000000000000" pitchFamily="2" charset="0"/>
              </a:defRPr>
            </a:lvl4pPr>
            <a:lvl5pPr marL="1828800" indent="0">
              <a:lnSpc>
                <a:spcPct val="100000"/>
              </a:lnSpc>
              <a:buNone/>
              <a:defRPr sz="1000" b="0" i="0">
                <a:latin typeface="HSE Sans" panose="02000000000000000000" pitchFamily="2" charset="0"/>
              </a:defRPr>
            </a:lvl5pPr>
          </a:lstStyle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ru-RU" sz="1000" dirty="0">
                <a:latin typeface="HSE Sans" panose="02000000000000000000" pitchFamily="2" charset="0"/>
              </a:rPr>
              <a:t>Название подразделения</a:t>
            </a:r>
            <a:br>
              <a:rPr lang="ru-RU" sz="1000" dirty="0">
                <a:latin typeface="HSE Sans" panose="02000000000000000000" pitchFamily="2" charset="0"/>
              </a:rPr>
            </a:br>
            <a:r>
              <a:rPr lang="ru-RU" sz="1000" dirty="0">
                <a:latin typeface="HSE Sans" panose="02000000000000000000" pitchFamily="2" charset="0"/>
              </a:rPr>
              <a:t>в две или три строки</a:t>
            </a:r>
            <a:r>
              <a:rPr lang="en-GB" sz="1000" dirty="0">
                <a:latin typeface="HSE Sans" panose="02000000000000000000" pitchFamily="2" charset="0"/>
              </a:rPr>
              <a:t> (10pt)</a:t>
            </a:r>
            <a:endParaRPr lang="ru-RU" sz="1000" dirty="0">
              <a:latin typeface="HSE Sans" panose="02000000000000000000" pitchFamily="2" charset="0"/>
            </a:endParaRPr>
          </a:p>
        </p:txBody>
      </p:sp>
      <p:sp>
        <p:nvSpPr>
          <p:cNvPr id="15" name="Текст 39">
            <a:extLst>
              <a:ext uri="{FF2B5EF4-FFF2-40B4-BE49-F238E27FC236}">
                <a16:creationId xmlns:a16="http://schemas.microsoft.com/office/drawing/2014/main" id="{7388A8DF-D130-5445-A3F8-F96E1202BA19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3459163" y="548720"/>
            <a:ext cx="2070100" cy="408109"/>
          </a:xfrm>
        </p:spPr>
        <p:txBody>
          <a:bodyPr lIns="0" tIns="0" rIns="0" bIns="0">
            <a:noAutofit/>
          </a:bodyPr>
          <a:lstStyle>
            <a:lvl1pPr marL="0" indent="0">
              <a:lnSpc>
                <a:spcPct val="100000"/>
              </a:lnSpc>
              <a:spcBef>
                <a:spcPts val="0"/>
              </a:spcBef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1pPr>
            <a:lvl2pPr marL="4572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2pPr>
            <a:lvl3pPr marL="9144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3pPr>
            <a:lvl4pPr marL="13716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4pPr>
            <a:lvl5pPr marL="18288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5pPr>
          </a:lstStyle>
          <a:p>
            <a:r>
              <a:rPr lang="ru-RU" sz="1000" dirty="0">
                <a:latin typeface="HSE Sans" panose="02000000000000000000" pitchFamily="2" charset="0"/>
              </a:rPr>
              <a:t>Название презентации может быть набрано в две или три строки</a:t>
            </a:r>
            <a:r>
              <a:rPr lang="en-GB" sz="1000" dirty="0">
                <a:latin typeface="HSE Sans" panose="02000000000000000000" pitchFamily="2" charset="0"/>
              </a:rPr>
              <a:t> (10pt)</a:t>
            </a:r>
            <a:endParaRPr lang="ru-RU" sz="1000" dirty="0">
              <a:latin typeface="HSE Sans" panose="02000000000000000000" pitchFamily="2" charset="0"/>
            </a:endParaRPr>
          </a:p>
        </p:txBody>
      </p:sp>
      <p:sp>
        <p:nvSpPr>
          <p:cNvPr id="17" name="Текст 39">
            <a:extLst>
              <a:ext uri="{FF2B5EF4-FFF2-40B4-BE49-F238E27FC236}">
                <a16:creationId xmlns:a16="http://schemas.microsoft.com/office/drawing/2014/main" id="{02CBC466-1703-7541-94E4-AC76F4E6D938}"/>
              </a:ext>
            </a:extLst>
          </p:cNvPr>
          <p:cNvSpPr>
            <a:spLocks noGrp="1"/>
          </p:cNvSpPr>
          <p:nvPr>
            <p:ph type="body" sz="quarter" idx="15" hasCustomPrompt="1"/>
          </p:nvPr>
        </p:nvSpPr>
        <p:spPr>
          <a:xfrm>
            <a:off x="6259892" y="548720"/>
            <a:ext cx="2070100" cy="408109"/>
          </a:xfrm>
        </p:spPr>
        <p:txBody>
          <a:bodyPr lIns="0" tIns="0" rIns="0" bIns="0">
            <a:noAutofit/>
          </a:bodyPr>
          <a:lstStyle>
            <a:lvl1pPr marL="0" indent="0">
              <a:lnSpc>
                <a:spcPct val="100000"/>
              </a:lnSpc>
              <a:spcBef>
                <a:spcPts val="0"/>
              </a:spcBef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1pPr>
            <a:lvl2pPr marL="4572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2pPr>
            <a:lvl3pPr marL="9144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3pPr>
            <a:lvl4pPr marL="13716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4pPr>
            <a:lvl5pPr marL="18288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5pPr>
          </a:lstStyle>
          <a:p>
            <a:r>
              <a:rPr lang="ru-RU" sz="1000" dirty="0">
                <a:latin typeface="HSE Sans" panose="02000000000000000000" pitchFamily="2" charset="0"/>
              </a:rPr>
              <a:t>Название раздела может быть набрано в две или три строки</a:t>
            </a:r>
            <a:r>
              <a:rPr lang="en-GB" sz="1000" dirty="0">
                <a:latin typeface="HSE Sans" panose="02000000000000000000" pitchFamily="2" charset="0"/>
              </a:rPr>
              <a:t> (10pt)</a:t>
            </a:r>
            <a:endParaRPr lang="ru-RU" sz="1000" dirty="0">
              <a:latin typeface="HSE Sans" panose="02000000000000000000" pitchFamily="2" charset="0"/>
            </a:endParaRPr>
          </a:p>
        </p:txBody>
      </p:sp>
      <p:sp>
        <p:nvSpPr>
          <p:cNvPr id="20" name="Текст 35">
            <a:extLst>
              <a:ext uri="{FF2B5EF4-FFF2-40B4-BE49-F238E27FC236}">
                <a16:creationId xmlns:a16="http://schemas.microsoft.com/office/drawing/2014/main" id="{5812BF3C-1D24-3640-84D2-BFFCA525AE5F}"/>
              </a:ext>
            </a:extLst>
          </p:cNvPr>
          <p:cNvSpPr>
            <a:spLocks noGrp="1"/>
          </p:cNvSpPr>
          <p:nvPr>
            <p:ph type="body" sz="quarter" idx="16" hasCustomPrompt="1"/>
          </p:nvPr>
        </p:nvSpPr>
        <p:spPr>
          <a:xfrm>
            <a:off x="585897" y="5183249"/>
            <a:ext cx="3934345" cy="553998"/>
          </a:xfrm>
        </p:spPr>
        <p:txBody>
          <a:bodyPr lIns="0" tIns="0" rIns="0">
            <a:normAutofit/>
          </a:bodyPr>
          <a:lstStyle>
            <a:lvl1pPr marL="0" marR="0" indent="0" algn="l" defTabSz="914400" rtl="0" eaLnBrk="1" fontAlgn="auto" latinLnBrk="0" hangingPunct="1">
              <a:lnSpc>
                <a:spcPct val="10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1pPr>
            <a:lvl2pPr marL="457200" indent="0" algn="l">
              <a:lnSpc>
                <a:spcPct val="100000"/>
              </a:lnSpc>
              <a:spcBef>
                <a:spcPts val="1000"/>
              </a:spcBef>
              <a:buFont typeface="Arial" panose="020B0604020202020204" pitchFamily="34" charset="0"/>
              <a:buNone/>
              <a:defRPr sz="1300" b="0" i="0">
                <a:solidFill>
                  <a:srgbClr val="0E2D69"/>
                </a:solidFill>
                <a:latin typeface="HSE Sans" panose="02000000000000000000" pitchFamily="2" charset="0"/>
              </a:defRPr>
            </a:lvl2pPr>
            <a:lvl3pPr marL="914400" indent="0" algn="l">
              <a:lnSpc>
                <a:spcPct val="100000"/>
              </a:lnSpc>
              <a:spcBef>
                <a:spcPts val="1000"/>
              </a:spcBef>
              <a:buFont typeface="Arial" panose="020B0604020202020204" pitchFamily="34" charset="0"/>
              <a:buNone/>
              <a:defRPr sz="1300" b="0" i="0">
                <a:solidFill>
                  <a:srgbClr val="0E2D69"/>
                </a:solidFill>
                <a:latin typeface="HSE Sans" panose="02000000000000000000" pitchFamily="2" charset="0"/>
              </a:defRPr>
            </a:lvl3pPr>
            <a:lvl4pPr marL="1371600" indent="0" algn="l">
              <a:lnSpc>
                <a:spcPct val="100000"/>
              </a:lnSpc>
              <a:spcBef>
                <a:spcPts val="1000"/>
              </a:spcBef>
              <a:buFont typeface="Arial" panose="020B0604020202020204" pitchFamily="34" charset="0"/>
              <a:buNone/>
              <a:defRPr sz="1300" b="0" i="0">
                <a:solidFill>
                  <a:srgbClr val="0E2D69"/>
                </a:solidFill>
                <a:latin typeface="HSE Sans" panose="02000000000000000000" pitchFamily="2" charset="0"/>
              </a:defRPr>
            </a:lvl4pPr>
            <a:lvl5pPr marL="1828800" indent="0" algn="l">
              <a:lnSpc>
                <a:spcPct val="100000"/>
              </a:lnSpc>
              <a:spcBef>
                <a:spcPts val="1000"/>
              </a:spcBef>
              <a:buFont typeface="Arial" panose="020B0604020202020204" pitchFamily="34" charset="0"/>
              <a:buNone/>
              <a:defRPr sz="1300" b="0" i="0">
                <a:solidFill>
                  <a:srgbClr val="0E2D69"/>
                </a:solidFill>
                <a:latin typeface="HSE Sans" panose="02000000000000000000" pitchFamily="2" charset="0"/>
              </a:defRPr>
            </a:lvl5pPr>
          </a:lstStyle>
          <a:p>
            <a:r>
              <a:rPr lang="ru-RU" sz="1000" dirty="0">
                <a:latin typeface="HSE Sans" panose="02000000000000000000" pitchFamily="2" charset="0"/>
              </a:rPr>
              <a:t>Примечания, или любая другая пояснительная или дополнительная информация набираются шрифтом размером 10 </a:t>
            </a:r>
            <a:r>
              <a:rPr lang="en-GB" sz="1000" dirty="0" err="1">
                <a:latin typeface="HSE Sans" panose="02000000000000000000" pitchFamily="2" charset="0"/>
              </a:rPr>
              <a:t>pt</a:t>
            </a:r>
            <a:endParaRPr lang="ru-RU" sz="1000" dirty="0">
              <a:latin typeface="HSE Sans" panose="02000000000000000000" pitchFamily="2" charset="0"/>
            </a:endParaRPr>
          </a:p>
        </p:txBody>
      </p:sp>
      <p:sp>
        <p:nvSpPr>
          <p:cNvPr id="21" name="Диаграмма 7">
            <a:extLst>
              <a:ext uri="{FF2B5EF4-FFF2-40B4-BE49-F238E27FC236}">
                <a16:creationId xmlns:a16="http://schemas.microsoft.com/office/drawing/2014/main" id="{BCBBDD44-9DC9-F74E-979F-120A7BBD4EE1}"/>
              </a:ext>
            </a:extLst>
          </p:cNvPr>
          <p:cNvSpPr>
            <a:spLocks noGrp="1"/>
          </p:cNvSpPr>
          <p:nvPr>
            <p:ph type="chart" sz="quarter" idx="10"/>
          </p:nvPr>
        </p:nvSpPr>
        <p:spPr>
          <a:xfrm>
            <a:off x="5272097" y="1447790"/>
            <a:ext cx="6371768" cy="4289457"/>
          </a:xfrm>
        </p:spPr>
        <p:txBody>
          <a:bodyPr/>
          <a:lstStyle/>
          <a:p>
            <a:endParaRPr lang="ru-RU"/>
          </a:p>
        </p:txBody>
      </p:sp>
      <p:sp>
        <p:nvSpPr>
          <p:cNvPr id="23" name="Текст 22">
            <a:extLst>
              <a:ext uri="{FF2B5EF4-FFF2-40B4-BE49-F238E27FC236}">
                <a16:creationId xmlns:a16="http://schemas.microsoft.com/office/drawing/2014/main" id="{7C68DF7B-E804-E44B-83DF-5DC36AF76F43}"/>
              </a:ext>
            </a:extLst>
          </p:cNvPr>
          <p:cNvSpPr>
            <a:spLocks noGrp="1"/>
          </p:cNvSpPr>
          <p:nvPr>
            <p:ph type="body" sz="quarter" idx="17" hasCustomPrompt="1"/>
          </p:nvPr>
        </p:nvSpPr>
        <p:spPr>
          <a:xfrm>
            <a:off x="585788" y="1447064"/>
            <a:ext cx="4322762" cy="703205"/>
          </a:xfrm>
        </p:spPr>
        <p:txBody>
          <a:bodyPr>
            <a:noAutofit/>
          </a:bodyPr>
          <a:lstStyle>
            <a:lvl1pPr marL="0" indent="0">
              <a:buNone/>
              <a:defRPr sz="1600" b="0" i="0">
                <a:solidFill>
                  <a:srgbClr val="0E2D69"/>
                </a:solidFill>
                <a:latin typeface="HSE Sans" panose="02000000000000000000" pitchFamily="2" charset="0"/>
              </a:defRPr>
            </a:lvl1pPr>
            <a:lvl2pPr>
              <a:defRPr sz="1600" b="0" i="0">
                <a:solidFill>
                  <a:srgbClr val="0E2D69"/>
                </a:solidFill>
                <a:latin typeface="HSE Sans" panose="02000000000000000000" pitchFamily="2" charset="0"/>
              </a:defRPr>
            </a:lvl2pPr>
            <a:lvl3pPr>
              <a:defRPr sz="1600" b="0" i="0">
                <a:solidFill>
                  <a:srgbClr val="0E2D69"/>
                </a:solidFill>
                <a:latin typeface="HSE Sans" panose="02000000000000000000" pitchFamily="2" charset="0"/>
              </a:defRPr>
            </a:lvl3pPr>
            <a:lvl4pPr>
              <a:defRPr sz="1600" b="0" i="0">
                <a:solidFill>
                  <a:srgbClr val="0E2D69"/>
                </a:solidFill>
                <a:latin typeface="HSE Sans" panose="02000000000000000000" pitchFamily="2" charset="0"/>
              </a:defRPr>
            </a:lvl4pPr>
            <a:lvl5pPr>
              <a:defRPr sz="1600" b="0" i="0">
                <a:solidFill>
                  <a:srgbClr val="0E2D69"/>
                </a:solidFill>
                <a:latin typeface="HSE Sans" panose="02000000000000000000" pitchFamily="2" charset="0"/>
              </a:defRPr>
            </a:lvl5pPr>
          </a:lstStyle>
          <a:p>
            <a:r>
              <a:rPr lang="ru-RU" sz="1600" dirty="0">
                <a:solidFill>
                  <a:srgbClr val="102D69"/>
                </a:solidFill>
                <a:latin typeface="HSE Sans" panose="02000000000000000000" pitchFamily="2" charset="0"/>
              </a:rPr>
              <a:t>Название графика. Обратите внимание, что название графика набирается меньшим кеглем, чем заголовок</a:t>
            </a:r>
            <a:r>
              <a:rPr lang="en-GB" sz="1600" dirty="0">
                <a:solidFill>
                  <a:srgbClr val="102D69"/>
                </a:solidFill>
                <a:latin typeface="HSE Sans" panose="02000000000000000000" pitchFamily="2" charset="0"/>
              </a:rPr>
              <a:t> (16pt)</a:t>
            </a:r>
            <a:endParaRPr lang="ru-RU" sz="1600" dirty="0">
              <a:solidFill>
                <a:srgbClr val="102D69"/>
              </a:solidFill>
              <a:latin typeface="HSE Sans" panose="02000000000000000000" pitchFamily="2" charset="0"/>
            </a:endParaRPr>
          </a:p>
        </p:txBody>
      </p:sp>
      <p:sp>
        <p:nvSpPr>
          <p:cNvPr id="28" name="Текст 35">
            <a:extLst>
              <a:ext uri="{FF2B5EF4-FFF2-40B4-BE49-F238E27FC236}">
                <a16:creationId xmlns:a16="http://schemas.microsoft.com/office/drawing/2014/main" id="{89E931D8-2901-A54D-86EA-096E47B81880}"/>
              </a:ext>
            </a:extLst>
          </p:cNvPr>
          <p:cNvSpPr>
            <a:spLocks noGrp="1"/>
          </p:cNvSpPr>
          <p:nvPr>
            <p:ph type="body" sz="quarter" idx="12" hasCustomPrompt="1"/>
          </p:nvPr>
        </p:nvSpPr>
        <p:spPr>
          <a:xfrm>
            <a:off x="585898" y="2379663"/>
            <a:ext cx="4322531" cy="2399371"/>
          </a:xfrm>
        </p:spPr>
        <p:txBody>
          <a:bodyPr lIns="0" tIns="0" rIns="0">
            <a:normAutofit/>
          </a:bodyPr>
          <a:lstStyle>
            <a:lvl1pPr marL="0" marR="0" indent="0" algn="l" defTabSz="914400" rtl="0" eaLnBrk="1" fontAlgn="auto" latinLnBrk="0" hangingPunct="1">
              <a:lnSpc>
                <a:spcPct val="10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sz="1300" b="0" i="0">
                <a:solidFill>
                  <a:srgbClr val="0E2D69"/>
                </a:solidFill>
                <a:latin typeface="HSE Sans" panose="02000000000000000000" pitchFamily="2" charset="0"/>
              </a:defRPr>
            </a:lvl1pPr>
            <a:lvl2pPr marL="457200" indent="0" algn="l">
              <a:lnSpc>
                <a:spcPct val="100000"/>
              </a:lnSpc>
              <a:spcBef>
                <a:spcPts val="1000"/>
              </a:spcBef>
              <a:buFont typeface="Arial" panose="020B0604020202020204" pitchFamily="34" charset="0"/>
              <a:buNone/>
              <a:defRPr sz="1300" b="0" i="0">
                <a:solidFill>
                  <a:srgbClr val="0E2D69"/>
                </a:solidFill>
                <a:latin typeface="HSE Sans" panose="02000000000000000000" pitchFamily="2" charset="0"/>
              </a:defRPr>
            </a:lvl2pPr>
            <a:lvl3pPr marL="914400" indent="0" algn="l">
              <a:lnSpc>
                <a:spcPct val="100000"/>
              </a:lnSpc>
              <a:spcBef>
                <a:spcPts val="1000"/>
              </a:spcBef>
              <a:buFont typeface="Arial" panose="020B0604020202020204" pitchFamily="34" charset="0"/>
              <a:buNone/>
              <a:defRPr sz="1300" b="0" i="0">
                <a:solidFill>
                  <a:srgbClr val="0E2D69"/>
                </a:solidFill>
                <a:latin typeface="HSE Sans" panose="02000000000000000000" pitchFamily="2" charset="0"/>
              </a:defRPr>
            </a:lvl3pPr>
            <a:lvl4pPr marL="1371600" indent="0" algn="l">
              <a:lnSpc>
                <a:spcPct val="100000"/>
              </a:lnSpc>
              <a:spcBef>
                <a:spcPts val="1000"/>
              </a:spcBef>
              <a:buFont typeface="Arial" panose="020B0604020202020204" pitchFamily="34" charset="0"/>
              <a:buNone/>
              <a:defRPr sz="1300" b="0" i="0">
                <a:solidFill>
                  <a:srgbClr val="0E2D69"/>
                </a:solidFill>
                <a:latin typeface="HSE Sans" panose="02000000000000000000" pitchFamily="2" charset="0"/>
              </a:defRPr>
            </a:lvl4pPr>
            <a:lvl5pPr marL="1828800" indent="0" algn="l">
              <a:lnSpc>
                <a:spcPct val="100000"/>
              </a:lnSpc>
              <a:spcBef>
                <a:spcPts val="1000"/>
              </a:spcBef>
              <a:buFont typeface="Arial" panose="020B0604020202020204" pitchFamily="34" charset="0"/>
              <a:buNone/>
              <a:defRPr sz="1300" b="0" i="0">
                <a:solidFill>
                  <a:srgbClr val="0E2D69"/>
                </a:solidFill>
                <a:latin typeface="HSE Sans" panose="02000000000000000000" pitchFamily="2" charset="0"/>
              </a:defRPr>
            </a:lvl5pPr>
          </a:lstStyle>
          <a:p>
            <a:r>
              <a:rPr lang="en-GB" sz="1300" dirty="0">
                <a:latin typeface="HSE Sans" panose="02000000000000000000" pitchFamily="2" charset="0"/>
              </a:rPr>
              <a:t>Lorem ipsum </a:t>
            </a:r>
            <a:r>
              <a:rPr lang="en-GB" sz="1300" dirty="0" err="1">
                <a:latin typeface="HSE Sans" panose="02000000000000000000" pitchFamily="2" charset="0"/>
              </a:rPr>
              <a:t>dolor</a:t>
            </a:r>
            <a:r>
              <a:rPr lang="en-GB" sz="1300" dirty="0">
                <a:latin typeface="HSE Sans" panose="02000000000000000000" pitchFamily="2" charset="0"/>
              </a:rPr>
              <a:t> sit </a:t>
            </a:r>
            <a:r>
              <a:rPr lang="en-GB" sz="1300" dirty="0" err="1">
                <a:latin typeface="HSE Sans" panose="02000000000000000000" pitchFamily="2" charset="0"/>
              </a:rPr>
              <a:t>amet</a:t>
            </a:r>
            <a:r>
              <a:rPr lang="en-GB" sz="1300" dirty="0">
                <a:latin typeface="HSE Sans" panose="02000000000000000000" pitchFamily="2" charset="0"/>
              </a:rPr>
              <a:t>, </a:t>
            </a:r>
            <a:r>
              <a:rPr lang="en-GB" sz="1300" dirty="0" err="1">
                <a:latin typeface="HSE Sans" panose="02000000000000000000" pitchFamily="2" charset="0"/>
              </a:rPr>
              <a:t>consectetur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adipiscing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elit</a:t>
            </a:r>
            <a:r>
              <a:rPr lang="en-GB" sz="1300" dirty="0">
                <a:latin typeface="HSE Sans" panose="02000000000000000000" pitchFamily="2" charset="0"/>
              </a:rPr>
              <a:t>, </a:t>
            </a:r>
            <a:r>
              <a:rPr lang="en-GB" sz="1300" dirty="0" err="1">
                <a:latin typeface="HSE Sans" panose="02000000000000000000" pitchFamily="2" charset="0"/>
              </a:rPr>
              <a:t>sed</a:t>
            </a:r>
            <a:r>
              <a:rPr lang="en-GB" sz="1300" dirty="0">
                <a:latin typeface="HSE Sans" panose="02000000000000000000" pitchFamily="2" charset="0"/>
              </a:rPr>
              <a:t> do </a:t>
            </a:r>
            <a:r>
              <a:rPr lang="en-GB" sz="1300" dirty="0" err="1">
                <a:latin typeface="HSE Sans" panose="02000000000000000000" pitchFamily="2" charset="0"/>
              </a:rPr>
              <a:t>eiusmod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tempor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incididunt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ut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labore</a:t>
            </a:r>
            <a:r>
              <a:rPr lang="en-GB" sz="1300" dirty="0">
                <a:latin typeface="HSE Sans" panose="02000000000000000000" pitchFamily="2" charset="0"/>
              </a:rPr>
              <a:t> et dolore magna </a:t>
            </a:r>
            <a:r>
              <a:rPr lang="en-GB" sz="1300" dirty="0" err="1">
                <a:latin typeface="HSE Sans" panose="02000000000000000000" pitchFamily="2" charset="0"/>
              </a:rPr>
              <a:t>aliqua</a:t>
            </a:r>
            <a:r>
              <a:rPr lang="en-GB" sz="1300" dirty="0">
                <a:latin typeface="HSE Sans" panose="02000000000000000000" pitchFamily="2" charset="0"/>
              </a:rPr>
              <a:t>. Ut </a:t>
            </a:r>
            <a:r>
              <a:rPr lang="en-GB" sz="1300" dirty="0" err="1">
                <a:latin typeface="HSE Sans" panose="02000000000000000000" pitchFamily="2" charset="0"/>
              </a:rPr>
              <a:t>enim</a:t>
            </a:r>
            <a:r>
              <a:rPr lang="en-GB" sz="1300" dirty="0">
                <a:latin typeface="HSE Sans" panose="02000000000000000000" pitchFamily="2" charset="0"/>
              </a:rPr>
              <a:t> ad minim </a:t>
            </a:r>
            <a:r>
              <a:rPr lang="en-GB" sz="1300" dirty="0" err="1">
                <a:latin typeface="HSE Sans" panose="02000000000000000000" pitchFamily="2" charset="0"/>
              </a:rPr>
              <a:t>veniam</a:t>
            </a:r>
            <a:r>
              <a:rPr lang="en-GB" sz="1300" dirty="0">
                <a:latin typeface="HSE Sans" panose="02000000000000000000" pitchFamily="2" charset="0"/>
              </a:rPr>
              <a:t>, </a:t>
            </a:r>
            <a:r>
              <a:rPr lang="en-GB" sz="1300" dirty="0" err="1">
                <a:latin typeface="HSE Sans" panose="02000000000000000000" pitchFamily="2" charset="0"/>
              </a:rPr>
              <a:t>quis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nostrud</a:t>
            </a:r>
            <a:r>
              <a:rPr lang="en-GB" sz="1300" dirty="0">
                <a:latin typeface="HSE Sans" panose="02000000000000000000" pitchFamily="2" charset="0"/>
              </a:rPr>
              <a:t> exercitation </a:t>
            </a:r>
            <a:r>
              <a:rPr lang="en-GB" sz="1300" dirty="0" err="1">
                <a:latin typeface="HSE Sans" panose="02000000000000000000" pitchFamily="2" charset="0"/>
              </a:rPr>
              <a:t>ullamco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laboris</a:t>
            </a:r>
            <a:r>
              <a:rPr lang="en-GB" sz="1300" dirty="0">
                <a:latin typeface="HSE Sans" panose="02000000000000000000" pitchFamily="2" charset="0"/>
              </a:rPr>
              <a:t> nisi </a:t>
            </a:r>
            <a:r>
              <a:rPr lang="en-GB" sz="1300" dirty="0" err="1">
                <a:latin typeface="HSE Sans" panose="02000000000000000000" pitchFamily="2" charset="0"/>
              </a:rPr>
              <a:t>ut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aliquip</a:t>
            </a:r>
            <a:r>
              <a:rPr lang="en-GB" sz="1300" dirty="0">
                <a:latin typeface="HSE Sans" panose="02000000000000000000" pitchFamily="2" charset="0"/>
              </a:rPr>
              <a:t> ex </a:t>
            </a:r>
            <a:r>
              <a:rPr lang="en-GB" sz="1300" dirty="0" err="1">
                <a:latin typeface="HSE Sans" panose="02000000000000000000" pitchFamily="2" charset="0"/>
              </a:rPr>
              <a:t>ea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commodo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consequat</a:t>
            </a:r>
            <a:r>
              <a:rPr lang="en-GB" sz="1300" dirty="0">
                <a:latin typeface="HSE Sans" panose="02000000000000000000" pitchFamily="2" charset="0"/>
              </a:rPr>
              <a:t>. Duis </a:t>
            </a:r>
            <a:r>
              <a:rPr lang="en-GB" sz="1300" dirty="0" err="1">
                <a:latin typeface="HSE Sans" panose="02000000000000000000" pitchFamily="2" charset="0"/>
              </a:rPr>
              <a:t>aute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irure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dolor</a:t>
            </a:r>
            <a:r>
              <a:rPr lang="en-GB" sz="1300" dirty="0">
                <a:latin typeface="HSE Sans" panose="02000000000000000000" pitchFamily="2" charset="0"/>
              </a:rPr>
              <a:t> in </a:t>
            </a:r>
            <a:r>
              <a:rPr lang="en-GB" sz="1300" dirty="0" err="1">
                <a:latin typeface="HSE Sans" panose="02000000000000000000" pitchFamily="2" charset="0"/>
              </a:rPr>
              <a:t>reprehenderit</a:t>
            </a:r>
            <a:r>
              <a:rPr lang="en-GB" sz="1300" dirty="0">
                <a:latin typeface="HSE Sans" panose="02000000000000000000" pitchFamily="2" charset="0"/>
              </a:rPr>
              <a:t> in </a:t>
            </a:r>
            <a:r>
              <a:rPr lang="en-GB" sz="1300" dirty="0" err="1">
                <a:latin typeface="HSE Sans" panose="02000000000000000000" pitchFamily="2" charset="0"/>
              </a:rPr>
              <a:t>voluptate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velit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esse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cillum</a:t>
            </a:r>
            <a:r>
              <a:rPr lang="en-GB" sz="1300" dirty="0">
                <a:latin typeface="HSE Sans" panose="02000000000000000000" pitchFamily="2" charset="0"/>
              </a:rPr>
              <a:t> dolore </a:t>
            </a:r>
            <a:r>
              <a:rPr lang="en-GB" sz="1300" dirty="0" err="1">
                <a:latin typeface="HSE Sans" panose="02000000000000000000" pitchFamily="2" charset="0"/>
              </a:rPr>
              <a:t>eu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fugiat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nulla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pariatur</a:t>
            </a:r>
            <a:r>
              <a:rPr lang="en-GB" sz="1300" dirty="0">
                <a:latin typeface="HSE Sans" panose="02000000000000000000" pitchFamily="2" charset="0"/>
              </a:rPr>
              <a:t>. </a:t>
            </a:r>
            <a:r>
              <a:rPr lang="en-GB" sz="1300" dirty="0" err="1">
                <a:latin typeface="HSE Sans" panose="02000000000000000000" pitchFamily="2" charset="0"/>
              </a:rPr>
              <a:t>Excepteur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sint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occaecat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cupidatat</a:t>
            </a:r>
            <a:r>
              <a:rPr lang="en-GB" sz="1300" dirty="0">
                <a:latin typeface="HSE Sans" panose="02000000000000000000" pitchFamily="2" charset="0"/>
              </a:rPr>
              <a:t> non </a:t>
            </a:r>
            <a:r>
              <a:rPr lang="en-GB" sz="1300" dirty="0" err="1">
                <a:latin typeface="HSE Sans" panose="02000000000000000000" pitchFamily="2" charset="0"/>
              </a:rPr>
              <a:t>proident</a:t>
            </a:r>
            <a:r>
              <a:rPr lang="en-GB" sz="1300" dirty="0">
                <a:latin typeface="HSE Sans" panose="02000000000000000000" pitchFamily="2" charset="0"/>
              </a:rPr>
              <a:t>, sunt in culpa qui </a:t>
            </a:r>
            <a:r>
              <a:rPr lang="en-GB" sz="1300" dirty="0" err="1">
                <a:latin typeface="HSE Sans" panose="02000000000000000000" pitchFamily="2" charset="0"/>
              </a:rPr>
              <a:t>officia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deserunt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mollit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anim</a:t>
            </a:r>
            <a:r>
              <a:rPr lang="en-GB" sz="1300" dirty="0">
                <a:latin typeface="HSE Sans" panose="02000000000000000000" pitchFamily="2" charset="0"/>
              </a:rPr>
              <a:t> id </a:t>
            </a:r>
            <a:r>
              <a:rPr lang="en-GB" sz="1300" dirty="0" err="1">
                <a:latin typeface="HSE Sans" panose="02000000000000000000" pitchFamily="2" charset="0"/>
              </a:rPr>
              <a:t>est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laborum</a:t>
            </a:r>
            <a:r>
              <a:rPr lang="en-GB" sz="1300" dirty="0">
                <a:latin typeface="HSE Sans" panose="02000000000000000000" pitchFamily="2" charset="0"/>
              </a:rPr>
              <a:t>.</a:t>
            </a:r>
            <a:endParaRPr lang="ru-RU" sz="1300" dirty="0">
              <a:latin typeface="HSE Sans" panose="02000000000000000000" pitchFamily="2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764889845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Цифры"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Picture 4" descr="Icon&#10;&#10;Description automatically generated">
            <a:extLst>
              <a:ext uri="{FF2B5EF4-FFF2-40B4-BE49-F238E27FC236}">
                <a16:creationId xmlns:a16="http://schemas.microsoft.com/office/drawing/2014/main" id="{E9A64721-E55E-8749-B29E-51DD8955936F}"/>
              </a:ext>
            </a:extLst>
          </p:cNvPr>
          <p:cNvPicPr>
            <a:picLocks noChangeAspect="1"/>
          </p:cNvPicPr>
          <p:nvPr userDrawn="1"/>
        </p:nvPicPr>
        <p:blipFill>
          <a:blip r:embed="rId3"/>
          <a:stretch>
            <a:fillRect/>
          </a:stretch>
        </p:blipFill>
        <p:spPr>
          <a:xfrm>
            <a:off x="517199" y="464363"/>
            <a:ext cx="448276" cy="448276"/>
          </a:xfrm>
          <a:prstGeom prst="rect">
            <a:avLst/>
          </a:prstGeom>
        </p:spPr>
      </p:pic>
      <p:cxnSp>
        <p:nvCxnSpPr>
          <p:cNvPr id="7" name="Straight Connector 19">
            <a:extLst>
              <a:ext uri="{FF2B5EF4-FFF2-40B4-BE49-F238E27FC236}">
                <a16:creationId xmlns:a16="http://schemas.microsoft.com/office/drawing/2014/main" id="{B0C162B7-B84F-874A-960E-31F512518C6E}"/>
              </a:ext>
            </a:extLst>
          </p:cNvPr>
          <p:cNvCxnSpPr>
            <a:cxnSpLocks/>
          </p:cNvCxnSpPr>
          <p:nvPr userDrawn="1"/>
        </p:nvCxnSpPr>
        <p:spPr>
          <a:xfrm>
            <a:off x="3298686" y="464363"/>
            <a:ext cx="0" cy="586260"/>
          </a:xfrm>
          <a:prstGeom prst="line">
            <a:avLst/>
          </a:prstGeom>
          <a:ln w="12700">
            <a:solidFill>
              <a:srgbClr val="102D69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8" name="Straight Connector 21">
            <a:extLst>
              <a:ext uri="{FF2B5EF4-FFF2-40B4-BE49-F238E27FC236}">
                <a16:creationId xmlns:a16="http://schemas.microsoft.com/office/drawing/2014/main" id="{1CB321BB-9FE3-294F-85D8-AA7DC75CA4AF}"/>
              </a:ext>
            </a:extLst>
          </p:cNvPr>
          <p:cNvCxnSpPr>
            <a:cxnSpLocks/>
          </p:cNvCxnSpPr>
          <p:nvPr userDrawn="1"/>
        </p:nvCxnSpPr>
        <p:spPr>
          <a:xfrm>
            <a:off x="6099416" y="464363"/>
            <a:ext cx="0" cy="586260"/>
          </a:xfrm>
          <a:prstGeom prst="line">
            <a:avLst/>
          </a:prstGeom>
          <a:ln w="12700">
            <a:solidFill>
              <a:srgbClr val="102D69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9" name="Straight Connector 25">
            <a:extLst>
              <a:ext uri="{FF2B5EF4-FFF2-40B4-BE49-F238E27FC236}">
                <a16:creationId xmlns:a16="http://schemas.microsoft.com/office/drawing/2014/main" id="{0A610A45-8712-8A45-AFB3-931CF468EC32}"/>
              </a:ext>
            </a:extLst>
          </p:cNvPr>
          <p:cNvCxnSpPr>
            <a:cxnSpLocks/>
          </p:cNvCxnSpPr>
          <p:nvPr userDrawn="1"/>
        </p:nvCxnSpPr>
        <p:spPr>
          <a:xfrm>
            <a:off x="10277081" y="464363"/>
            <a:ext cx="0" cy="586260"/>
          </a:xfrm>
          <a:prstGeom prst="line">
            <a:avLst/>
          </a:prstGeom>
          <a:ln w="12700">
            <a:solidFill>
              <a:srgbClr val="102D69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0" name="TextBox 9">
            <a:extLst>
              <a:ext uri="{FF2B5EF4-FFF2-40B4-BE49-F238E27FC236}">
                <a16:creationId xmlns:a16="http://schemas.microsoft.com/office/drawing/2014/main" id="{30460EF6-ECAD-8941-8132-1B3E005D6067}"/>
              </a:ext>
            </a:extLst>
          </p:cNvPr>
          <p:cNvSpPr txBox="1"/>
          <p:nvPr userDrawn="1"/>
        </p:nvSpPr>
        <p:spPr>
          <a:xfrm>
            <a:off x="10410201" y="532278"/>
            <a:ext cx="671977" cy="307777"/>
          </a:xfrm>
          <a:prstGeom prst="rect">
            <a:avLst/>
          </a:prstGeom>
          <a:noFill/>
        </p:spPr>
        <p:txBody>
          <a:bodyPr wrap="square" lIns="0" tIns="0" rIns="0" bIns="0" rtlCol="0">
            <a:spAutoFit/>
          </a:bodyPr>
          <a:lstStyle/>
          <a:p>
            <a:fld id="{32AF94B5-93D7-5247-B727-C7089232F508}" type="slidenum">
              <a:rPr lang="ru-RU" sz="2000" smtClean="0">
                <a:solidFill>
                  <a:srgbClr val="102D69"/>
                </a:solidFill>
                <a:latin typeface="HSE Sans" panose="02000000000000000000" pitchFamily="2" charset="0"/>
              </a:rPr>
              <a:t>‹#›</a:t>
            </a:fld>
            <a:endParaRPr lang="ru-RU" sz="2000" dirty="0">
              <a:solidFill>
                <a:srgbClr val="102D69"/>
              </a:solidFill>
              <a:latin typeface="HSE Sans" panose="02000000000000000000" pitchFamily="2" charset="0"/>
            </a:endParaRPr>
          </a:p>
        </p:txBody>
      </p:sp>
      <p:cxnSp>
        <p:nvCxnSpPr>
          <p:cNvPr id="11" name="Straight Connector 59">
            <a:extLst>
              <a:ext uri="{FF2B5EF4-FFF2-40B4-BE49-F238E27FC236}">
                <a16:creationId xmlns:a16="http://schemas.microsoft.com/office/drawing/2014/main" id="{41AE56A2-5FAA-FD44-AE1A-338E1E304184}"/>
              </a:ext>
            </a:extLst>
          </p:cNvPr>
          <p:cNvCxnSpPr>
            <a:cxnSpLocks/>
          </p:cNvCxnSpPr>
          <p:nvPr userDrawn="1"/>
        </p:nvCxnSpPr>
        <p:spPr>
          <a:xfrm>
            <a:off x="11643868" y="464363"/>
            <a:ext cx="0" cy="586260"/>
          </a:xfrm>
          <a:prstGeom prst="line">
            <a:avLst/>
          </a:prstGeom>
          <a:ln w="12700">
            <a:solidFill>
              <a:srgbClr val="102D69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2" name="Текст 37">
            <a:extLst>
              <a:ext uri="{FF2B5EF4-FFF2-40B4-BE49-F238E27FC236}">
                <a16:creationId xmlns:a16="http://schemas.microsoft.com/office/drawing/2014/main" id="{D9986185-6D5E-FD48-A5CA-AF2D5B58A3E7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1143689" y="540904"/>
            <a:ext cx="1901825" cy="415925"/>
          </a:xfrm>
        </p:spPr>
        <p:txBody>
          <a:bodyPr lIns="0" tIns="0" rIns="0" bIns="0">
            <a:noAutofit/>
          </a:bodyPr>
          <a:lstStyle>
            <a:lvl1pPr marL="0" marR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sz="1000" b="0" i="0">
                <a:latin typeface="HSE Sans" panose="02000000000000000000" pitchFamily="2" charset="0"/>
              </a:defRPr>
            </a:lvl1pPr>
            <a:lvl2pPr marL="457200" indent="0">
              <a:lnSpc>
                <a:spcPct val="100000"/>
              </a:lnSpc>
              <a:buNone/>
              <a:defRPr sz="1000" b="0" i="0">
                <a:latin typeface="HSE Sans" panose="02000000000000000000" pitchFamily="2" charset="0"/>
              </a:defRPr>
            </a:lvl2pPr>
            <a:lvl3pPr marL="914400" indent="0">
              <a:lnSpc>
                <a:spcPct val="100000"/>
              </a:lnSpc>
              <a:buNone/>
              <a:defRPr sz="1000" b="0" i="0">
                <a:latin typeface="HSE Sans" panose="02000000000000000000" pitchFamily="2" charset="0"/>
              </a:defRPr>
            </a:lvl3pPr>
            <a:lvl4pPr marL="1371600" indent="0">
              <a:lnSpc>
                <a:spcPct val="100000"/>
              </a:lnSpc>
              <a:buNone/>
              <a:defRPr sz="1000" b="0" i="0">
                <a:latin typeface="HSE Sans" panose="02000000000000000000" pitchFamily="2" charset="0"/>
              </a:defRPr>
            </a:lvl4pPr>
            <a:lvl5pPr marL="1828800" indent="0">
              <a:lnSpc>
                <a:spcPct val="100000"/>
              </a:lnSpc>
              <a:buNone/>
              <a:defRPr sz="1000" b="0" i="0">
                <a:latin typeface="HSE Sans" panose="02000000000000000000" pitchFamily="2" charset="0"/>
              </a:defRPr>
            </a:lvl5pPr>
          </a:lstStyle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ru-RU" sz="1000" dirty="0">
                <a:latin typeface="HSE Sans" panose="02000000000000000000" pitchFamily="2" charset="0"/>
              </a:rPr>
              <a:t>Название подразделения</a:t>
            </a:r>
            <a:br>
              <a:rPr lang="ru-RU" sz="1000" dirty="0">
                <a:latin typeface="HSE Sans" panose="02000000000000000000" pitchFamily="2" charset="0"/>
              </a:rPr>
            </a:br>
            <a:r>
              <a:rPr lang="ru-RU" sz="1000" dirty="0">
                <a:latin typeface="HSE Sans" panose="02000000000000000000" pitchFamily="2" charset="0"/>
              </a:rPr>
              <a:t>в две или три строки</a:t>
            </a:r>
            <a:r>
              <a:rPr lang="en-GB" sz="1000" dirty="0">
                <a:latin typeface="HSE Sans" panose="02000000000000000000" pitchFamily="2" charset="0"/>
              </a:rPr>
              <a:t> (10pt)</a:t>
            </a:r>
            <a:endParaRPr lang="ru-RU" sz="1000" dirty="0">
              <a:latin typeface="HSE Sans" panose="02000000000000000000" pitchFamily="2" charset="0"/>
            </a:endParaRPr>
          </a:p>
        </p:txBody>
      </p:sp>
      <p:sp>
        <p:nvSpPr>
          <p:cNvPr id="13" name="Текст 39">
            <a:extLst>
              <a:ext uri="{FF2B5EF4-FFF2-40B4-BE49-F238E27FC236}">
                <a16:creationId xmlns:a16="http://schemas.microsoft.com/office/drawing/2014/main" id="{5DBFD327-E3A8-944A-AABF-7D813AD0F13C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3459163" y="548720"/>
            <a:ext cx="2070100" cy="408109"/>
          </a:xfrm>
        </p:spPr>
        <p:txBody>
          <a:bodyPr lIns="0" tIns="0" rIns="0" bIns="0">
            <a:noAutofit/>
          </a:bodyPr>
          <a:lstStyle>
            <a:lvl1pPr marL="0" indent="0">
              <a:lnSpc>
                <a:spcPct val="100000"/>
              </a:lnSpc>
              <a:spcBef>
                <a:spcPts val="0"/>
              </a:spcBef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1pPr>
            <a:lvl2pPr marL="4572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2pPr>
            <a:lvl3pPr marL="9144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3pPr>
            <a:lvl4pPr marL="13716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4pPr>
            <a:lvl5pPr marL="18288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5pPr>
          </a:lstStyle>
          <a:p>
            <a:r>
              <a:rPr lang="ru-RU" sz="1000" dirty="0">
                <a:latin typeface="HSE Sans" panose="02000000000000000000" pitchFamily="2" charset="0"/>
              </a:rPr>
              <a:t>Название презентации может быть набрано в две или три строки</a:t>
            </a:r>
            <a:r>
              <a:rPr lang="en-GB" sz="1000" dirty="0">
                <a:latin typeface="HSE Sans" panose="02000000000000000000" pitchFamily="2" charset="0"/>
              </a:rPr>
              <a:t> (10pt)</a:t>
            </a:r>
            <a:endParaRPr lang="ru-RU" sz="1000" dirty="0">
              <a:latin typeface="HSE Sans" panose="02000000000000000000" pitchFamily="2" charset="0"/>
            </a:endParaRPr>
          </a:p>
        </p:txBody>
      </p:sp>
      <p:sp>
        <p:nvSpPr>
          <p:cNvPr id="15" name="Текст 39">
            <a:extLst>
              <a:ext uri="{FF2B5EF4-FFF2-40B4-BE49-F238E27FC236}">
                <a16:creationId xmlns:a16="http://schemas.microsoft.com/office/drawing/2014/main" id="{D206FCE0-05C3-2C45-A7D6-1FC287C017BE}"/>
              </a:ext>
            </a:extLst>
          </p:cNvPr>
          <p:cNvSpPr>
            <a:spLocks noGrp="1"/>
          </p:cNvSpPr>
          <p:nvPr>
            <p:ph type="body" sz="quarter" idx="15" hasCustomPrompt="1"/>
          </p:nvPr>
        </p:nvSpPr>
        <p:spPr>
          <a:xfrm>
            <a:off x="6259892" y="548720"/>
            <a:ext cx="2070100" cy="408109"/>
          </a:xfrm>
        </p:spPr>
        <p:txBody>
          <a:bodyPr lIns="0" tIns="0" rIns="0" bIns="0">
            <a:noAutofit/>
          </a:bodyPr>
          <a:lstStyle>
            <a:lvl1pPr marL="0" indent="0">
              <a:lnSpc>
                <a:spcPct val="100000"/>
              </a:lnSpc>
              <a:spcBef>
                <a:spcPts val="0"/>
              </a:spcBef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1pPr>
            <a:lvl2pPr marL="4572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2pPr>
            <a:lvl3pPr marL="9144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3pPr>
            <a:lvl4pPr marL="13716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4pPr>
            <a:lvl5pPr marL="18288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5pPr>
          </a:lstStyle>
          <a:p>
            <a:r>
              <a:rPr lang="ru-RU" sz="1000" dirty="0">
                <a:latin typeface="HSE Sans" panose="02000000000000000000" pitchFamily="2" charset="0"/>
              </a:rPr>
              <a:t>Название раздела может быть набрано в две или три строки</a:t>
            </a:r>
            <a:r>
              <a:rPr lang="en-GB" sz="1000" dirty="0">
                <a:latin typeface="HSE Sans" panose="02000000000000000000" pitchFamily="2" charset="0"/>
              </a:rPr>
              <a:t> (10pt)</a:t>
            </a:r>
            <a:endParaRPr lang="ru-RU" sz="1000" dirty="0">
              <a:latin typeface="HSE Sans" panose="02000000000000000000" pitchFamily="2" charset="0"/>
            </a:endParaRPr>
          </a:p>
        </p:txBody>
      </p:sp>
      <p:sp>
        <p:nvSpPr>
          <p:cNvPr id="17" name="Заголовок 31">
            <a:extLst>
              <a:ext uri="{FF2B5EF4-FFF2-40B4-BE49-F238E27FC236}">
                <a16:creationId xmlns:a16="http://schemas.microsoft.com/office/drawing/2014/main" id="{3B28B62E-5EE9-834C-9BB6-BD66079B8164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585897" y="1447790"/>
            <a:ext cx="11057955" cy="777025"/>
          </a:xfrm>
        </p:spPr>
        <p:txBody>
          <a:bodyPr lIns="0" tIns="0" rIns="0" bIns="0" anchor="t">
            <a:normAutofit/>
          </a:bodyPr>
          <a:lstStyle>
            <a:lvl1pPr>
              <a:lnSpc>
                <a:spcPct val="100000"/>
              </a:lnSpc>
              <a:defRPr sz="2400" b="0" i="0">
                <a:latin typeface="HSE Sans" panose="02000000000000000000" pitchFamily="2" charset="0"/>
              </a:defRPr>
            </a:lvl1pPr>
          </a:lstStyle>
          <a:p>
            <a:r>
              <a:rPr lang="ru-RU" sz="2400" dirty="0">
                <a:solidFill>
                  <a:srgbClr val="102D69"/>
                </a:solidFill>
                <a:latin typeface="HSE Sans" panose="02000000000000000000" pitchFamily="2" charset="0"/>
              </a:rPr>
              <a:t>Заголовок может быть набран в две или три строки</a:t>
            </a:r>
            <a:r>
              <a:rPr lang="en-GB" sz="2400" dirty="0">
                <a:solidFill>
                  <a:srgbClr val="102D69"/>
                </a:solidFill>
                <a:latin typeface="HSE Sans" panose="02000000000000000000" pitchFamily="2" charset="0"/>
              </a:rPr>
              <a:t> (24 </a:t>
            </a:r>
            <a:r>
              <a:rPr lang="en-GB" sz="2400" dirty="0" err="1">
                <a:solidFill>
                  <a:srgbClr val="102D69"/>
                </a:solidFill>
                <a:latin typeface="HSE Sans" panose="02000000000000000000" pitchFamily="2" charset="0"/>
              </a:rPr>
              <a:t>pt</a:t>
            </a:r>
            <a:r>
              <a:rPr lang="en-GB" sz="2400" dirty="0">
                <a:solidFill>
                  <a:srgbClr val="102D69"/>
                </a:solidFill>
                <a:latin typeface="HSE Sans" panose="02000000000000000000" pitchFamily="2" charset="0"/>
              </a:rPr>
              <a:t>)</a:t>
            </a:r>
            <a:endParaRPr lang="ru-RU" sz="2400" dirty="0">
              <a:solidFill>
                <a:srgbClr val="102D69"/>
              </a:solidFill>
              <a:latin typeface="HSE Sans" panose="02000000000000000000" pitchFamily="2" charset="0"/>
            </a:endParaRPr>
          </a:p>
        </p:txBody>
      </p:sp>
      <p:sp>
        <p:nvSpPr>
          <p:cNvPr id="24" name="Текст 35">
            <a:extLst>
              <a:ext uri="{FF2B5EF4-FFF2-40B4-BE49-F238E27FC236}">
                <a16:creationId xmlns:a16="http://schemas.microsoft.com/office/drawing/2014/main" id="{621215DE-C1FD-2B4C-B236-AF679CF906BE}"/>
              </a:ext>
            </a:extLst>
          </p:cNvPr>
          <p:cNvSpPr>
            <a:spLocks noGrp="1"/>
          </p:cNvSpPr>
          <p:nvPr>
            <p:ph type="body" sz="quarter" idx="12" hasCustomPrompt="1"/>
          </p:nvPr>
        </p:nvSpPr>
        <p:spPr>
          <a:xfrm>
            <a:off x="575076" y="4103994"/>
            <a:ext cx="2758143" cy="1569661"/>
          </a:xfrm>
        </p:spPr>
        <p:txBody>
          <a:bodyPr lIns="0" tIns="0" rIns="0">
            <a:normAutofit/>
          </a:bodyPr>
          <a:lstStyle>
            <a:lvl1pPr marL="0" marR="0" indent="0" algn="l" defTabSz="914400" rtl="0" eaLnBrk="1" fontAlgn="auto" latinLnBrk="0" hangingPunct="1">
              <a:lnSpc>
                <a:spcPct val="10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sz="1300" b="0" i="0">
                <a:solidFill>
                  <a:srgbClr val="0E2D69"/>
                </a:solidFill>
                <a:latin typeface="HSE Sans" panose="02000000000000000000" pitchFamily="2" charset="0"/>
              </a:defRPr>
            </a:lvl1pPr>
            <a:lvl2pPr marL="457200" indent="0" algn="l">
              <a:lnSpc>
                <a:spcPct val="100000"/>
              </a:lnSpc>
              <a:spcBef>
                <a:spcPts val="1000"/>
              </a:spcBef>
              <a:buFont typeface="Arial" panose="020B0604020202020204" pitchFamily="34" charset="0"/>
              <a:buNone/>
              <a:defRPr sz="1300" b="0" i="0">
                <a:solidFill>
                  <a:srgbClr val="0E2D69"/>
                </a:solidFill>
                <a:latin typeface="HSE Sans" panose="02000000000000000000" pitchFamily="2" charset="0"/>
              </a:defRPr>
            </a:lvl2pPr>
            <a:lvl3pPr marL="914400" indent="0" algn="l">
              <a:lnSpc>
                <a:spcPct val="100000"/>
              </a:lnSpc>
              <a:spcBef>
                <a:spcPts val="1000"/>
              </a:spcBef>
              <a:buFont typeface="Arial" panose="020B0604020202020204" pitchFamily="34" charset="0"/>
              <a:buNone/>
              <a:defRPr sz="1300" b="0" i="0">
                <a:solidFill>
                  <a:srgbClr val="0E2D69"/>
                </a:solidFill>
                <a:latin typeface="HSE Sans" panose="02000000000000000000" pitchFamily="2" charset="0"/>
              </a:defRPr>
            </a:lvl3pPr>
            <a:lvl4pPr marL="1371600" indent="0" algn="l">
              <a:lnSpc>
                <a:spcPct val="100000"/>
              </a:lnSpc>
              <a:spcBef>
                <a:spcPts val="1000"/>
              </a:spcBef>
              <a:buFont typeface="Arial" panose="020B0604020202020204" pitchFamily="34" charset="0"/>
              <a:buNone/>
              <a:defRPr sz="1300" b="0" i="0">
                <a:solidFill>
                  <a:srgbClr val="0E2D69"/>
                </a:solidFill>
                <a:latin typeface="HSE Sans" panose="02000000000000000000" pitchFamily="2" charset="0"/>
              </a:defRPr>
            </a:lvl4pPr>
            <a:lvl5pPr marL="1828800" indent="0" algn="l">
              <a:lnSpc>
                <a:spcPct val="100000"/>
              </a:lnSpc>
              <a:spcBef>
                <a:spcPts val="1000"/>
              </a:spcBef>
              <a:buFont typeface="Arial" panose="020B0604020202020204" pitchFamily="34" charset="0"/>
              <a:buNone/>
              <a:defRPr sz="1300" b="0" i="0">
                <a:solidFill>
                  <a:srgbClr val="0E2D69"/>
                </a:solidFill>
                <a:latin typeface="HSE Sans" panose="02000000000000000000" pitchFamily="2" charset="0"/>
              </a:defRPr>
            </a:lvl5pPr>
          </a:lstStyle>
          <a:p>
            <a:r>
              <a:rPr lang="ru-RU" sz="1300" dirty="0">
                <a:latin typeface="HSE Sans" panose="02000000000000000000" pitchFamily="2" charset="0"/>
              </a:rPr>
              <a:t>Если у вас мало данных, то не переживайте. Сделайте несколько крупных цифр и аккуратные подписи к ним, это позволит подать информацию красиво и аккуратно.</a:t>
            </a:r>
          </a:p>
        </p:txBody>
      </p:sp>
      <p:sp>
        <p:nvSpPr>
          <p:cNvPr id="25" name="Текст 35">
            <a:extLst>
              <a:ext uri="{FF2B5EF4-FFF2-40B4-BE49-F238E27FC236}">
                <a16:creationId xmlns:a16="http://schemas.microsoft.com/office/drawing/2014/main" id="{8BC2F90D-0CE0-574C-A7C1-EAA3E6F1AB56}"/>
              </a:ext>
            </a:extLst>
          </p:cNvPr>
          <p:cNvSpPr>
            <a:spLocks noGrp="1"/>
          </p:cNvSpPr>
          <p:nvPr>
            <p:ph type="body" sz="quarter" idx="16" hasCustomPrompt="1"/>
          </p:nvPr>
        </p:nvSpPr>
        <p:spPr>
          <a:xfrm>
            <a:off x="4047007" y="4103994"/>
            <a:ext cx="2757612" cy="1569661"/>
          </a:xfrm>
        </p:spPr>
        <p:txBody>
          <a:bodyPr lIns="0" tIns="0" rIns="0">
            <a:normAutofit/>
          </a:bodyPr>
          <a:lstStyle>
            <a:lvl1pPr marL="0" marR="0" indent="0" algn="l" defTabSz="914400" rtl="0" eaLnBrk="1" fontAlgn="auto" latinLnBrk="0" hangingPunct="1">
              <a:lnSpc>
                <a:spcPct val="10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sz="1300" b="0" i="0">
                <a:solidFill>
                  <a:srgbClr val="0E2D69"/>
                </a:solidFill>
                <a:latin typeface="HSE Sans" panose="02000000000000000000" pitchFamily="2" charset="0"/>
              </a:defRPr>
            </a:lvl1pPr>
            <a:lvl2pPr marL="457200" indent="0" algn="l">
              <a:lnSpc>
                <a:spcPct val="100000"/>
              </a:lnSpc>
              <a:spcBef>
                <a:spcPts val="1000"/>
              </a:spcBef>
              <a:buFont typeface="Arial" panose="020B0604020202020204" pitchFamily="34" charset="0"/>
              <a:buNone/>
              <a:defRPr sz="1300" b="0" i="0">
                <a:solidFill>
                  <a:srgbClr val="0E2D69"/>
                </a:solidFill>
                <a:latin typeface="HSE Sans" panose="02000000000000000000" pitchFamily="2" charset="0"/>
              </a:defRPr>
            </a:lvl2pPr>
            <a:lvl3pPr marL="914400" indent="0" algn="l">
              <a:lnSpc>
                <a:spcPct val="100000"/>
              </a:lnSpc>
              <a:spcBef>
                <a:spcPts val="1000"/>
              </a:spcBef>
              <a:buFont typeface="Arial" panose="020B0604020202020204" pitchFamily="34" charset="0"/>
              <a:buNone/>
              <a:defRPr sz="1300" b="0" i="0">
                <a:solidFill>
                  <a:srgbClr val="0E2D69"/>
                </a:solidFill>
                <a:latin typeface="HSE Sans" panose="02000000000000000000" pitchFamily="2" charset="0"/>
              </a:defRPr>
            </a:lvl3pPr>
            <a:lvl4pPr marL="1371600" indent="0" algn="l">
              <a:lnSpc>
                <a:spcPct val="100000"/>
              </a:lnSpc>
              <a:spcBef>
                <a:spcPts val="1000"/>
              </a:spcBef>
              <a:buFont typeface="Arial" panose="020B0604020202020204" pitchFamily="34" charset="0"/>
              <a:buNone/>
              <a:defRPr sz="1300" b="0" i="0">
                <a:solidFill>
                  <a:srgbClr val="0E2D69"/>
                </a:solidFill>
                <a:latin typeface="HSE Sans" panose="02000000000000000000" pitchFamily="2" charset="0"/>
              </a:defRPr>
            </a:lvl4pPr>
            <a:lvl5pPr marL="1828800" indent="0" algn="l">
              <a:lnSpc>
                <a:spcPct val="100000"/>
              </a:lnSpc>
              <a:spcBef>
                <a:spcPts val="1000"/>
              </a:spcBef>
              <a:buFont typeface="Arial" panose="020B0604020202020204" pitchFamily="34" charset="0"/>
              <a:buNone/>
              <a:defRPr sz="1300" b="0" i="0">
                <a:solidFill>
                  <a:srgbClr val="0E2D69"/>
                </a:solidFill>
                <a:latin typeface="HSE Sans" panose="02000000000000000000" pitchFamily="2" charset="0"/>
              </a:defRPr>
            </a:lvl5pPr>
          </a:lstStyle>
          <a:p>
            <a:r>
              <a:rPr lang="ru-RU" sz="1300" dirty="0">
                <a:latin typeface="HSE Sans" panose="02000000000000000000" pitchFamily="2" charset="0"/>
              </a:rPr>
              <a:t>Если у вас мало данных, то не переживайте. Сделайте несколько крупных цифр и аккуратные подписи к ним, это позволит подать информацию красиво и аккуратно.</a:t>
            </a:r>
          </a:p>
        </p:txBody>
      </p:sp>
      <p:sp>
        <p:nvSpPr>
          <p:cNvPr id="26" name="Текст 35">
            <a:extLst>
              <a:ext uri="{FF2B5EF4-FFF2-40B4-BE49-F238E27FC236}">
                <a16:creationId xmlns:a16="http://schemas.microsoft.com/office/drawing/2014/main" id="{239E188B-2696-8A48-9F8A-36223EEF61E9}"/>
              </a:ext>
            </a:extLst>
          </p:cNvPr>
          <p:cNvSpPr>
            <a:spLocks noGrp="1"/>
          </p:cNvSpPr>
          <p:nvPr>
            <p:ph type="body" sz="quarter" idx="17" hasCustomPrompt="1"/>
          </p:nvPr>
        </p:nvSpPr>
        <p:spPr>
          <a:xfrm>
            <a:off x="7518938" y="4103994"/>
            <a:ext cx="2757612" cy="1569661"/>
          </a:xfrm>
        </p:spPr>
        <p:txBody>
          <a:bodyPr lIns="0" tIns="0" rIns="0">
            <a:normAutofit/>
          </a:bodyPr>
          <a:lstStyle>
            <a:lvl1pPr marL="0" marR="0" indent="0" algn="l" defTabSz="914400" rtl="0" eaLnBrk="1" fontAlgn="auto" latinLnBrk="0" hangingPunct="1">
              <a:lnSpc>
                <a:spcPct val="10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sz="1300" b="0" i="0">
                <a:solidFill>
                  <a:srgbClr val="0E2D69"/>
                </a:solidFill>
                <a:latin typeface="HSE Sans" panose="02000000000000000000" pitchFamily="2" charset="0"/>
              </a:defRPr>
            </a:lvl1pPr>
            <a:lvl2pPr marL="457200" indent="0" algn="l">
              <a:lnSpc>
                <a:spcPct val="100000"/>
              </a:lnSpc>
              <a:spcBef>
                <a:spcPts val="1000"/>
              </a:spcBef>
              <a:buFont typeface="Arial" panose="020B0604020202020204" pitchFamily="34" charset="0"/>
              <a:buNone/>
              <a:defRPr sz="1300" b="0" i="0">
                <a:solidFill>
                  <a:srgbClr val="0E2D69"/>
                </a:solidFill>
                <a:latin typeface="HSE Sans" panose="02000000000000000000" pitchFamily="2" charset="0"/>
              </a:defRPr>
            </a:lvl2pPr>
            <a:lvl3pPr marL="914400" indent="0" algn="l">
              <a:lnSpc>
                <a:spcPct val="100000"/>
              </a:lnSpc>
              <a:spcBef>
                <a:spcPts val="1000"/>
              </a:spcBef>
              <a:buFont typeface="Arial" panose="020B0604020202020204" pitchFamily="34" charset="0"/>
              <a:buNone/>
              <a:defRPr sz="1300" b="0" i="0">
                <a:solidFill>
                  <a:srgbClr val="0E2D69"/>
                </a:solidFill>
                <a:latin typeface="HSE Sans" panose="02000000000000000000" pitchFamily="2" charset="0"/>
              </a:defRPr>
            </a:lvl3pPr>
            <a:lvl4pPr marL="1371600" indent="0" algn="l">
              <a:lnSpc>
                <a:spcPct val="100000"/>
              </a:lnSpc>
              <a:spcBef>
                <a:spcPts val="1000"/>
              </a:spcBef>
              <a:buFont typeface="Arial" panose="020B0604020202020204" pitchFamily="34" charset="0"/>
              <a:buNone/>
              <a:defRPr sz="1300" b="0" i="0">
                <a:solidFill>
                  <a:srgbClr val="0E2D69"/>
                </a:solidFill>
                <a:latin typeface="HSE Sans" panose="02000000000000000000" pitchFamily="2" charset="0"/>
              </a:defRPr>
            </a:lvl4pPr>
            <a:lvl5pPr marL="1828800" indent="0" algn="l">
              <a:lnSpc>
                <a:spcPct val="100000"/>
              </a:lnSpc>
              <a:spcBef>
                <a:spcPts val="1000"/>
              </a:spcBef>
              <a:buFont typeface="Arial" panose="020B0604020202020204" pitchFamily="34" charset="0"/>
              <a:buNone/>
              <a:defRPr sz="1300" b="0" i="0">
                <a:solidFill>
                  <a:srgbClr val="0E2D69"/>
                </a:solidFill>
                <a:latin typeface="HSE Sans" panose="02000000000000000000" pitchFamily="2" charset="0"/>
              </a:defRPr>
            </a:lvl5pPr>
          </a:lstStyle>
          <a:p>
            <a:r>
              <a:rPr lang="ru-RU" sz="1300" dirty="0">
                <a:latin typeface="HSE Sans" panose="02000000000000000000" pitchFamily="2" charset="0"/>
              </a:rPr>
              <a:t>Если у вас мало данных, то не переживайте. Сделайте несколько крупных цифр и аккуратные подписи к ним, это позволит подать информацию красиво и аккуратно.</a:t>
            </a:r>
          </a:p>
        </p:txBody>
      </p:sp>
      <p:sp>
        <p:nvSpPr>
          <p:cNvPr id="28" name="Текст 27">
            <a:extLst>
              <a:ext uri="{FF2B5EF4-FFF2-40B4-BE49-F238E27FC236}">
                <a16:creationId xmlns:a16="http://schemas.microsoft.com/office/drawing/2014/main" id="{379BF4C6-F899-294C-B88E-8363AFBEEC2A}"/>
              </a:ext>
            </a:extLst>
          </p:cNvPr>
          <p:cNvSpPr>
            <a:spLocks noGrp="1"/>
          </p:cNvSpPr>
          <p:nvPr>
            <p:ph type="body" sz="quarter" idx="18" hasCustomPrompt="1"/>
          </p:nvPr>
        </p:nvSpPr>
        <p:spPr>
          <a:xfrm>
            <a:off x="575076" y="2710235"/>
            <a:ext cx="2758143" cy="1164116"/>
          </a:xfrm>
        </p:spPr>
        <p:txBody>
          <a:bodyPr lIns="0" tIns="0" rIns="0" bIns="0">
            <a:noAutofit/>
          </a:bodyPr>
          <a:lstStyle>
            <a:lvl1pPr marL="0" indent="0">
              <a:buNone/>
              <a:defRPr sz="9600">
                <a:latin typeface="HSE Sans" panose="02000000000000000000" pitchFamily="2" charset="0"/>
              </a:defRPr>
            </a:lvl1pPr>
            <a:lvl2pPr>
              <a:defRPr sz="9600">
                <a:latin typeface="HSE Sans" panose="02000000000000000000" pitchFamily="2" charset="0"/>
              </a:defRPr>
            </a:lvl2pPr>
            <a:lvl3pPr>
              <a:defRPr sz="9600">
                <a:latin typeface="HSE Sans" panose="02000000000000000000" pitchFamily="2" charset="0"/>
              </a:defRPr>
            </a:lvl3pPr>
            <a:lvl4pPr>
              <a:defRPr sz="9600">
                <a:latin typeface="HSE Sans" panose="02000000000000000000" pitchFamily="2" charset="0"/>
              </a:defRPr>
            </a:lvl4pPr>
            <a:lvl5pPr>
              <a:defRPr sz="9600">
                <a:latin typeface="HSE Sans" panose="02000000000000000000" pitchFamily="2" charset="0"/>
              </a:defRPr>
            </a:lvl5pPr>
          </a:lstStyle>
          <a:p>
            <a:pPr lvl="0"/>
            <a:r>
              <a:rPr lang="ru-RU" sz="9600" dirty="0">
                <a:solidFill>
                  <a:srgbClr val="102D69"/>
                </a:solidFill>
                <a:latin typeface="HSE Sans" panose="02000000000000000000" pitchFamily="2" charset="0"/>
              </a:rPr>
              <a:t>152</a:t>
            </a:r>
            <a:endParaRPr lang="ru-RU" dirty="0"/>
          </a:p>
        </p:txBody>
      </p:sp>
      <p:sp>
        <p:nvSpPr>
          <p:cNvPr id="29" name="Текст 27">
            <a:extLst>
              <a:ext uri="{FF2B5EF4-FFF2-40B4-BE49-F238E27FC236}">
                <a16:creationId xmlns:a16="http://schemas.microsoft.com/office/drawing/2014/main" id="{DE7F352B-F6D9-B545-A835-443A55956E74}"/>
              </a:ext>
            </a:extLst>
          </p:cNvPr>
          <p:cNvSpPr>
            <a:spLocks noGrp="1"/>
          </p:cNvSpPr>
          <p:nvPr>
            <p:ph type="body" sz="quarter" idx="19" hasCustomPrompt="1"/>
          </p:nvPr>
        </p:nvSpPr>
        <p:spPr>
          <a:xfrm>
            <a:off x="4047007" y="2710235"/>
            <a:ext cx="2758143" cy="1164116"/>
          </a:xfrm>
        </p:spPr>
        <p:txBody>
          <a:bodyPr lIns="0" tIns="0" rIns="0" bIns="0">
            <a:noAutofit/>
          </a:bodyPr>
          <a:lstStyle>
            <a:lvl1pPr marL="0" indent="0">
              <a:buNone/>
              <a:defRPr sz="9600">
                <a:latin typeface="HSE Sans" panose="02000000000000000000" pitchFamily="2" charset="0"/>
              </a:defRPr>
            </a:lvl1pPr>
            <a:lvl2pPr>
              <a:defRPr sz="9600">
                <a:latin typeface="HSE Sans" panose="02000000000000000000" pitchFamily="2" charset="0"/>
              </a:defRPr>
            </a:lvl2pPr>
            <a:lvl3pPr>
              <a:defRPr sz="9600">
                <a:latin typeface="HSE Sans" panose="02000000000000000000" pitchFamily="2" charset="0"/>
              </a:defRPr>
            </a:lvl3pPr>
            <a:lvl4pPr>
              <a:defRPr sz="9600">
                <a:latin typeface="HSE Sans" panose="02000000000000000000" pitchFamily="2" charset="0"/>
              </a:defRPr>
            </a:lvl4pPr>
            <a:lvl5pPr>
              <a:defRPr sz="9600">
                <a:latin typeface="HSE Sans" panose="02000000000000000000" pitchFamily="2" charset="0"/>
              </a:defRPr>
            </a:lvl5pPr>
          </a:lstStyle>
          <a:p>
            <a:pPr lvl="0"/>
            <a:r>
              <a:rPr lang="ru-RU" sz="9600" dirty="0">
                <a:solidFill>
                  <a:srgbClr val="102D69"/>
                </a:solidFill>
                <a:latin typeface="HSE Sans" panose="02000000000000000000" pitchFamily="2" charset="0"/>
              </a:rPr>
              <a:t>95</a:t>
            </a:r>
            <a:endParaRPr lang="ru-RU" dirty="0"/>
          </a:p>
        </p:txBody>
      </p:sp>
      <p:sp>
        <p:nvSpPr>
          <p:cNvPr id="30" name="Текст 27">
            <a:extLst>
              <a:ext uri="{FF2B5EF4-FFF2-40B4-BE49-F238E27FC236}">
                <a16:creationId xmlns:a16="http://schemas.microsoft.com/office/drawing/2014/main" id="{D1D5AF9F-C1B0-7842-8789-1DB8963D981B}"/>
              </a:ext>
            </a:extLst>
          </p:cNvPr>
          <p:cNvSpPr>
            <a:spLocks noGrp="1"/>
          </p:cNvSpPr>
          <p:nvPr>
            <p:ph type="body" sz="quarter" idx="20" hasCustomPrompt="1"/>
          </p:nvPr>
        </p:nvSpPr>
        <p:spPr>
          <a:xfrm>
            <a:off x="7518938" y="2710235"/>
            <a:ext cx="2758143" cy="1164116"/>
          </a:xfrm>
        </p:spPr>
        <p:txBody>
          <a:bodyPr lIns="0" tIns="0" rIns="0" bIns="0">
            <a:noAutofit/>
          </a:bodyPr>
          <a:lstStyle>
            <a:lvl1pPr marL="0" indent="0">
              <a:buNone/>
              <a:defRPr sz="9600">
                <a:latin typeface="HSE Sans" panose="02000000000000000000" pitchFamily="2" charset="0"/>
              </a:defRPr>
            </a:lvl1pPr>
            <a:lvl2pPr>
              <a:defRPr sz="9600">
                <a:latin typeface="HSE Sans" panose="02000000000000000000" pitchFamily="2" charset="0"/>
              </a:defRPr>
            </a:lvl2pPr>
            <a:lvl3pPr>
              <a:defRPr sz="9600">
                <a:latin typeface="HSE Sans" panose="02000000000000000000" pitchFamily="2" charset="0"/>
              </a:defRPr>
            </a:lvl3pPr>
            <a:lvl4pPr>
              <a:defRPr sz="9600">
                <a:latin typeface="HSE Sans" panose="02000000000000000000" pitchFamily="2" charset="0"/>
              </a:defRPr>
            </a:lvl4pPr>
            <a:lvl5pPr>
              <a:defRPr sz="9600">
                <a:latin typeface="HSE Sans" panose="02000000000000000000" pitchFamily="2" charset="0"/>
              </a:defRPr>
            </a:lvl5pPr>
          </a:lstStyle>
          <a:p>
            <a:pPr lvl="0"/>
            <a:r>
              <a:rPr lang="ru-RU" sz="9600" dirty="0">
                <a:solidFill>
                  <a:srgbClr val="102D69"/>
                </a:solidFill>
                <a:latin typeface="HSE Sans" panose="02000000000000000000" pitchFamily="2" charset="0"/>
              </a:rPr>
              <a:t>284</a:t>
            </a:r>
            <a:endParaRPr lang="ru-RU" dirty="0"/>
          </a:p>
        </p:txBody>
      </p:sp>
    </p:spTree>
    <p:extLst>
      <p:ext uri="{BB962C8B-B14F-4D97-AF65-F5344CB8AC3E}">
        <p14:creationId xmlns:p14="http://schemas.microsoft.com/office/powerpoint/2010/main" val="2057052302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Таблица_1"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 descr="Icon&#10;&#10;Description automatically generated">
            <a:extLst>
              <a:ext uri="{FF2B5EF4-FFF2-40B4-BE49-F238E27FC236}">
                <a16:creationId xmlns:a16="http://schemas.microsoft.com/office/drawing/2014/main" id="{C5425806-16DD-844E-927C-26E7143A9ED8}"/>
              </a:ext>
            </a:extLst>
          </p:cNvPr>
          <p:cNvPicPr>
            <a:picLocks noChangeAspect="1"/>
          </p:cNvPicPr>
          <p:nvPr userDrawn="1"/>
        </p:nvPicPr>
        <p:blipFill>
          <a:blip r:embed="rId3"/>
          <a:stretch>
            <a:fillRect/>
          </a:stretch>
        </p:blipFill>
        <p:spPr>
          <a:xfrm>
            <a:off x="517199" y="464363"/>
            <a:ext cx="448276" cy="448276"/>
          </a:xfrm>
          <a:prstGeom prst="rect">
            <a:avLst/>
          </a:prstGeom>
        </p:spPr>
      </p:pic>
      <p:cxnSp>
        <p:nvCxnSpPr>
          <p:cNvPr id="6" name="Straight Connector 19">
            <a:extLst>
              <a:ext uri="{FF2B5EF4-FFF2-40B4-BE49-F238E27FC236}">
                <a16:creationId xmlns:a16="http://schemas.microsoft.com/office/drawing/2014/main" id="{479746FF-3282-DF46-9D7C-D80431604A55}"/>
              </a:ext>
            </a:extLst>
          </p:cNvPr>
          <p:cNvCxnSpPr>
            <a:cxnSpLocks/>
          </p:cNvCxnSpPr>
          <p:nvPr userDrawn="1"/>
        </p:nvCxnSpPr>
        <p:spPr>
          <a:xfrm>
            <a:off x="3298686" y="464363"/>
            <a:ext cx="0" cy="586260"/>
          </a:xfrm>
          <a:prstGeom prst="line">
            <a:avLst/>
          </a:prstGeom>
          <a:ln w="12700">
            <a:solidFill>
              <a:srgbClr val="102D69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7" name="Straight Connector 21">
            <a:extLst>
              <a:ext uri="{FF2B5EF4-FFF2-40B4-BE49-F238E27FC236}">
                <a16:creationId xmlns:a16="http://schemas.microsoft.com/office/drawing/2014/main" id="{51B44297-B0E7-D74D-B291-D39A0D468B42}"/>
              </a:ext>
            </a:extLst>
          </p:cNvPr>
          <p:cNvCxnSpPr>
            <a:cxnSpLocks/>
          </p:cNvCxnSpPr>
          <p:nvPr userDrawn="1"/>
        </p:nvCxnSpPr>
        <p:spPr>
          <a:xfrm>
            <a:off x="6099416" y="464363"/>
            <a:ext cx="0" cy="586260"/>
          </a:xfrm>
          <a:prstGeom prst="line">
            <a:avLst/>
          </a:prstGeom>
          <a:ln w="12700">
            <a:solidFill>
              <a:srgbClr val="102D69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8" name="Straight Connector 25">
            <a:extLst>
              <a:ext uri="{FF2B5EF4-FFF2-40B4-BE49-F238E27FC236}">
                <a16:creationId xmlns:a16="http://schemas.microsoft.com/office/drawing/2014/main" id="{0EA4A057-F0CB-E04F-B472-4A1ABFB64C66}"/>
              </a:ext>
            </a:extLst>
          </p:cNvPr>
          <p:cNvCxnSpPr>
            <a:cxnSpLocks/>
          </p:cNvCxnSpPr>
          <p:nvPr userDrawn="1"/>
        </p:nvCxnSpPr>
        <p:spPr>
          <a:xfrm>
            <a:off x="10277081" y="464363"/>
            <a:ext cx="0" cy="586260"/>
          </a:xfrm>
          <a:prstGeom prst="line">
            <a:avLst/>
          </a:prstGeom>
          <a:ln w="12700">
            <a:solidFill>
              <a:srgbClr val="102D69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9" name="TextBox 8">
            <a:extLst>
              <a:ext uri="{FF2B5EF4-FFF2-40B4-BE49-F238E27FC236}">
                <a16:creationId xmlns:a16="http://schemas.microsoft.com/office/drawing/2014/main" id="{764502F5-56EE-354B-A3B1-E79F8B005172}"/>
              </a:ext>
            </a:extLst>
          </p:cNvPr>
          <p:cNvSpPr txBox="1"/>
          <p:nvPr userDrawn="1"/>
        </p:nvSpPr>
        <p:spPr>
          <a:xfrm>
            <a:off x="10410201" y="532278"/>
            <a:ext cx="671977" cy="307777"/>
          </a:xfrm>
          <a:prstGeom prst="rect">
            <a:avLst/>
          </a:prstGeom>
          <a:noFill/>
        </p:spPr>
        <p:txBody>
          <a:bodyPr wrap="square" lIns="0" tIns="0" rIns="0" bIns="0" rtlCol="0">
            <a:spAutoFit/>
          </a:bodyPr>
          <a:lstStyle/>
          <a:p>
            <a:fld id="{32AF94B5-93D7-5247-B727-C7089232F508}" type="slidenum">
              <a:rPr lang="ru-RU" sz="2000" smtClean="0">
                <a:solidFill>
                  <a:srgbClr val="102D69"/>
                </a:solidFill>
                <a:latin typeface="HSE Sans" panose="02000000000000000000" pitchFamily="2" charset="0"/>
              </a:rPr>
              <a:t>‹#›</a:t>
            </a:fld>
            <a:endParaRPr lang="ru-RU" sz="2000" dirty="0">
              <a:solidFill>
                <a:srgbClr val="102D69"/>
              </a:solidFill>
              <a:latin typeface="HSE Sans" panose="02000000000000000000" pitchFamily="2" charset="0"/>
            </a:endParaRPr>
          </a:p>
        </p:txBody>
      </p:sp>
      <p:cxnSp>
        <p:nvCxnSpPr>
          <p:cNvPr id="10" name="Straight Connector 59">
            <a:extLst>
              <a:ext uri="{FF2B5EF4-FFF2-40B4-BE49-F238E27FC236}">
                <a16:creationId xmlns:a16="http://schemas.microsoft.com/office/drawing/2014/main" id="{A80E0956-5C10-CC40-A426-CBD2E0C4158E}"/>
              </a:ext>
            </a:extLst>
          </p:cNvPr>
          <p:cNvCxnSpPr>
            <a:cxnSpLocks/>
          </p:cNvCxnSpPr>
          <p:nvPr userDrawn="1"/>
        </p:nvCxnSpPr>
        <p:spPr>
          <a:xfrm>
            <a:off x="11643868" y="464363"/>
            <a:ext cx="0" cy="586260"/>
          </a:xfrm>
          <a:prstGeom prst="line">
            <a:avLst/>
          </a:prstGeom>
          <a:ln w="12700">
            <a:solidFill>
              <a:srgbClr val="102D69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1" name="Текст 37">
            <a:extLst>
              <a:ext uri="{FF2B5EF4-FFF2-40B4-BE49-F238E27FC236}">
                <a16:creationId xmlns:a16="http://schemas.microsoft.com/office/drawing/2014/main" id="{6EC59AAD-5962-8D49-BF4D-7DA5D573073E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1143689" y="540904"/>
            <a:ext cx="1901825" cy="415925"/>
          </a:xfrm>
        </p:spPr>
        <p:txBody>
          <a:bodyPr lIns="0" tIns="0" rIns="0" bIns="0">
            <a:noAutofit/>
          </a:bodyPr>
          <a:lstStyle>
            <a:lvl1pPr marL="0" marR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sz="1000" b="0" i="0">
                <a:latin typeface="HSE Sans" panose="02000000000000000000" pitchFamily="2" charset="0"/>
              </a:defRPr>
            </a:lvl1pPr>
            <a:lvl2pPr marL="457200" indent="0">
              <a:lnSpc>
                <a:spcPct val="100000"/>
              </a:lnSpc>
              <a:buNone/>
              <a:defRPr sz="1000" b="0" i="0">
                <a:latin typeface="HSE Sans" panose="02000000000000000000" pitchFamily="2" charset="0"/>
              </a:defRPr>
            </a:lvl2pPr>
            <a:lvl3pPr marL="914400" indent="0">
              <a:lnSpc>
                <a:spcPct val="100000"/>
              </a:lnSpc>
              <a:buNone/>
              <a:defRPr sz="1000" b="0" i="0">
                <a:latin typeface="HSE Sans" panose="02000000000000000000" pitchFamily="2" charset="0"/>
              </a:defRPr>
            </a:lvl3pPr>
            <a:lvl4pPr marL="1371600" indent="0">
              <a:lnSpc>
                <a:spcPct val="100000"/>
              </a:lnSpc>
              <a:buNone/>
              <a:defRPr sz="1000" b="0" i="0">
                <a:latin typeface="HSE Sans" panose="02000000000000000000" pitchFamily="2" charset="0"/>
              </a:defRPr>
            </a:lvl4pPr>
            <a:lvl5pPr marL="1828800" indent="0">
              <a:lnSpc>
                <a:spcPct val="100000"/>
              </a:lnSpc>
              <a:buNone/>
              <a:defRPr sz="1000" b="0" i="0">
                <a:latin typeface="HSE Sans" panose="02000000000000000000" pitchFamily="2" charset="0"/>
              </a:defRPr>
            </a:lvl5pPr>
          </a:lstStyle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ru-RU" sz="1000" dirty="0">
                <a:latin typeface="HSE Sans" panose="02000000000000000000" pitchFamily="2" charset="0"/>
              </a:rPr>
              <a:t>Название подразделения</a:t>
            </a:r>
            <a:br>
              <a:rPr lang="ru-RU" sz="1000" dirty="0">
                <a:latin typeface="HSE Sans" panose="02000000000000000000" pitchFamily="2" charset="0"/>
              </a:rPr>
            </a:br>
            <a:r>
              <a:rPr lang="ru-RU" sz="1000" dirty="0">
                <a:latin typeface="HSE Sans" panose="02000000000000000000" pitchFamily="2" charset="0"/>
              </a:rPr>
              <a:t>в две или три строки</a:t>
            </a:r>
            <a:r>
              <a:rPr lang="en-GB" sz="1000" dirty="0">
                <a:latin typeface="HSE Sans" panose="02000000000000000000" pitchFamily="2" charset="0"/>
              </a:rPr>
              <a:t> (10pt)</a:t>
            </a:r>
            <a:endParaRPr lang="ru-RU" sz="1000" dirty="0">
              <a:latin typeface="HSE Sans" panose="02000000000000000000" pitchFamily="2" charset="0"/>
            </a:endParaRPr>
          </a:p>
        </p:txBody>
      </p:sp>
      <p:sp>
        <p:nvSpPr>
          <p:cNvPr id="12" name="Текст 39">
            <a:extLst>
              <a:ext uri="{FF2B5EF4-FFF2-40B4-BE49-F238E27FC236}">
                <a16:creationId xmlns:a16="http://schemas.microsoft.com/office/drawing/2014/main" id="{49041ACC-EEF4-D34B-A7DE-87B1AF2ED383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3459163" y="548720"/>
            <a:ext cx="2070100" cy="408109"/>
          </a:xfrm>
        </p:spPr>
        <p:txBody>
          <a:bodyPr lIns="0" tIns="0" rIns="0" bIns="0">
            <a:noAutofit/>
          </a:bodyPr>
          <a:lstStyle>
            <a:lvl1pPr marL="0" indent="0">
              <a:lnSpc>
                <a:spcPct val="100000"/>
              </a:lnSpc>
              <a:spcBef>
                <a:spcPts val="0"/>
              </a:spcBef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1pPr>
            <a:lvl2pPr marL="4572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2pPr>
            <a:lvl3pPr marL="9144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3pPr>
            <a:lvl4pPr marL="13716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4pPr>
            <a:lvl5pPr marL="18288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5pPr>
          </a:lstStyle>
          <a:p>
            <a:r>
              <a:rPr lang="ru-RU" sz="1000" dirty="0">
                <a:latin typeface="HSE Sans" panose="02000000000000000000" pitchFamily="2" charset="0"/>
              </a:rPr>
              <a:t>Название презентации может быть набрано в две или три строки</a:t>
            </a:r>
            <a:r>
              <a:rPr lang="en-GB" sz="1000" dirty="0">
                <a:latin typeface="HSE Sans" panose="02000000000000000000" pitchFamily="2" charset="0"/>
              </a:rPr>
              <a:t> (10pt)</a:t>
            </a:r>
            <a:endParaRPr lang="ru-RU" sz="1000" dirty="0">
              <a:latin typeface="HSE Sans" panose="02000000000000000000" pitchFamily="2" charset="0"/>
            </a:endParaRPr>
          </a:p>
        </p:txBody>
      </p:sp>
      <p:sp>
        <p:nvSpPr>
          <p:cNvPr id="14" name="Текст 39">
            <a:extLst>
              <a:ext uri="{FF2B5EF4-FFF2-40B4-BE49-F238E27FC236}">
                <a16:creationId xmlns:a16="http://schemas.microsoft.com/office/drawing/2014/main" id="{BF93B2CC-81A4-0943-AF6C-C86576792995}"/>
              </a:ext>
            </a:extLst>
          </p:cNvPr>
          <p:cNvSpPr>
            <a:spLocks noGrp="1"/>
          </p:cNvSpPr>
          <p:nvPr>
            <p:ph type="body" sz="quarter" idx="15" hasCustomPrompt="1"/>
          </p:nvPr>
        </p:nvSpPr>
        <p:spPr>
          <a:xfrm>
            <a:off x="6259892" y="548720"/>
            <a:ext cx="2070100" cy="408109"/>
          </a:xfrm>
        </p:spPr>
        <p:txBody>
          <a:bodyPr lIns="0" tIns="0" rIns="0" bIns="0">
            <a:noAutofit/>
          </a:bodyPr>
          <a:lstStyle>
            <a:lvl1pPr marL="0" indent="0">
              <a:lnSpc>
                <a:spcPct val="100000"/>
              </a:lnSpc>
              <a:spcBef>
                <a:spcPts val="0"/>
              </a:spcBef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1pPr>
            <a:lvl2pPr marL="4572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2pPr>
            <a:lvl3pPr marL="9144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3pPr>
            <a:lvl4pPr marL="13716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4pPr>
            <a:lvl5pPr marL="18288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5pPr>
          </a:lstStyle>
          <a:p>
            <a:r>
              <a:rPr lang="ru-RU" sz="1000" dirty="0">
                <a:latin typeface="HSE Sans" panose="02000000000000000000" pitchFamily="2" charset="0"/>
              </a:rPr>
              <a:t>Название раздела может быть набрано в две или три строки</a:t>
            </a:r>
            <a:r>
              <a:rPr lang="en-GB" sz="1000" dirty="0">
                <a:latin typeface="HSE Sans" panose="02000000000000000000" pitchFamily="2" charset="0"/>
              </a:rPr>
              <a:t> (10pt)</a:t>
            </a:r>
            <a:endParaRPr lang="ru-RU" sz="1000" dirty="0">
              <a:latin typeface="HSE Sans" panose="02000000000000000000" pitchFamily="2" charset="0"/>
            </a:endParaRPr>
          </a:p>
        </p:txBody>
      </p:sp>
      <p:sp>
        <p:nvSpPr>
          <p:cNvPr id="15" name="Текст 22">
            <a:extLst>
              <a:ext uri="{FF2B5EF4-FFF2-40B4-BE49-F238E27FC236}">
                <a16:creationId xmlns:a16="http://schemas.microsoft.com/office/drawing/2014/main" id="{51340CB4-0355-3640-A212-F684523CDCCF}"/>
              </a:ext>
            </a:extLst>
          </p:cNvPr>
          <p:cNvSpPr>
            <a:spLocks noGrp="1"/>
          </p:cNvSpPr>
          <p:nvPr>
            <p:ph type="body" sz="quarter" idx="17" hasCustomPrompt="1"/>
          </p:nvPr>
        </p:nvSpPr>
        <p:spPr>
          <a:xfrm>
            <a:off x="585787" y="1447065"/>
            <a:ext cx="11058065" cy="307778"/>
          </a:xfrm>
        </p:spPr>
        <p:txBody>
          <a:bodyPr lIns="0" tIns="0" rIns="0" bIns="0">
            <a:noAutofit/>
          </a:bodyPr>
          <a:lstStyle>
            <a:lvl1pPr marL="0" indent="0">
              <a:buNone/>
              <a:defRPr sz="1600" b="0" i="0">
                <a:solidFill>
                  <a:srgbClr val="0E2D69"/>
                </a:solidFill>
                <a:latin typeface="HSE Sans" panose="02000000000000000000" pitchFamily="2" charset="0"/>
              </a:defRPr>
            </a:lvl1pPr>
            <a:lvl2pPr>
              <a:defRPr sz="1600" b="0" i="0">
                <a:solidFill>
                  <a:srgbClr val="0E2D69"/>
                </a:solidFill>
                <a:latin typeface="HSE Sans" panose="02000000000000000000" pitchFamily="2" charset="0"/>
              </a:defRPr>
            </a:lvl2pPr>
            <a:lvl3pPr>
              <a:defRPr sz="1600" b="0" i="0">
                <a:solidFill>
                  <a:srgbClr val="0E2D69"/>
                </a:solidFill>
                <a:latin typeface="HSE Sans" panose="02000000000000000000" pitchFamily="2" charset="0"/>
              </a:defRPr>
            </a:lvl3pPr>
            <a:lvl4pPr>
              <a:defRPr sz="1600" b="0" i="0">
                <a:solidFill>
                  <a:srgbClr val="0E2D69"/>
                </a:solidFill>
                <a:latin typeface="HSE Sans" panose="02000000000000000000" pitchFamily="2" charset="0"/>
              </a:defRPr>
            </a:lvl4pPr>
            <a:lvl5pPr>
              <a:defRPr sz="1600" b="0" i="0">
                <a:solidFill>
                  <a:srgbClr val="0E2D69"/>
                </a:solidFill>
                <a:latin typeface="HSE Sans" panose="02000000000000000000" pitchFamily="2" charset="0"/>
              </a:defRPr>
            </a:lvl5pPr>
          </a:lstStyle>
          <a:p>
            <a:r>
              <a:rPr lang="ru-RU" sz="1600" dirty="0">
                <a:solidFill>
                  <a:srgbClr val="102D69"/>
                </a:solidFill>
                <a:latin typeface="HSE Sans" panose="02000000000000000000" pitchFamily="2" charset="0"/>
              </a:rPr>
              <a:t>Название таблицы. Обратите внимание, что название графика набирается меньшим кеглем, чем заголовок (16</a:t>
            </a:r>
            <a:r>
              <a:rPr lang="en-GB" sz="1600" dirty="0" err="1">
                <a:solidFill>
                  <a:srgbClr val="102D69"/>
                </a:solidFill>
                <a:latin typeface="HSE Sans" panose="02000000000000000000" pitchFamily="2" charset="0"/>
              </a:rPr>
              <a:t>pt</a:t>
            </a:r>
            <a:r>
              <a:rPr lang="en-GB" sz="1600" dirty="0">
                <a:solidFill>
                  <a:srgbClr val="102D69"/>
                </a:solidFill>
                <a:latin typeface="HSE Sans" panose="02000000000000000000" pitchFamily="2" charset="0"/>
              </a:rPr>
              <a:t>)</a:t>
            </a:r>
            <a:endParaRPr lang="ru-RU" sz="1600" dirty="0">
              <a:solidFill>
                <a:srgbClr val="102D69"/>
              </a:solidFill>
              <a:latin typeface="HSE Sans" panose="02000000000000000000" pitchFamily="2" charset="0"/>
            </a:endParaRPr>
          </a:p>
        </p:txBody>
      </p:sp>
      <p:sp>
        <p:nvSpPr>
          <p:cNvPr id="17" name="Текст 16">
            <a:extLst>
              <a:ext uri="{FF2B5EF4-FFF2-40B4-BE49-F238E27FC236}">
                <a16:creationId xmlns:a16="http://schemas.microsoft.com/office/drawing/2014/main" id="{8C6F2EA4-CEDC-324C-9C06-8713118041EB}"/>
              </a:ext>
            </a:extLst>
          </p:cNvPr>
          <p:cNvSpPr>
            <a:spLocks noGrp="1"/>
          </p:cNvSpPr>
          <p:nvPr>
            <p:ph type="body" sz="quarter" idx="18" hasCustomPrompt="1"/>
          </p:nvPr>
        </p:nvSpPr>
        <p:spPr>
          <a:xfrm>
            <a:off x="585788" y="5739189"/>
            <a:ext cx="6824303" cy="703205"/>
          </a:xfrm>
        </p:spPr>
        <p:txBody>
          <a:bodyPr lIns="0" tIns="0" rIns="0" bIns="0">
            <a:normAutofit/>
          </a:bodyPr>
          <a:lstStyle>
            <a:lvl1pPr marL="0" marR="0" indent="0" algn="l" defTabSz="914400" rtl="0" eaLnBrk="1" fontAlgn="auto" latinLnBrk="0" hangingPunct="1">
              <a:lnSpc>
                <a:spcPct val="100000"/>
              </a:lnSpc>
              <a:spcBef>
                <a:spcPts val="600"/>
              </a:spcBef>
              <a:spcAft>
                <a:spcPts val="0"/>
              </a:spcAft>
              <a:buClrTx/>
              <a:buSzTx/>
              <a:buFontTx/>
              <a:buNone/>
              <a:tabLst/>
              <a:defRPr sz="1300" b="0" i="0">
                <a:solidFill>
                  <a:srgbClr val="0E2D69"/>
                </a:solidFill>
                <a:latin typeface="HSE Sans" panose="02000000000000000000" pitchFamily="2" charset="0"/>
              </a:defRPr>
            </a:lvl1pPr>
            <a:lvl2pPr>
              <a:defRPr sz="1300" b="0" i="0">
                <a:solidFill>
                  <a:srgbClr val="0E2D69"/>
                </a:solidFill>
                <a:latin typeface="HSE Sans" panose="02000000000000000000" pitchFamily="2" charset="0"/>
              </a:defRPr>
            </a:lvl2pPr>
            <a:lvl3pPr>
              <a:defRPr sz="1300" b="0" i="0">
                <a:solidFill>
                  <a:srgbClr val="0E2D69"/>
                </a:solidFill>
                <a:latin typeface="HSE Sans" panose="02000000000000000000" pitchFamily="2" charset="0"/>
              </a:defRPr>
            </a:lvl3pPr>
            <a:lvl4pPr>
              <a:defRPr sz="1300" b="0" i="0">
                <a:solidFill>
                  <a:srgbClr val="0E2D69"/>
                </a:solidFill>
                <a:latin typeface="HSE Sans" panose="02000000000000000000" pitchFamily="2" charset="0"/>
              </a:defRPr>
            </a:lvl4pPr>
            <a:lvl5pPr>
              <a:defRPr sz="1300" b="0" i="0">
                <a:solidFill>
                  <a:srgbClr val="0E2D69"/>
                </a:solidFill>
                <a:latin typeface="HSE Sans" panose="02000000000000000000" pitchFamily="2" charset="0"/>
              </a:defRPr>
            </a:lvl5pPr>
          </a:lstStyle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60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ru-RU" sz="1300" b="0" dirty="0">
                <a:ln>
                  <a:noFill/>
                </a:ln>
                <a:latin typeface="HSE Sans" panose="02000000000000000000" pitchFamily="2" charset="0"/>
              </a:rPr>
              <a:t>Мы рекомендуем очень аккуратно использовать жирное начертание, старайтесь выделять жирным самое важное. </a:t>
            </a:r>
            <a:r>
              <a:rPr lang="ru-RU" sz="1300" dirty="0">
                <a:latin typeface="HSE Sans" panose="02000000000000000000" pitchFamily="2" charset="0"/>
              </a:rPr>
              <a:t>Также старайтесь не использовать выделение жирным начертанием вместе с заливкой ячеек каким-либо цветом, достаточно и одного акцента.</a:t>
            </a:r>
            <a:endParaRPr lang="en-RU" sz="1300" b="0">
              <a:ln>
                <a:noFill/>
              </a:ln>
              <a:latin typeface="HSE Sans" panose="02000000000000000000" pitchFamily="2" charset="0"/>
            </a:endParaRPr>
          </a:p>
        </p:txBody>
      </p:sp>
      <p:sp>
        <p:nvSpPr>
          <p:cNvPr id="19" name="Таблица 18">
            <a:extLst>
              <a:ext uri="{FF2B5EF4-FFF2-40B4-BE49-F238E27FC236}">
                <a16:creationId xmlns:a16="http://schemas.microsoft.com/office/drawing/2014/main" id="{7B291085-A9B9-D842-B1A7-96258FAF012C}"/>
              </a:ext>
            </a:extLst>
          </p:cNvPr>
          <p:cNvSpPr>
            <a:spLocks noGrp="1"/>
          </p:cNvSpPr>
          <p:nvPr>
            <p:ph type="tbl" sz="quarter" idx="19"/>
          </p:nvPr>
        </p:nvSpPr>
        <p:spPr>
          <a:xfrm>
            <a:off x="585787" y="1984076"/>
            <a:ext cx="11058527" cy="3519576"/>
          </a:xfrm>
        </p:spPr>
        <p:txBody>
          <a:bodyPr/>
          <a:lstStyle/>
          <a:p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2440160323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Таблица_2"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Picture 4" descr="Icon&#10;&#10;Description automatically generated">
            <a:extLst>
              <a:ext uri="{FF2B5EF4-FFF2-40B4-BE49-F238E27FC236}">
                <a16:creationId xmlns:a16="http://schemas.microsoft.com/office/drawing/2014/main" id="{259ABC72-D738-1143-BF2A-D85AE9A4F73B}"/>
              </a:ext>
            </a:extLst>
          </p:cNvPr>
          <p:cNvPicPr>
            <a:picLocks noChangeAspect="1"/>
          </p:cNvPicPr>
          <p:nvPr userDrawn="1"/>
        </p:nvPicPr>
        <p:blipFill>
          <a:blip r:embed="rId3"/>
          <a:stretch>
            <a:fillRect/>
          </a:stretch>
        </p:blipFill>
        <p:spPr>
          <a:xfrm>
            <a:off x="517199" y="464363"/>
            <a:ext cx="448276" cy="448276"/>
          </a:xfrm>
          <a:prstGeom prst="rect">
            <a:avLst/>
          </a:prstGeom>
        </p:spPr>
      </p:pic>
      <p:cxnSp>
        <p:nvCxnSpPr>
          <p:cNvPr id="9" name="Straight Connector 19">
            <a:extLst>
              <a:ext uri="{FF2B5EF4-FFF2-40B4-BE49-F238E27FC236}">
                <a16:creationId xmlns:a16="http://schemas.microsoft.com/office/drawing/2014/main" id="{237A1E42-2FC3-8841-8C41-992C5BC2368D}"/>
              </a:ext>
            </a:extLst>
          </p:cNvPr>
          <p:cNvCxnSpPr>
            <a:cxnSpLocks/>
          </p:cNvCxnSpPr>
          <p:nvPr userDrawn="1"/>
        </p:nvCxnSpPr>
        <p:spPr>
          <a:xfrm>
            <a:off x="3298686" y="464363"/>
            <a:ext cx="0" cy="586260"/>
          </a:xfrm>
          <a:prstGeom prst="line">
            <a:avLst/>
          </a:prstGeom>
          <a:ln w="12700">
            <a:solidFill>
              <a:srgbClr val="102D69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0" name="Straight Connector 21">
            <a:extLst>
              <a:ext uri="{FF2B5EF4-FFF2-40B4-BE49-F238E27FC236}">
                <a16:creationId xmlns:a16="http://schemas.microsoft.com/office/drawing/2014/main" id="{47503EA0-3883-E24D-9EB8-7B6175182929}"/>
              </a:ext>
            </a:extLst>
          </p:cNvPr>
          <p:cNvCxnSpPr>
            <a:cxnSpLocks/>
          </p:cNvCxnSpPr>
          <p:nvPr userDrawn="1"/>
        </p:nvCxnSpPr>
        <p:spPr>
          <a:xfrm>
            <a:off x="6099416" y="464363"/>
            <a:ext cx="0" cy="586260"/>
          </a:xfrm>
          <a:prstGeom prst="line">
            <a:avLst/>
          </a:prstGeom>
          <a:ln w="12700">
            <a:solidFill>
              <a:srgbClr val="102D69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1" name="Straight Connector 25">
            <a:extLst>
              <a:ext uri="{FF2B5EF4-FFF2-40B4-BE49-F238E27FC236}">
                <a16:creationId xmlns:a16="http://schemas.microsoft.com/office/drawing/2014/main" id="{E0144DF2-9891-324D-B34E-AFA025FBCBF9}"/>
              </a:ext>
            </a:extLst>
          </p:cNvPr>
          <p:cNvCxnSpPr>
            <a:cxnSpLocks/>
          </p:cNvCxnSpPr>
          <p:nvPr userDrawn="1"/>
        </p:nvCxnSpPr>
        <p:spPr>
          <a:xfrm>
            <a:off x="10277081" y="464363"/>
            <a:ext cx="0" cy="586260"/>
          </a:xfrm>
          <a:prstGeom prst="line">
            <a:avLst/>
          </a:prstGeom>
          <a:ln w="12700">
            <a:solidFill>
              <a:srgbClr val="102D69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2" name="TextBox 11">
            <a:extLst>
              <a:ext uri="{FF2B5EF4-FFF2-40B4-BE49-F238E27FC236}">
                <a16:creationId xmlns:a16="http://schemas.microsoft.com/office/drawing/2014/main" id="{F33F65D6-1072-F140-B6A5-758D7B595A92}"/>
              </a:ext>
            </a:extLst>
          </p:cNvPr>
          <p:cNvSpPr txBox="1"/>
          <p:nvPr userDrawn="1"/>
        </p:nvSpPr>
        <p:spPr>
          <a:xfrm>
            <a:off x="10410201" y="532278"/>
            <a:ext cx="671977" cy="307777"/>
          </a:xfrm>
          <a:prstGeom prst="rect">
            <a:avLst/>
          </a:prstGeom>
          <a:noFill/>
        </p:spPr>
        <p:txBody>
          <a:bodyPr wrap="square" lIns="0" tIns="0" rIns="0" bIns="0" rtlCol="0">
            <a:spAutoFit/>
          </a:bodyPr>
          <a:lstStyle/>
          <a:p>
            <a:fld id="{32AF94B5-93D7-5247-B727-C7089232F508}" type="slidenum">
              <a:rPr lang="ru-RU" sz="2000" smtClean="0">
                <a:solidFill>
                  <a:srgbClr val="102D69"/>
                </a:solidFill>
                <a:latin typeface="HSE Sans" panose="02000000000000000000" pitchFamily="2" charset="0"/>
              </a:rPr>
              <a:t>‹#›</a:t>
            </a:fld>
            <a:endParaRPr lang="ru-RU" sz="2000" dirty="0">
              <a:solidFill>
                <a:srgbClr val="102D69"/>
              </a:solidFill>
              <a:latin typeface="HSE Sans" panose="02000000000000000000" pitchFamily="2" charset="0"/>
            </a:endParaRPr>
          </a:p>
        </p:txBody>
      </p:sp>
      <p:cxnSp>
        <p:nvCxnSpPr>
          <p:cNvPr id="13" name="Straight Connector 59">
            <a:extLst>
              <a:ext uri="{FF2B5EF4-FFF2-40B4-BE49-F238E27FC236}">
                <a16:creationId xmlns:a16="http://schemas.microsoft.com/office/drawing/2014/main" id="{5F1F09D4-22FA-7B4B-9488-F8FDDCC2D447}"/>
              </a:ext>
            </a:extLst>
          </p:cNvPr>
          <p:cNvCxnSpPr>
            <a:cxnSpLocks/>
          </p:cNvCxnSpPr>
          <p:nvPr userDrawn="1"/>
        </p:nvCxnSpPr>
        <p:spPr>
          <a:xfrm>
            <a:off x="11643868" y="464363"/>
            <a:ext cx="0" cy="586260"/>
          </a:xfrm>
          <a:prstGeom prst="line">
            <a:avLst/>
          </a:prstGeom>
          <a:ln w="12700">
            <a:solidFill>
              <a:srgbClr val="102D69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4" name="Текст 37">
            <a:extLst>
              <a:ext uri="{FF2B5EF4-FFF2-40B4-BE49-F238E27FC236}">
                <a16:creationId xmlns:a16="http://schemas.microsoft.com/office/drawing/2014/main" id="{44D0326E-FD7A-3541-A998-62A1C30E2738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1143689" y="540904"/>
            <a:ext cx="1901825" cy="415925"/>
          </a:xfrm>
        </p:spPr>
        <p:txBody>
          <a:bodyPr lIns="0" tIns="0" rIns="0" bIns="0">
            <a:noAutofit/>
          </a:bodyPr>
          <a:lstStyle>
            <a:lvl1pPr marL="0" marR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sz="1000" b="0" i="0">
                <a:latin typeface="HSE Sans" panose="02000000000000000000" pitchFamily="2" charset="0"/>
              </a:defRPr>
            </a:lvl1pPr>
            <a:lvl2pPr marL="457200" indent="0">
              <a:lnSpc>
                <a:spcPct val="100000"/>
              </a:lnSpc>
              <a:buNone/>
              <a:defRPr sz="1000" b="0" i="0">
                <a:latin typeface="HSE Sans" panose="02000000000000000000" pitchFamily="2" charset="0"/>
              </a:defRPr>
            </a:lvl2pPr>
            <a:lvl3pPr marL="914400" indent="0">
              <a:lnSpc>
                <a:spcPct val="100000"/>
              </a:lnSpc>
              <a:buNone/>
              <a:defRPr sz="1000" b="0" i="0">
                <a:latin typeface="HSE Sans" panose="02000000000000000000" pitchFamily="2" charset="0"/>
              </a:defRPr>
            </a:lvl3pPr>
            <a:lvl4pPr marL="1371600" indent="0">
              <a:lnSpc>
                <a:spcPct val="100000"/>
              </a:lnSpc>
              <a:buNone/>
              <a:defRPr sz="1000" b="0" i="0">
                <a:latin typeface="HSE Sans" panose="02000000000000000000" pitchFamily="2" charset="0"/>
              </a:defRPr>
            </a:lvl4pPr>
            <a:lvl5pPr marL="1828800" indent="0">
              <a:lnSpc>
                <a:spcPct val="100000"/>
              </a:lnSpc>
              <a:buNone/>
              <a:defRPr sz="1000" b="0" i="0">
                <a:latin typeface="HSE Sans" panose="02000000000000000000" pitchFamily="2" charset="0"/>
              </a:defRPr>
            </a:lvl5pPr>
          </a:lstStyle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ru-RU" sz="1000" dirty="0">
                <a:latin typeface="HSE Sans" panose="02000000000000000000" pitchFamily="2" charset="0"/>
              </a:rPr>
              <a:t>Название подразделения</a:t>
            </a:r>
            <a:br>
              <a:rPr lang="ru-RU" sz="1000" dirty="0">
                <a:latin typeface="HSE Sans" panose="02000000000000000000" pitchFamily="2" charset="0"/>
              </a:rPr>
            </a:br>
            <a:r>
              <a:rPr lang="ru-RU" sz="1000" dirty="0">
                <a:latin typeface="HSE Sans" panose="02000000000000000000" pitchFamily="2" charset="0"/>
              </a:rPr>
              <a:t>в две или три строки</a:t>
            </a:r>
            <a:r>
              <a:rPr lang="en-GB" sz="1000" dirty="0">
                <a:latin typeface="HSE Sans" panose="02000000000000000000" pitchFamily="2" charset="0"/>
              </a:rPr>
              <a:t> (10pt)</a:t>
            </a:r>
            <a:endParaRPr lang="ru-RU" sz="1000" dirty="0">
              <a:latin typeface="HSE Sans" panose="02000000000000000000" pitchFamily="2" charset="0"/>
            </a:endParaRPr>
          </a:p>
        </p:txBody>
      </p:sp>
      <p:sp>
        <p:nvSpPr>
          <p:cNvPr id="15" name="Текст 39">
            <a:extLst>
              <a:ext uri="{FF2B5EF4-FFF2-40B4-BE49-F238E27FC236}">
                <a16:creationId xmlns:a16="http://schemas.microsoft.com/office/drawing/2014/main" id="{279CCCA0-F959-5245-8321-106D3C5E837D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3459163" y="548720"/>
            <a:ext cx="2070100" cy="408109"/>
          </a:xfrm>
        </p:spPr>
        <p:txBody>
          <a:bodyPr lIns="0" tIns="0" rIns="0" bIns="0">
            <a:noAutofit/>
          </a:bodyPr>
          <a:lstStyle>
            <a:lvl1pPr marL="0" indent="0">
              <a:lnSpc>
                <a:spcPct val="100000"/>
              </a:lnSpc>
              <a:spcBef>
                <a:spcPts val="0"/>
              </a:spcBef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1pPr>
            <a:lvl2pPr marL="4572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2pPr>
            <a:lvl3pPr marL="9144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3pPr>
            <a:lvl4pPr marL="13716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4pPr>
            <a:lvl5pPr marL="18288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5pPr>
          </a:lstStyle>
          <a:p>
            <a:r>
              <a:rPr lang="ru-RU" sz="1000" dirty="0">
                <a:latin typeface="HSE Sans" panose="02000000000000000000" pitchFamily="2" charset="0"/>
              </a:rPr>
              <a:t>Название презентации может быть набрано в две или три строки</a:t>
            </a:r>
            <a:r>
              <a:rPr lang="en-GB" sz="1000" dirty="0">
                <a:latin typeface="HSE Sans" panose="02000000000000000000" pitchFamily="2" charset="0"/>
              </a:rPr>
              <a:t> (10pt)</a:t>
            </a:r>
            <a:endParaRPr lang="ru-RU" sz="1000" dirty="0">
              <a:latin typeface="HSE Sans" panose="02000000000000000000" pitchFamily="2" charset="0"/>
            </a:endParaRPr>
          </a:p>
        </p:txBody>
      </p:sp>
      <p:sp>
        <p:nvSpPr>
          <p:cNvPr id="17" name="Текст 39">
            <a:extLst>
              <a:ext uri="{FF2B5EF4-FFF2-40B4-BE49-F238E27FC236}">
                <a16:creationId xmlns:a16="http://schemas.microsoft.com/office/drawing/2014/main" id="{8B839C6B-8494-8841-9714-4C8F710F8400}"/>
              </a:ext>
            </a:extLst>
          </p:cNvPr>
          <p:cNvSpPr>
            <a:spLocks noGrp="1"/>
          </p:cNvSpPr>
          <p:nvPr>
            <p:ph type="body" sz="quarter" idx="15" hasCustomPrompt="1"/>
          </p:nvPr>
        </p:nvSpPr>
        <p:spPr>
          <a:xfrm>
            <a:off x="6259892" y="548720"/>
            <a:ext cx="2070100" cy="408109"/>
          </a:xfrm>
        </p:spPr>
        <p:txBody>
          <a:bodyPr lIns="0" tIns="0" rIns="0" bIns="0">
            <a:noAutofit/>
          </a:bodyPr>
          <a:lstStyle>
            <a:lvl1pPr marL="0" indent="0">
              <a:lnSpc>
                <a:spcPct val="100000"/>
              </a:lnSpc>
              <a:spcBef>
                <a:spcPts val="0"/>
              </a:spcBef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1pPr>
            <a:lvl2pPr marL="4572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2pPr>
            <a:lvl3pPr marL="9144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3pPr>
            <a:lvl4pPr marL="13716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4pPr>
            <a:lvl5pPr marL="18288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5pPr>
          </a:lstStyle>
          <a:p>
            <a:r>
              <a:rPr lang="ru-RU" sz="1000" dirty="0">
                <a:latin typeface="HSE Sans" panose="02000000000000000000" pitchFamily="2" charset="0"/>
              </a:rPr>
              <a:t>Название раздела может быть набрано в две или три строки</a:t>
            </a:r>
            <a:r>
              <a:rPr lang="en-GB" sz="1000" dirty="0">
                <a:latin typeface="HSE Sans" panose="02000000000000000000" pitchFamily="2" charset="0"/>
              </a:rPr>
              <a:t> (10pt)</a:t>
            </a:r>
            <a:endParaRPr lang="ru-RU" sz="1000" dirty="0">
              <a:latin typeface="HSE Sans" panose="02000000000000000000" pitchFamily="2" charset="0"/>
            </a:endParaRPr>
          </a:p>
        </p:txBody>
      </p:sp>
      <p:sp>
        <p:nvSpPr>
          <p:cNvPr id="18" name="Текст 22">
            <a:extLst>
              <a:ext uri="{FF2B5EF4-FFF2-40B4-BE49-F238E27FC236}">
                <a16:creationId xmlns:a16="http://schemas.microsoft.com/office/drawing/2014/main" id="{4D940599-2B77-CE47-91E6-CDB51ADE1840}"/>
              </a:ext>
            </a:extLst>
          </p:cNvPr>
          <p:cNvSpPr>
            <a:spLocks noGrp="1"/>
          </p:cNvSpPr>
          <p:nvPr>
            <p:ph type="body" sz="quarter" idx="17" hasCustomPrompt="1"/>
          </p:nvPr>
        </p:nvSpPr>
        <p:spPr>
          <a:xfrm>
            <a:off x="585787" y="1447064"/>
            <a:ext cx="7617877" cy="537011"/>
          </a:xfrm>
        </p:spPr>
        <p:txBody>
          <a:bodyPr lIns="0" tIns="0" rIns="0" bIns="0">
            <a:noAutofit/>
          </a:bodyPr>
          <a:lstStyle>
            <a:lvl1pPr marL="0" indent="0">
              <a:buNone/>
              <a:defRPr sz="1600" b="0" i="0">
                <a:solidFill>
                  <a:srgbClr val="0E2D69"/>
                </a:solidFill>
                <a:latin typeface="HSE Sans" panose="02000000000000000000" pitchFamily="2" charset="0"/>
              </a:defRPr>
            </a:lvl1pPr>
            <a:lvl2pPr>
              <a:defRPr sz="1600" b="0" i="0">
                <a:solidFill>
                  <a:srgbClr val="0E2D69"/>
                </a:solidFill>
                <a:latin typeface="HSE Sans" panose="02000000000000000000" pitchFamily="2" charset="0"/>
              </a:defRPr>
            </a:lvl2pPr>
            <a:lvl3pPr>
              <a:defRPr sz="1600" b="0" i="0">
                <a:solidFill>
                  <a:srgbClr val="0E2D69"/>
                </a:solidFill>
                <a:latin typeface="HSE Sans" panose="02000000000000000000" pitchFamily="2" charset="0"/>
              </a:defRPr>
            </a:lvl3pPr>
            <a:lvl4pPr>
              <a:defRPr sz="1600" b="0" i="0">
                <a:solidFill>
                  <a:srgbClr val="0E2D69"/>
                </a:solidFill>
                <a:latin typeface="HSE Sans" panose="02000000000000000000" pitchFamily="2" charset="0"/>
              </a:defRPr>
            </a:lvl4pPr>
            <a:lvl5pPr>
              <a:defRPr sz="1600" b="0" i="0">
                <a:solidFill>
                  <a:srgbClr val="0E2D69"/>
                </a:solidFill>
                <a:latin typeface="HSE Sans" panose="02000000000000000000" pitchFamily="2" charset="0"/>
              </a:defRPr>
            </a:lvl5pPr>
          </a:lstStyle>
          <a:p>
            <a:r>
              <a:rPr lang="ru-RU" sz="1600" dirty="0">
                <a:solidFill>
                  <a:srgbClr val="102D69"/>
                </a:solidFill>
                <a:latin typeface="HSE Sans" panose="02000000000000000000" pitchFamily="2" charset="0"/>
              </a:rPr>
              <a:t>Название таблицы. Обратите внимание, что название графика набирается меньшим кеглем, чем заголовок (16</a:t>
            </a:r>
            <a:r>
              <a:rPr lang="en-GB" sz="1600" dirty="0" err="1">
                <a:solidFill>
                  <a:srgbClr val="102D69"/>
                </a:solidFill>
                <a:latin typeface="HSE Sans" panose="02000000000000000000" pitchFamily="2" charset="0"/>
              </a:rPr>
              <a:t>pt</a:t>
            </a:r>
            <a:r>
              <a:rPr lang="en-GB" sz="1600" dirty="0">
                <a:solidFill>
                  <a:srgbClr val="102D69"/>
                </a:solidFill>
                <a:latin typeface="HSE Sans" panose="02000000000000000000" pitchFamily="2" charset="0"/>
              </a:rPr>
              <a:t>)</a:t>
            </a:r>
            <a:endParaRPr lang="ru-RU" sz="1600" dirty="0">
              <a:solidFill>
                <a:srgbClr val="102D69"/>
              </a:solidFill>
              <a:latin typeface="HSE Sans" panose="02000000000000000000" pitchFamily="2" charset="0"/>
            </a:endParaRPr>
          </a:p>
        </p:txBody>
      </p:sp>
      <p:sp>
        <p:nvSpPr>
          <p:cNvPr id="19" name="Текст 16">
            <a:extLst>
              <a:ext uri="{FF2B5EF4-FFF2-40B4-BE49-F238E27FC236}">
                <a16:creationId xmlns:a16="http://schemas.microsoft.com/office/drawing/2014/main" id="{A7333712-9DED-4F4B-B209-2F13075EDB3F}"/>
              </a:ext>
            </a:extLst>
          </p:cNvPr>
          <p:cNvSpPr>
            <a:spLocks noGrp="1"/>
          </p:cNvSpPr>
          <p:nvPr>
            <p:ph type="body" sz="quarter" idx="18" hasCustomPrompt="1"/>
          </p:nvPr>
        </p:nvSpPr>
        <p:spPr>
          <a:xfrm>
            <a:off x="585788" y="5739189"/>
            <a:ext cx="6824303" cy="703205"/>
          </a:xfrm>
        </p:spPr>
        <p:txBody>
          <a:bodyPr lIns="0" tIns="0" rIns="0" bIns="0">
            <a:normAutofit/>
          </a:bodyPr>
          <a:lstStyle>
            <a:lvl1pPr marL="0" marR="0" indent="0" algn="l" defTabSz="914400" rtl="0" eaLnBrk="1" fontAlgn="auto" latinLnBrk="0" hangingPunct="1">
              <a:lnSpc>
                <a:spcPct val="100000"/>
              </a:lnSpc>
              <a:spcBef>
                <a:spcPts val="600"/>
              </a:spcBef>
              <a:spcAft>
                <a:spcPts val="0"/>
              </a:spcAft>
              <a:buClrTx/>
              <a:buSzTx/>
              <a:buFontTx/>
              <a:buNone/>
              <a:tabLst/>
              <a:defRPr sz="1300" b="0" i="0">
                <a:solidFill>
                  <a:srgbClr val="0E2D69"/>
                </a:solidFill>
                <a:latin typeface="HSE Sans" panose="02000000000000000000" pitchFamily="2" charset="0"/>
              </a:defRPr>
            </a:lvl1pPr>
            <a:lvl2pPr>
              <a:defRPr sz="1300" b="0" i="0">
                <a:solidFill>
                  <a:srgbClr val="0E2D69"/>
                </a:solidFill>
                <a:latin typeface="HSE Sans" panose="02000000000000000000" pitchFamily="2" charset="0"/>
              </a:defRPr>
            </a:lvl2pPr>
            <a:lvl3pPr>
              <a:defRPr sz="1300" b="0" i="0">
                <a:solidFill>
                  <a:srgbClr val="0E2D69"/>
                </a:solidFill>
                <a:latin typeface="HSE Sans" panose="02000000000000000000" pitchFamily="2" charset="0"/>
              </a:defRPr>
            </a:lvl3pPr>
            <a:lvl4pPr>
              <a:defRPr sz="1300" b="0" i="0">
                <a:solidFill>
                  <a:srgbClr val="0E2D69"/>
                </a:solidFill>
                <a:latin typeface="HSE Sans" panose="02000000000000000000" pitchFamily="2" charset="0"/>
              </a:defRPr>
            </a:lvl4pPr>
            <a:lvl5pPr>
              <a:defRPr sz="1300" b="0" i="0">
                <a:solidFill>
                  <a:srgbClr val="0E2D69"/>
                </a:solidFill>
                <a:latin typeface="HSE Sans" panose="02000000000000000000" pitchFamily="2" charset="0"/>
              </a:defRPr>
            </a:lvl5pPr>
          </a:lstStyle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60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ru-RU" sz="1300" b="0" dirty="0">
                <a:ln>
                  <a:noFill/>
                </a:ln>
                <a:latin typeface="HSE Sans" panose="02000000000000000000" pitchFamily="2" charset="0"/>
              </a:rPr>
              <a:t>Мы рекомендуем очень аккуратно использовать жирное начертание, старайтесь выделять жирным самое важное. </a:t>
            </a:r>
            <a:r>
              <a:rPr lang="ru-RU" sz="1300" dirty="0">
                <a:latin typeface="HSE Sans" panose="02000000000000000000" pitchFamily="2" charset="0"/>
              </a:rPr>
              <a:t>Также старайтесь не использовать выделение жирным начертанием вместе с заливкой ячеек каким-либо цветом, достаточно и одного акцента.</a:t>
            </a:r>
            <a:endParaRPr lang="en-RU" sz="1300" b="0">
              <a:ln>
                <a:noFill/>
              </a:ln>
              <a:latin typeface="HSE Sans" panose="02000000000000000000" pitchFamily="2" charset="0"/>
            </a:endParaRPr>
          </a:p>
        </p:txBody>
      </p:sp>
      <p:sp>
        <p:nvSpPr>
          <p:cNvPr id="20" name="Таблица 18">
            <a:extLst>
              <a:ext uri="{FF2B5EF4-FFF2-40B4-BE49-F238E27FC236}">
                <a16:creationId xmlns:a16="http://schemas.microsoft.com/office/drawing/2014/main" id="{DD467C42-8209-B740-8419-DBB6A6F7D5EE}"/>
              </a:ext>
            </a:extLst>
          </p:cNvPr>
          <p:cNvSpPr>
            <a:spLocks noGrp="1"/>
          </p:cNvSpPr>
          <p:nvPr>
            <p:ph type="tbl" sz="quarter" idx="19"/>
          </p:nvPr>
        </p:nvSpPr>
        <p:spPr>
          <a:xfrm>
            <a:off x="585787" y="2208362"/>
            <a:ext cx="7617895" cy="3295290"/>
          </a:xfrm>
        </p:spPr>
        <p:txBody>
          <a:bodyPr/>
          <a:lstStyle/>
          <a:p>
            <a:endParaRPr lang="ru-RU"/>
          </a:p>
        </p:txBody>
      </p:sp>
      <p:sp>
        <p:nvSpPr>
          <p:cNvPr id="21" name="Текст 35">
            <a:extLst>
              <a:ext uri="{FF2B5EF4-FFF2-40B4-BE49-F238E27FC236}">
                <a16:creationId xmlns:a16="http://schemas.microsoft.com/office/drawing/2014/main" id="{B4309850-76EA-224C-A9E2-B6BBDBF99DE2}"/>
              </a:ext>
            </a:extLst>
          </p:cNvPr>
          <p:cNvSpPr>
            <a:spLocks noGrp="1"/>
          </p:cNvSpPr>
          <p:nvPr>
            <p:ph type="body" sz="quarter" idx="12" hasCustomPrompt="1"/>
          </p:nvPr>
        </p:nvSpPr>
        <p:spPr>
          <a:xfrm>
            <a:off x="8686807" y="2208363"/>
            <a:ext cx="2930666" cy="2570672"/>
          </a:xfrm>
        </p:spPr>
        <p:txBody>
          <a:bodyPr lIns="0" tIns="0" rIns="0">
            <a:normAutofit/>
          </a:bodyPr>
          <a:lstStyle>
            <a:lvl1pPr marL="0" marR="0" indent="0" algn="l" defTabSz="914400" rtl="0" eaLnBrk="1" fontAlgn="auto" latinLnBrk="0" hangingPunct="1">
              <a:lnSpc>
                <a:spcPct val="10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sz="1300" b="0" i="0">
                <a:solidFill>
                  <a:srgbClr val="0E2D69"/>
                </a:solidFill>
                <a:latin typeface="HSE Sans" panose="02000000000000000000" pitchFamily="2" charset="0"/>
              </a:defRPr>
            </a:lvl1pPr>
            <a:lvl2pPr marL="457200" indent="0" algn="l">
              <a:lnSpc>
                <a:spcPct val="100000"/>
              </a:lnSpc>
              <a:spcBef>
                <a:spcPts val="1000"/>
              </a:spcBef>
              <a:buFont typeface="Arial" panose="020B0604020202020204" pitchFamily="34" charset="0"/>
              <a:buNone/>
              <a:defRPr sz="1300" b="0" i="0">
                <a:solidFill>
                  <a:srgbClr val="0E2D69"/>
                </a:solidFill>
                <a:latin typeface="HSE Sans" panose="02000000000000000000" pitchFamily="2" charset="0"/>
              </a:defRPr>
            </a:lvl2pPr>
            <a:lvl3pPr marL="914400" indent="0" algn="l">
              <a:lnSpc>
                <a:spcPct val="100000"/>
              </a:lnSpc>
              <a:spcBef>
                <a:spcPts val="1000"/>
              </a:spcBef>
              <a:buFont typeface="Arial" panose="020B0604020202020204" pitchFamily="34" charset="0"/>
              <a:buNone/>
              <a:defRPr sz="1300" b="0" i="0">
                <a:solidFill>
                  <a:srgbClr val="0E2D69"/>
                </a:solidFill>
                <a:latin typeface="HSE Sans" panose="02000000000000000000" pitchFamily="2" charset="0"/>
              </a:defRPr>
            </a:lvl3pPr>
            <a:lvl4pPr marL="1371600" indent="0" algn="l">
              <a:lnSpc>
                <a:spcPct val="100000"/>
              </a:lnSpc>
              <a:spcBef>
                <a:spcPts val="1000"/>
              </a:spcBef>
              <a:buFont typeface="Arial" panose="020B0604020202020204" pitchFamily="34" charset="0"/>
              <a:buNone/>
              <a:defRPr sz="1300" b="0" i="0">
                <a:solidFill>
                  <a:srgbClr val="0E2D69"/>
                </a:solidFill>
                <a:latin typeface="HSE Sans" panose="02000000000000000000" pitchFamily="2" charset="0"/>
              </a:defRPr>
            </a:lvl4pPr>
            <a:lvl5pPr marL="1828800" indent="0" algn="l">
              <a:lnSpc>
                <a:spcPct val="100000"/>
              </a:lnSpc>
              <a:spcBef>
                <a:spcPts val="1000"/>
              </a:spcBef>
              <a:buFont typeface="Arial" panose="020B0604020202020204" pitchFamily="34" charset="0"/>
              <a:buNone/>
              <a:defRPr sz="1300" b="0" i="0">
                <a:solidFill>
                  <a:srgbClr val="0E2D69"/>
                </a:solidFill>
                <a:latin typeface="HSE Sans" panose="02000000000000000000" pitchFamily="2" charset="0"/>
              </a:defRPr>
            </a:lvl5pPr>
          </a:lstStyle>
          <a:p>
            <a:r>
              <a:rPr lang="en-GB" sz="1300" dirty="0">
                <a:latin typeface="HSE Sans" panose="02000000000000000000" pitchFamily="2" charset="0"/>
              </a:rPr>
              <a:t>Lorem ipsum </a:t>
            </a:r>
            <a:r>
              <a:rPr lang="en-GB" sz="1300" dirty="0" err="1">
                <a:latin typeface="HSE Sans" panose="02000000000000000000" pitchFamily="2" charset="0"/>
              </a:rPr>
              <a:t>dolor</a:t>
            </a:r>
            <a:r>
              <a:rPr lang="en-GB" sz="1300" dirty="0">
                <a:latin typeface="HSE Sans" panose="02000000000000000000" pitchFamily="2" charset="0"/>
              </a:rPr>
              <a:t> sit </a:t>
            </a:r>
            <a:r>
              <a:rPr lang="en-GB" sz="1300" dirty="0" err="1">
                <a:latin typeface="HSE Sans" panose="02000000000000000000" pitchFamily="2" charset="0"/>
              </a:rPr>
              <a:t>amet</a:t>
            </a:r>
            <a:r>
              <a:rPr lang="en-GB" sz="1300" dirty="0">
                <a:latin typeface="HSE Sans" panose="02000000000000000000" pitchFamily="2" charset="0"/>
              </a:rPr>
              <a:t>, </a:t>
            </a:r>
            <a:r>
              <a:rPr lang="en-GB" sz="1300" dirty="0" err="1">
                <a:latin typeface="HSE Sans" panose="02000000000000000000" pitchFamily="2" charset="0"/>
              </a:rPr>
              <a:t>consectetur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adipiscing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elit</a:t>
            </a:r>
            <a:r>
              <a:rPr lang="en-GB" sz="1300" dirty="0">
                <a:latin typeface="HSE Sans" panose="02000000000000000000" pitchFamily="2" charset="0"/>
              </a:rPr>
              <a:t>, </a:t>
            </a:r>
            <a:r>
              <a:rPr lang="en-GB" sz="1300" dirty="0" err="1">
                <a:latin typeface="HSE Sans" panose="02000000000000000000" pitchFamily="2" charset="0"/>
              </a:rPr>
              <a:t>sed</a:t>
            </a:r>
            <a:r>
              <a:rPr lang="en-GB" sz="1300" dirty="0">
                <a:latin typeface="HSE Sans" panose="02000000000000000000" pitchFamily="2" charset="0"/>
              </a:rPr>
              <a:t> do </a:t>
            </a:r>
            <a:r>
              <a:rPr lang="en-GB" sz="1300" dirty="0" err="1">
                <a:latin typeface="HSE Sans" panose="02000000000000000000" pitchFamily="2" charset="0"/>
              </a:rPr>
              <a:t>eiusmod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tempor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incididunt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ut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labore</a:t>
            </a:r>
            <a:r>
              <a:rPr lang="en-GB" sz="1300" dirty="0">
                <a:latin typeface="HSE Sans" panose="02000000000000000000" pitchFamily="2" charset="0"/>
              </a:rPr>
              <a:t> et dolore magna </a:t>
            </a:r>
            <a:r>
              <a:rPr lang="en-GB" sz="1300" dirty="0" err="1">
                <a:latin typeface="HSE Sans" panose="02000000000000000000" pitchFamily="2" charset="0"/>
              </a:rPr>
              <a:t>aliqua</a:t>
            </a:r>
            <a:r>
              <a:rPr lang="en-GB" sz="1300" dirty="0">
                <a:latin typeface="HSE Sans" panose="02000000000000000000" pitchFamily="2" charset="0"/>
              </a:rPr>
              <a:t>. Ut </a:t>
            </a:r>
            <a:r>
              <a:rPr lang="en-GB" sz="1300" dirty="0" err="1">
                <a:latin typeface="HSE Sans" panose="02000000000000000000" pitchFamily="2" charset="0"/>
              </a:rPr>
              <a:t>enim</a:t>
            </a:r>
            <a:r>
              <a:rPr lang="en-GB" sz="1300" dirty="0">
                <a:latin typeface="HSE Sans" panose="02000000000000000000" pitchFamily="2" charset="0"/>
              </a:rPr>
              <a:t> ad minim </a:t>
            </a:r>
            <a:r>
              <a:rPr lang="en-GB" sz="1300" dirty="0" err="1">
                <a:latin typeface="HSE Sans" panose="02000000000000000000" pitchFamily="2" charset="0"/>
              </a:rPr>
              <a:t>veniam</a:t>
            </a:r>
            <a:r>
              <a:rPr lang="en-GB" sz="1300" dirty="0">
                <a:latin typeface="HSE Sans" panose="02000000000000000000" pitchFamily="2" charset="0"/>
              </a:rPr>
              <a:t>, </a:t>
            </a:r>
            <a:r>
              <a:rPr lang="en-GB" sz="1300" dirty="0" err="1">
                <a:latin typeface="HSE Sans" panose="02000000000000000000" pitchFamily="2" charset="0"/>
              </a:rPr>
              <a:t>quis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nostrud</a:t>
            </a:r>
            <a:r>
              <a:rPr lang="en-GB" sz="1300" dirty="0">
                <a:latin typeface="HSE Sans" panose="02000000000000000000" pitchFamily="2" charset="0"/>
              </a:rPr>
              <a:t> exercitation </a:t>
            </a:r>
            <a:r>
              <a:rPr lang="en-GB" sz="1300" dirty="0" err="1">
                <a:latin typeface="HSE Sans" panose="02000000000000000000" pitchFamily="2" charset="0"/>
              </a:rPr>
              <a:t>ullamco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laboris</a:t>
            </a:r>
            <a:r>
              <a:rPr lang="en-GB" sz="1300" dirty="0">
                <a:latin typeface="HSE Sans" panose="02000000000000000000" pitchFamily="2" charset="0"/>
              </a:rPr>
              <a:t> nisi </a:t>
            </a:r>
            <a:r>
              <a:rPr lang="en-GB" sz="1300" dirty="0" err="1">
                <a:latin typeface="HSE Sans" panose="02000000000000000000" pitchFamily="2" charset="0"/>
              </a:rPr>
              <a:t>ut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aliquip</a:t>
            </a:r>
            <a:r>
              <a:rPr lang="en-GB" sz="1300" dirty="0">
                <a:latin typeface="HSE Sans" panose="02000000000000000000" pitchFamily="2" charset="0"/>
              </a:rPr>
              <a:t> ex </a:t>
            </a:r>
            <a:r>
              <a:rPr lang="en-GB" sz="1300" dirty="0" err="1">
                <a:latin typeface="HSE Sans" panose="02000000000000000000" pitchFamily="2" charset="0"/>
              </a:rPr>
              <a:t>ea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commodo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consequat</a:t>
            </a:r>
            <a:r>
              <a:rPr lang="en-GB" sz="1300" dirty="0">
                <a:latin typeface="HSE Sans" panose="02000000000000000000" pitchFamily="2" charset="0"/>
              </a:rPr>
              <a:t>. Duis </a:t>
            </a:r>
            <a:r>
              <a:rPr lang="en-GB" sz="1300" dirty="0" err="1">
                <a:latin typeface="HSE Sans" panose="02000000000000000000" pitchFamily="2" charset="0"/>
              </a:rPr>
              <a:t>aute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irure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dolor</a:t>
            </a:r>
            <a:r>
              <a:rPr lang="en-GB" sz="1300" dirty="0">
                <a:latin typeface="HSE Sans" panose="02000000000000000000" pitchFamily="2" charset="0"/>
              </a:rPr>
              <a:t> in </a:t>
            </a:r>
            <a:r>
              <a:rPr lang="en-GB" sz="1300" dirty="0" err="1">
                <a:latin typeface="HSE Sans" panose="02000000000000000000" pitchFamily="2" charset="0"/>
              </a:rPr>
              <a:t>reprehenderit</a:t>
            </a:r>
            <a:r>
              <a:rPr lang="en-GB" sz="1300" dirty="0">
                <a:latin typeface="HSE Sans" panose="02000000000000000000" pitchFamily="2" charset="0"/>
              </a:rPr>
              <a:t> in </a:t>
            </a:r>
            <a:r>
              <a:rPr lang="en-GB" sz="1300" dirty="0" err="1">
                <a:latin typeface="HSE Sans" panose="02000000000000000000" pitchFamily="2" charset="0"/>
              </a:rPr>
              <a:t>voluptate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velit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esse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cillum</a:t>
            </a:r>
            <a:r>
              <a:rPr lang="en-GB" sz="1300" dirty="0">
                <a:latin typeface="HSE Sans" panose="02000000000000000000" pitchFamily="2" charset="0"/>
              </a:rPr>
              <a:t> dolore </a:t>
            </a:r>
            <a:r>
              <a:rPr lang="en-GB" sz="1300" dirty="0" err="1">
                <a:latin typeface="HSE Sans" panose="02000000000000000000" pitchFamily="2" charset="0"/>
              </a:rPr>
              <a:t>eu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fugiat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nulla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pariatur</a:t>
            </a:r>
            <a:r>
              <a:rPr lang="en-GB" sz="1300" dirty="0">
                <a:latin typeface="HSE Sans" panose="02000000000000000000" pitchFamily="2" charset="0"/>
              </a:rPr>
              <a:t>. </a:t>
            </a:r>
            <a:r>
              <a:rPr lang="en-GB" sz="1300" dirty="0" err="1">
                <a:latin typeface="HSE Sans" panose="02000000000000000000" pitchFamily="2" charset="0"/>
              </a:rPr>
              <a:t>Excepteur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sint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occaecat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cupidatat</a:t>
            </a:r>
            <a:r>
              <a:rPr lang="en-GB" sz="1300" dirty="0">
                <a:latin typeface="HSE Sans" panose="02000000000000000000" pitchFamily="2" charset="0"/>
              </a:rPr>
              <a:t> non </a:t>
            </a:r>
            <a:r>
              <a:rPr lang="en-GB" sz="1300" dirty="0" err="1">
                <a:latin typeface="HSE Sans" panose="02000000000000000000" pitchFamily="2" charset="0"/>
              </a:rPr>
              <a:t>proident</a:t>
            </a:r>
            <a:r>
              <a:rPr lang="en-GB" sz="1300" dirty="0">
                <a:latin typeface="HSE Sans" panose="02000000000000000000" pitchFamily="2" charset="0"/>
              </a:rPr>
              <a:t>, sunt in culpa qui </a:t>
            </a:r>
            <a:r>
              <a:rPr lang="en-GB" sz="1300" dirty="0" err="1">
                <a:latin typeface="HSE Sans" panose="02000000000000000000" pitchFamily="2" charset="0"/>
              </a:rPr>
              <a:t>officia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deserunt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mollit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anim</a:t>
            </a:r>
            <a:r>
              <a:rPr lang="en-GB" sz="1300" dirty="0">
                <a:latin typeface="HSE Sans" panose="02000000000000000000" pitchFamily="2" charset="0"/>
              </a:rPr>
              <a:t> id </a:t>
            </a:r>
            <a:r>
              <a:rPr lang="en-GB" sz="1300" dirty="0" err="1">
                <a:latin typeface="HSE Sans" panose="02000000000000000000" pitchFamily="2" charset="0"/>
              </a:rPr>
              <a:t>est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laborum</a:t>
            </a:r>
            <a:r>
              <a:rPr lang="en-GB" sz="1300" dirty="0">
                <a:latin typeface="HSE Sans" panose="02000000000000000000" pitchFamily="2" charset="0"/>
              </a:rPr>
              <a:t>.</a:t>
            </a:r>
            <a:endParaRPr lang="ru-RU" sz="1300" dirty="0">
              <a:latin typeface="HSE Sans" panose="02000000000000000000" pitchFamily="2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23677154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цвет"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4" descr="Icon&#10;&#10;Description automatically generated">
            <a:extLst>
              <a:ext uri="{FF2B5EF4-FFF2-40B4-BE49-F238E27FC236}">
                <a16:creationId xmlns:a16="http://schemas.microsoft.com/office/drawing/2014/main" id="{9328428E-0D3D-6E4B-BAC0-3F63BAF7DB74}"/>
              </a:ext>
            </a:extLst>
          </p:cNvPr>
          <p:cNvPicPr>
            <a:picLocks noChangeAspect="1"/>
          </p:cNvPicPr>
          <p:nvPr userDrawn="1"/>
        </p:nvPicPr>
        <p:blipFill>
          <a:blip r:embed="rId3"/>
          <a:stretch>
            <a:fillRect/>
          </a:stretch>
        </p:blipFill>
        <p:spPr>
          <a:xfrm>
            <a:off x="517199" y="464363"/>
            <a:ext cx="448276" cy="448276"/>
          </a:xfrm>
          <a:prstGeom prst="rect">
            <a:avLst/>
          </a:prstGeom>
        </p:spPr>
      </p:pic>
      <p:cxnSp>
        <p:nvCxnSpPr>
          <p:cNvPr id="8" name="Straight Connector 19">
            <a:extLst>
              <a:ext uri="{FF2B5EF4-FFF2-40B4-BE49-F238E27FC236}">
                <a16:creationId xmlns:a16="http://schemas.microsoft.com/office/drawing/2014/main" id="{86CF47C6-D972-9E44-A717-6848F3489399}"/>
              </a:ext>
            </a:extLst>
          </p:cNvPr>
          <p:cNvCxnSpPr>
            <a:cxnSpLocks/>
          </p:cNvCxnSpPr>
          <p:nvPr userDrawn="1"/>
        </p:nvCxnSpPr>
        <p:spPr>
          <a:xfrm>
            <a:off x="3298686" y="464363"/>
            <a:ext cx="0" cy="586260"/>
          </a:xfrm>
          <a:prstGeom prst="line">
            <a:avLst/>
          </a:prstGeom>
          <a:ln w="12700">
            <a:solidFill>
              <a:srgbClr val="102D69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9" name="Straight Connector 21">
            <a:extLst>
              <a:ext uri="{FF2B5EF4-FFF2-40B4-BE49-F238E27FC236}">
                <a16:creationId xmlns:a16="http://schemas.microsoft.com/office/drawing/2014/main" id="{412FEF63-77C0-7C4A-B9BE-4BC0EEEEB78C}"/>
              </a:ext>
            </a:extLst>
          </p:cNvPr>
          <p:cNvCxnSpPr>
            <a:cxnSpLocks/>
          </p:cNvCxnSpPr>
          <p:nvPr userDrawn="1"/>
        </p:nvCxnSpPr>
        <p:spPr>
          <a:xfrm>
            <a:off x="6099416" y="464363"/>
            <a:ext cx="0" cy="586260"/>
          </a:xfrm>
          <a:prstGeom prst="line">
            <a:avLst/>
          </a:prstGeom>
          <a:ln w="12700">
            <a:solidFill>
              <a:srgbClr val="102D69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0" name="Straight Connector 25">
            <a:extLst>
              <a:ext uri="{FF2B5EF4-FFF2-40B4-BE49-F238E27FC236}">
                <a16:creationId xmlns:a16="http://schemas.microsoft.com/office/drawing/2014/main" id="{C4F550E9-E979-284D-B65F-44E092DD9D02}"/>
              </a:ext>
            </a:extLst>
          </p:cNvPr>
          <p:cNvCxnSpPr>
            <a:cxnSpLocks/>
          </p:cNvCxnSpPr>
          <p:nvPr userDrawn="1"/>
        </p:nvCxnSpPr>
        <p:spPr>
          <a:xfrm>
            <a:off x="10277081" y="464363"/>
            <a:ext cx="0" cy="586260"/>
          </a:xfrm>
          <a:prstGeom prst="line">
            <a:avLst/>
          </a:prstGeom>
          <a:ln w="12700">
            <a:solidFill>
              <a:srgbClr val="102D69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1" name="TextBox 10">
            <a:extLst>
              <a:ext uri="{FF2B5EF4-FFF2-40B4-BE49-F238E27FC236}">
                <a16:creationId xmlns:a16="http://schemas.microsoft.com/office/drawing/2014/main" id="{3A39D099-B515-F343-BF7A-A95468DA3860}"/>
              </a:ext>
            </a:extLst>
          </p:cNvPr>
          <p:cNvSpPr txBox="1"/>
          <p:nvPr userDrawn="1"/>
        </p:nvSpPr>
        <p:spPr>
          <a:xfrm>
            <a:off x="10410201" y="532278"/>
            <a:ext cx="671977" cy="307777"/>
          </a:xfrm>
          <a:prstGeom prst="rect">
            <a:avLst/>
          </a:prstGeom>
          <a:noFill/>
        </p:spPr>
        <p:txBody>
          <a:bodyPr wrap="square" lIns="0" tIns="0" rIns="0" bIns="0" rtlCol="0">
            <a:spAutoFit/>
          </a:bodyPr>
          <a:lstStyle/>
          <a:p>
            <a:fld id="{32AF94B5-93D7-5247-B727-C7089232F508}" type="slidenum">
              <a:rPr lang="ru-RU" sz="2000" smtClean="0">
                <a:solidFill>
                  <a:srgbClr val="102D69"/>
                </a:solidFill>
                <a:latin typeface="HSE Sans" panose="02000000000000000000" pitchFamily="2" charset="0"/>
              </a:rPr>
              <a:t>‹#›</a:t>
            </a:fld>
            <a:endParaRPr lang="ru-RU" sz="2000" dirty="0">
              <a:solidFill>
                <a:srgbClr val="102D69"/>
              </a:solidFill>
              <a:latin typeface="HSE Sans" panose="02000000000000000000" pitchFamily="2" charset="0"/>
            </a:endParaRPr>
          </a:p>
        </p:txBody>
      </p:sp>
      <p:cxnSp>
        <p:nvCxnSpPr>
          <p:cNvPr id="12" name="Straight Connector 59">
            <a:extLst>
              <a:ext uri="{FF2B5EF4-FFF2-40B4-BE49-F238E27FC236}">
                <a16:creationId xmlns:a16="http://schemas.microsoft.com/office/drawing/2014/main" id="{396B1F99-9711-C64F-A7C9-4F1D89E7F11D}"/>
              </a:ext>
            </a:extLst>
          </p:cNvPr>
          <p:cNvCxnSpPr>
            <a:cxnSpLocks/>
          </p:cNvCxnSpPr>
          <p:nvPr userDrawn="1"/>
        </p:nvCxnSpPr>
        <p:spPr>
          <a:xfrm>
            <a:off x="11643868" y="464363"/>
            <a:ext cx="0" cy="586260"/>
          </a:xfrm>
          <a:prstGeom prst="line">
            <a:avLst/>
          </a:prstGeom>
          <a:ln w="12700">
            <a:solidFill>
              <a:srgbClr val="102D69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3" name="Текст 37">
            <a:extLst>
              <a:ext uri="{FF2B5EF4-FFF2-40B4-BE49-F238E27FC236}">
                <a16:creationId xmlns:a16="http://schemas.microsoft.com/office/drawing/2014/main" id="{9C21DFE9-C3B2-C54E-9275-7776355F7360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1143689" y="540904"/>
            <a:ext cx="1901825" cy="415925"/>
          </a:xfrm>
        </p:spPr>
        <p:txBody>
          <a:bodyPr lIns="0" tIns="0" rIns="0" bIns="0">
            <a:noAutofit/>
          </a:bodyPr>
          <a:lstStyle>
            <a:lvl1pPr marL="0" marR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sz="1000" b="0" i="0">
                <a:latin typeface="HSE Sans" panose="02000000000000000000" pitchFamily="2" charset="0"/>
              </a:defRPr>
            </a:lvl1pPr>
            <a:lvl2pPr marL="457200" indent="0">
              <a:lnSpc>
                <a:spcPct val="100000"/>
              </a:lnSpc>
              <a:buNone/>
              <a:defRPr sz="1000" b="0" i="0">
                <a:latin typeface="HSE Sans" panose="02000000000000000000" pitchFamily="2" charset="0"/>
              </a:defRPr>
            </a:lvl2pPr>
            <a:lvl3pPr marL="914400" indent="0">
              <a:lnSpc>
                <a:spcPct val="100000"/>
              </a:lnSpc>
              <a:buNone/>
              <a:defRPr sz="1000" b="0" i="0">
                <a:latin typeface="HSE Sans" panose="02000000000000000000" pitchFamily="2" charset="0"/>
              </a:defRPr>
            </a:lvl3pPr>
            <a:lvl4pPr marL="1371600" indent="0">
              <a:lnSpc>
                <a:spcPct val="100000"/>
              </a:lnSpc>
              <a:buNone/>
              <a:defRPr sz="1000" b="0" i="0">
                <a:latin typeface="HSE Sans" panose="02000000000000000000" pitchFamily="2" charset="0"/>
              </a:defRPr>
            </a:lvl4pPr>
            <a:lvl5pPr marL="1828800" indent="0">
              <a:lnSpc>
                <a:spcPct val="100000"/>
              </a:lnSpc>
              <a:buNone/>
              <a:defRPr sz="1000" b="0" i="0">
                <a:latin typeface="HSE Sans" panose="02000000000000000000" pitchFamily="2" charset="0"/>
              </a:defRPr>
            </a:lvl5pPr>
          </a:lstStyle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ru-RU" sz="1000" dirty="0">
                <a:latin typeface="HSE Sans" panose="02000000000000000000" pitchFamily="2" charset="0"/>
              </a:rPr>
              <a:t>Название подразделения</a:t>
            </a:r>
            <a:br>
              <a:rPr lang="ru-RU" sz="1000" dirty="0">
                <a:latin typeface="HSE Sans" panose="02000000000000000000" pitchFamily="2" charset="0"/>
              </a:rPr>
            </a:br>
            <a:r>
              <a:rPr lang="ru-RU" sz="1000" dirty="0">
                <a:latin typeface="HSE Sans" panose="02000000000000000000" pitchFamily="2" charset="0"/>
              </a:rPr>
              <a:t>в две или три строки</a:t>
            </a:r>
            <a:r>
              <a:rPr lang="en-GB" sz="1000" dirty="0">
                <a:latin typeface="HSE Sans" panose="02000000000000000000" pitchFamily="2" charset="0"/>
              </a:rPr>
              <a:t> (10pt)</a:t>
            </a:r>
            <a:endParaRPr lang="ru-RU" sz="1000" dirty="0">
              <a:latin typeface="HSE Sans" panose="02000000000000000000" pitchFamily="2" charset="0"/>
            </a:endParaRPr>
          </a:p>
        </p:txBody>
      </p:sp>
      <p:sp>
        <p:nvSpPr>
          <p:cNvPr id="14" name="Текст 39">
            <a:extLst>
              <a:ext uri="{FF2B5EF4-FFF2-40B4-BE49-F238E27FC236}">
                <a16:creationId xmlns:a16="http://schemas.microsoft.com/office/drawing/2014/main" id="{5A73F99D-6D58-724E-ADB3-150D9B24F8CB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3459163" y="548720"/>
            <a:ext cx="2070100" cy="408109"/>
          </a:xfrm>
        </p:spPr>
        <p:txBody>
          <a:bodyPr lIns="0" tIns="0" rIns="0" bIns="0">
            <a:noAutofit/>
          </a:bodyPr>
          <a:lstStyle>
            <a:lvl1pPr marL="0" indent="0">
              <a:lnSpc>
                <a:spcPct val="100000"/>
              </a:lnSpc>
              <a:spcBef>
                <a:spcPts val="0"/>
              </a:spcBef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1pPr>
            <a:lvl2pPr marL="4572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2pPr>
            <a:lvl3pPr marL="9144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3pPr>
            <a:lvl4pPr marL="13716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4pPr>
            <a:lvl5pPr marL="18288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5pPr>
          </a:lstStyle>
          <a:p>
            <a:r>
              <a:rPr lang="ru-RU" sz="1000" dirty="0">
                <a:latin typeface="HSE Sans" panose="02000000000000000000" pitchFamily="2" charset="0"/>
              </a:rPr>
              <a:t>Название презентации может быть набрано в две или три строки</a:t>
            </a:r>
            <a:r>
              <a:rPr lang="en-GB" sz="1000" dirty="0">
                <a:latin typeface="HSE Sans" panose="02000000000000000000" pitchFamily="2" charset="0"/>
              </a:rPr>
              <a:t> (10pt)</a:t>
            </a:r>
            <a:endParaRPr lang="ru-RU" sz="1000" dirty="0">
              <a:latin typeface="HSE Sans" panose="02000000000000000000" pitchFamily="2" charset="0"/>
            </a:endParaRPr>
          </a:p>
        </p:txBody>
      </p:sp>
      <p:sp>
        <p:nvSpPr>
          <p:cNvPr id="16" name="Текст 39">
            <a:extLst>
              <a:ext uri="{FF2B5EF4-FFF2-40B4-BE49-F238E27FC236}">
                <a16:creationId xmlns:a16="http://schemas.microsoft.com/office/drawing/2014/main" id="{7E89E360-BE39-5041-BAD6-C7B708340AA2}"/>
              </a:ext>
            </a:extLst>
          </p:cNvPr>
          <p:cNvSpPr>
            <a:spLocks noGrp="1"/>
          </p:cNvSpPr>
          <p:nvPr>
            <p:ph type="body" sz="quarter" idx="15" hasCustomPrompt="1"/>
          </p:nvPr>
        </p:nvSpPr>
        <p:spPr>
          <a:xfrm>
            <a:off x="6259892" y="548720"/>
            <a:ext cx="2070100" cy="408109"/>
          </a:xfrm>
        </p:spPr>
        <p:txBody>
          <a:bodyPr lIns="0" tIns="0" rIns="0" bIns="0">
            <a:noAutofit/>
          </a:bodyPr>
          <a:lstStyle>
            <a:lvl1pPr marL="0" indent="0">
              <a:lnSpc>
                <a:spcPct val="100000"/>
              </a:lnSpc>
              <a:spcBef>
                <a:spcPts val="0"/>
              </a:spcBef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1pPr>
            <a:lvl2pPr marL="4572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2pPr>
            <a:lvl3pPr marL="9144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3pPr>
            <a:lvl4pPr marL="13716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4pPr>
            <a:lvl5pPr marL="18288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5pPr>
          </a:lstStyle>
          <a:p>
            <a:r>
              <a:rPr lang="ru-RU" sz="1000" dirty="0">
                <a:latin typeface="HSE Sans" panose="02000000000000000000" pitchFamily="2" charset="0"/>
              </a:rPr>
              <a:t>Название раздела может быть набрано в две или три строки</a:t>
            </a:r>
            <a:r>
              <a:rPr lang="en-GB" sz="1000" dirty="0">
                <a:latin typeface="HSE Sans" panose="02000000000000000000" pitchFamily="2" charset="0"/>
              </a:rPr>
              <a:t> (10pt)</a:t>
            </a:r>
            <a:endParaRPr lang="ru-RU" sz="1000" dirty="0">
              <a:latin typeface="HSE Sans" panose="02000000000000000000" pitchFamily="2" charset="0"/>
            </a:endParaRPr>
          </a:p>
        </p:txBody>
      </p:sp>
      <p:sp>
        <p:nvSpPr>
          <p:cNvPr id="19" name="Заголовок 31">
            <a:extLst>
              <a:ext uri="{FF2B5EF4-FFF2-40B4-BE49-F238E27FC236}">
                <a16:creationId xmlns:a16="http://schemas.microsoft.com/office/drawing/2014/main" id="{1C20890C-BC1C-0745-9AF3-46700BA27C4A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585899" y="1447790"/>
            <a:ext cx="4322530" cy="777025"/>
          </a:xfrm>
        </p:spPr>
        <p:txBody>
          <a:bodyPr lIns="0" tIns="0" rIns="0" bIns="0" anchor="t">
            <a:normAutofit/>
          </a:bodyPr>
          <a:lstStyle>
            <a:lvl1pPr>
              <a:lnSpc>
                <a:spcPct val="100000"/>
              </a:lnSpc>
              <a:defRPr sz="2400" b="0" i="0">
                <a:latin typeface="HSE Sans" panose="02000000000000000000" pitchFamily="2" charset="0"/>
              </a:defRPr>
            </a:lvl1pPr>
          </a:lstStyle>
          <a:p>
            <a:r>
              <a:rPr lang="ru-RU" sz="2400" dirty="0">
                <a:solidFill>
                  <a:srgbClr val="102D69"/>
                </a:solidFill>
                <a:latin typeface="HSE Sans" panose="02000000000000000000" pitchFamily="2" charset="0"/>
              </a:rPr>
              <a:t>Дополнительная </a:t>
            </a:r>
            <a:br>
              <a:rPr lang="ru-RU" sz="2400" dirty="0">
                <a:solidFill>
                  <a:srgbClr val="102D69"/>
                </a:solidFill>
                <a:latin typeface="HSE Sans" panose="02000000000000000000" pitchFamily="2" charset="0"/>
              </a:rPr>
            </a:br>
            <a:r>
              <a:rPr lang="ru-RU" sz="2400" dirty="0">
                <a:solidFill>
                  <a:srgbClr val="102D69"/>
                </a:solidFill>
                <a:latin typeface="HSE Sans" panose="02000000000000000000" pitchFamily="2" charset="0"/>
              </a:rPr>
              <a:t>цветовая гамма</a:t>
            </a:r>
          </a:p>
        </p:txBody>
      </p:sp>
      <p:sp>
        <p:nvSpPr>
          <p:cNvPr id="20" name="Текст 35">
            <a:extLst>
              <a:ext uri="{FF2B5EF4-FFF2-40B4-BE49-F238E27FC236}">
                <a16:creationId xmlns:a16="http://schemas.microsoft.com/office/drawing/2014/main" id="{CA2589F7-4500-024F-8E07-D726629A599C}"/>
              </a:ext>
            </a:extLst>
          </p:cNvPr>
          <p:cNvSpPr>
            <a:spLocks noGrp="1"/>
          </p:cNvSpPr>
          <p:nvPr>
            <p:ph type="body" sz="quarter" idx="12" hasCustomPrompt="1"/>
          </p:nvPr>
        </p:nvSpPr>
        <p:spPr>
          <a:xfrm>
            <a:off x="585898" y="2379663"/>
            <a:ext cx="4322531" cy="2399371"/>
          </a:xfrm>
        </p:spPr>
        <p:txBody>
          <a:bodyPr lIns="0" tIns="0" rIns="0">
            <a:normAutofit/>
          </a:bodyPr>
          <a:lstStyle>
            <a:lvl1pPr marL="0" marR="0" indent="0" algn="l" defTabSz="914400" rtl="0" eaLnBrk="1" fontAlgn="auto" latinLnBrk="0" hangingPunct="1">
              <a:lnSpc>
                <a:spcPct val="10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sz="1300" b="0" i="0">
                <a:solidFill>
                  <a:srgbClr val="0E2D69"/>
                </a:solidFill>
                <a:latin typeface="HSE Sans" panose="02000000000000000000" pitchFamily="2" charset="0"/>
              </a:defRPr>
            </a:lvl1pPr>
            <a:lvl2pPr marL="457200" indent="0" algn="l">
              <a:lnSpc>
                <a:spcPct val="100000"/>
              </a:lnSpc>
              <a:spcBef>
                <a:spcPts val="1000"/>
              </a:spcBef>
              <a:buFont typeface="Arial" panose="020B0604020202020204" pitchFamily="34" charset="0"/>
              <a:buNone/>
              <a:defRPr sz="1300" b="0" i="0">
                <a:solidFill>
                  <a:srgbClr val="0E2D69"/>
                </a:solidFill>
                <a:latin typeface="HSE Sans" panose="02000000000000000000" pitchFamily="2" charset="0"/>
              </a:defRPr>
            </a:lvl2pPr>
            <a:lvl3pPr marL="914400" indent="0" algn="l">
              <a:lnSpc>
                <a:spcPct val="100000"/>
              </a:lnSpc>
              <a:spcBef>
                <a:spcPts val="1000"/>
              </a:spcBef>
              <a:buFont typeface="Arial" panose="020B0604020202020204" pitchFamily="34" charset="0"/>
              <a:buNone/>
              <a:defRPr sz="1300" b="0" i="0">
                <a:solidFill>
                  <a:srgbClr val="0E2D69"/>
                </a:solidFill>
                <a:latin typeface="HSE Sans" panose="02000000000000000000" pitchFamily="2" charset="0"/>
              </a:defRPr>
            </a:lvl3pPr>
            <a:lvl4pPr marL="1371600" indent="0" algn="l">
              <a:lnSpc>
                <a:spcPct val="100000"/>
              </a:lnSpc>
              <a:spcBef>
                <a:spcPts val="1000"/>
              </a:spcBef>
              <a:buFont typeface="Arial" panose="020B0604020202020204" pitchFamily="34" charset="0"/>
              <a:buNone/>
              <a:defRPr sz="1300" b="0" i="0">
                <a:solidFill>
                  <a:srgbClr val="0E2D69"/>
                </a:solidFill>
                <a:latin typeface="HSE Sans" panose="02000000000000000000" pitchFamily="2" charset="0"/>
              </a:defRPr>
            </a:lvl4pPr>
            <a:lvl5pPr marL="1828800" indent="0" algn="l">
              <a:lnSpc>
                <a:spcPct val="100000"/>
              </a:lnSpc>
              <a:spcBef>
                <a:spcPts val="1000"/>
              </a:spcBef>
              <a:buFont typeface="Arial" panose="020B0604020202020204" pitchFamily="34" charset="0"/>
              <a:buNone/>
              <a:defRPr sz="1300" b="0" i="0">
                <a:solidFill>
                  <a:srgbClr val="0E2D69"/>
                </a:solidFill>
                <a:latin typeface="HSE Sans" panose="02000000000000000000" pitchFamily="2" charset="0"/>
              </a:defRPr>
            </a:lvl5pPr>
          </a:lstStyle>
          <a:p>
            <a:r>
              <a:rPr lang="ru-RU" sz="1300" dirty="0">
                <a:latin typeface="HSE Sans" panose="02000000000000000000" pitchFamily="2" charset="0"/>
              </a:rPr>
              <a:t>Для оформления графиков, таблиц, диаграмм могут потребоваться дополнительные цвета и вы совершенно правы, задавая вопрос, какие цвета использовать и где их взять. Мы предлагаем использовать палитру цветов Вышки для этих целей.</a:t>
            </a:r>
          </a:p>
        </p:txBody>
      </p:sp>
      <p:sp>
        <p:nvSpPr>
          <p:cNvPr id="21" name="Oval 5">
            <a:extLst>
              <a:ext uri="{FF2B5EF4-FFF2-40B4-BE49-F238E27FC236}">
                <a16:creationId xmlns:a16="http://schemas.microsoft.com/office/drawing/2014/main" id="{D2CA403A-98E7-6C42-8F44-30AB6622C802}"/>
              </a:ext>
            </a:extLst>
          </p:cNvPr>
          <p:cNvSpPr/>
          <p:nvPr userDrawn="1"/>
        </p:nvSpPr>
        <p:spPr>
          <a:xfrm>
            <a:off x="5392982" y="1447790"/>
            <a:ext cx="830997" cy="830997"/>
          </a:xfrm>
          <a:prstGeom prst="ellipse">
            <a:avLst/>
          </a:prstGeom>
          <a:solidFill>
            <a:srgbClr val="0E2D69"/>
          </a:solidFill>
          <a:ln w="0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RU"/>
          </a:p>
        </p:txBody>
      </p:sp>
      <p:sp>
        <p:nvSpPr>
          <p:cNvPr id="22" name="Oval 20">
            <a:extLst>
              <a:ext uri="{FF2B5EF4-FFF2-40B4-BE49-F238E27FC236}">
                <a16:creationId xmlns:a16="http://schemas.microsoft.com/office/drawing/2014/main" id="{42ABAA5D-E7AB-6E48-9D43-A48178C9BDD4}"/>
              </a:ext>
            </a:extLst>
          </p:cNvPr>
          <p:cNvSpPr/>
          <p:nvPr userDrawn="1"/>
        </p:nvSpPr>
        <p:spPr>
          <a:xfrm>
            <a:off x="6742925" y="1447790"/>
            <a:ext cx="830997" cy="830997"/>
          </a:xfrm>
          <a:prstGeom prst="ellipse">
            <a:avLst/>
          </a:prstGeom>
          <a:solidFill>
            <a:srgbClr val="234A9B"/>
          </a:solidFill>
          <a:ln w="0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RU"/>
          </a:p>
        </p:txBody>
      </p:sp>
      <p:sp>
        <p:nvSpPr>
          <p:cNvPr id="23" name="Oval 22">
            <a:extLst>
              <a:ext uri="{FF2B5EF4-FFF2-40B4-BE49-F238E27FC236}">
                <a16:creationId xmlns:a16="http://schemas.microsoft.com/office/drawing/2014/main" id="{209F185A-8F67-9C42-A7C5-87E483F4FC19}"/>
              </a:ext>
            </a:extLst>
          </p:cNvPr>
          <p:cNvSpPr/>
          <p:nvPr userDrawn="1"/>
        </p:nvSpPr>
        <p:spPr>
          <a:xfrm>
            <a:off x="8092868" y="1447790"/>
            <a:ext cx="830997" cy="830997"/>
          </a:xfrm>
          <a:prstGeom prst="ellipse">
            <a:avLst/>
          </a:prstGeom>
          <a:solidFill>
            <a:srgbClr val="11A0D7"/>
          </a:solidFill>
          <a:ln w="0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RU"/>
          </a:p>
        </p:txBody>
      </p:sp>
      <p:sp>
        <p:nvSpPr>
          <p:cNvPr id="24" name="Oval 23">
            <a:extLst>
              <a:ext uri="{FF2B5EF4-FFF2-40B4-BE49-F238E27FC236}">
                <a16:creationId xmlns:a16="http://schemas.microsoft.com/office/drawing/2014/main" id="{279AE0F6-4E37-6C4D-AF45-824EEE489A15}"/>
              </a:ext>
            </a:extLst>
          </p:cNvPr>
          <p:cNvSpPr/>
          <p:nvPr userDrawn="1"/>
        </p:nvSpPr>
        <p:spPr>
          <a:xfrm>
            <a:off x="9442811" y="1447790"/>
            <a:ext cx="830997" cy="830997"/>
          </a:xfrm>
          <a:prstGeom prst="ellipse">
            <a:avLst/>
          </a:prstGeom>
          <a:solidFill>
            <a:srgbClr val="029C63"/>
          </a:solidFill>
          <a:ln w="0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RU"/>
          </a:p>
        </p:txBody>
      </p:sp>
      <p:sp>
        <p:nvSpPr>
          <p:cNvPr id="25" name="Oval 26">
            <a:extLst>
              <a:ext uri="{FF2B5EF4-FFF2-40B4-BE49-F238E27FC236}">
                <a16:creationId xmlns:a16="http://schemas.microsoft.com/office/drawing/2014/main" id="{330C0EA4-7FD1-CE4D-AC95-8C484C5AC790}"/>
              </a:ext>
            </a:extLst>
          </p:cNvPr>
          <p:cNvSpPr/>
          <p:nvPr userDrawn="1"/>
        </p:nvSpPr>
        <p:spPr>
          <a:xfrm>
            <a:off x="10792754" y="1447790"/>
            <a:ext cx="830997" cy="830997"/>
          </a:xfrm>
          <a:prstGeom prst="ellipse">
            <a:avLst/>
          </a:prstGeom>
          <a:solidFill>
            <a:srgbClr val="EB681F"/>
          </a:solidFill>
          <a:ln w="0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RU"/>
          </a:p>
        </p:txBody>
      </p:sp>
      <p:sp>
        <p:nvSpPr>
          <p:cNvPr id="26" name="Oval 29">
            <a:extLst>
              <a:ext uri="{FF2B5EF4-FFF2-40B4-BE49-F238E27FC236}">
                <a16:creationId xmlns:a16="http://schemas.microsoft.com/office/drawing/2014/main" id="{4C53CF3D-7EFB-DF4F-8EA6-5644574E9AFB}"/>
              </a:ext>
            </a:extLst>
          </p:cNvPr>
          <p:cNvSpPr/>
          <p:nvPr userDrawn="1"/>
        </p:nvSpPr>
        <p:spPr>
          <a:xfrm>
            <a:off x="5392982" y="2708699"/>
            <a:ext cx="830997" cy="830997"/>
          </a:xfrm>
          <a:prstGeom prst="ellipse">
            <a:avLst/>
          </a:prstGeom>
          <a:solidFill>
            <a:srgbClr val="7D4EBA"/>
          </a:solidFill>
          <a:ln w="0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RU"/>
          </a:p>
        </p:txBody>
      </p:sp>
      <p:sp>
        <p:nvSpPr>
          <p:cNvPr id="27" name="Oval 33">
            <a:extLst>
              <a:ext uri="{FF2B5EF4-FFF2-40B4-BE49-F238E27FC236}">
                <a16:creationId xmlns:a16="http://schemas.microsoft.com/office/drawing/2014/main" id="{B42CE88A-E9A3-2A4E-BD50-EB37311F39EC}"/>
              </a:ext>
            </a:extLst>
          </p:cNvPr>
          <p:cNvSpPr/>
          <p:nvPr userDrawn="1"/>
        </p:nvSpPr>
        <p:spPr>
          <a:xfrm>
            <a:off x="6742925" y="2708699"/>
            <a:ext cx="830997" cy="830997"/>
          </a:xfrm>
          <a:prstGeom prst="ellipse">
            <a:avLst/>
          </a:prstGeom>
          <a:solidFill>
            <a:srgbClr val="E61F3D"/>
          </a:solidFill>
          <a:ln w="0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RU"/>
          </a:p>
        </p:txBody>
      </p:sp>
      <p:sp>
        <p:nvSpPr>
          <p:cNvPr id="28" name="Oval 34">
            <a:extLst>
              <a:ext uri="{FF2B5EF4-FFF2-40B4-BE49-F238E27FC236}">
                <a16:creationId xmlns:a16="http://schemas.microsoft.com/office/drawing/2014/main" id="{B699EFDF-DB9D-3C4F-9D1F-461508017BDA}"/>
              </a:ext>
            </a:extLst>
          </p:cNvPr>
          <p:cNvSpPr/>
          <p:nvPr userDrawn="1"/>
        </p:nvSpPr>
        <p:spPr>
          <a:xfrm>
            <a:off x="8092868" y="2708699"/>
            <a:ext cx="830997" cy="830997"/>
          </a:xfrm>
          <a:prstGeom prst="ellipse">
            <a:avLst/>
          </a:prstGeom>
          <a:solidFill>
            <a:srgbClr val="FBBA00"/>
          </a:solidFill>
          <a:ln w="0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RU"/>
          </a:p>
        </p:txBody>
      </p:sp>
      <p:sp>
        <p:nvSpPr>
          <p:cNvPr id="29" name="Oval 35">
            <a:extLst>
              <a:ext uri="{FF2B5EF4-FFF2-40B4-BE49-F238E27FC236}">
                <a16:creationId xmlns:a16="http://schemas.microsoft.com/office/drawing/2014/main" id="{5DF3131C-EEA1-5446-B567-C9DA0A2A1AFF}"/>
              </a:ext>
            </a:extLst>
          </p:cNvPr>
          <p:cNvSpPr/>
          <p:nvPr userDrawn="1"/>
        </p:nvSpPr>
        <p:spPr>
          <a:xfrm>
            <a:off x="9442811" y="2708699"/>
            <a:ext cx="830997" cy="830997"/>
          </a:xfrm>
          <a:prstGeom prst="ellipse">
            <a:avLst/>
          </a:prstGeom>
          <a:solidFill>
            <a:srgbClr val="7DA0D3"/>
          </a:solidFill>
          <a:ln w="0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RU"/>
          </a:p>
        </p:txBody>
      </p:sp>
      <p:sp>
        <p:nvSpPr>
          <p:cNvPr id="30" name="Oval 36">
            <a:extLst>
              <a:ext uri="{FF2B5EF4-FFF2-40B4-BE49-F238E27FC236}">
                <a16:creationId xmlns:a16="http://schemas.microsoft.com/office/drawing/2014/main" id="{6D03B317-B61D-2945-8C0A-A6EBD87ACD07}"/>
              </a:ext>
            </a:extLst>
          </p:cNvPr>
          <p:cNvSpPr/>
          <p:nvPr userDrawn="1"/>
        </p:nvSpPr>
        <p:spPr>
          <a:xfrm>
            <a:off x="10792754" y="2708699"/>
            <a:ext cx="830997" cy="830997"/>
          </a:xfrm>
          <a:prstGeom prst="ellipse">
            <a:avLst/>
          </a:prstGeom>
          <a:solidFill>
            <a:srgbClr val="47A0A0"/>
          </a:solidFill>
          <a:ln w="0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RU"/>
          </a:p>
        </p:txBody>
      </p:sp>
      <p:sp>
        <p:nvSpPr>
          <p:cNvPr id="31" name="Oval 37">
            <a:extLst>
              <a:ext uri="{FF2B5EF4-FFF2-40B4-BE49-F238E27FC236}">
                <a16:creationId xmlns:a16="http://schemas.microsoft.com/office/drawing/2014/main" id="{9C0266F1-C0B7-624A-A873-5F2C8801E766}"/>
              </a:ext>
            </a:extLst>
          </p:cNvPr>
          <p:cNvSpPr/>
          <p:nvPr userDrawn="1"/>
        </p:nvSpPr>
        <p:spPr>
          <a:xfrm>
            <a:off x="5392982" y="3969609"/>
            <a:ext cx="830997" cy="830997"/>
          </a:xfrm>
          <a:prstGeom prst="ellipse">
            <a:avLst/>
          </a:prstGeom>
          <a:solidFill>
            <a:srgbClr val="EB8C3C"/>
          </a:solidFill>
          <a:ln w="0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RU"/>
          </a:p>
        </p:txBody>
      </p:sp>
      <p:sp>
        <p:nvSpPr>
          <p:cNvPr id="32" name="Oval 38">
            <a:extLst>
              <a:ext uri="{FF2B5EF4-FFF2-40B4-BE49-F238E27FC236}">
                <a16:creationId xmlns:a16="http://schemas.microsoft.com/office/drawing/2014/main" id="{30C0C10E-388C-9843-8270-19D471BD3756}"/>
              </a:ext>
            </a:extLst>
          </p:cNvPr>
          <p:cNvSpPr/>
          <p:nvPr userDrawn="1"/>
        </p:nvSpPr>
        <p:spPr>
          <a:xfrm>
            <a:off x="6742925" y="3969609"/>
            <a:ext cx="830997" cy="830997"/>
          </a:xfrm>
          <a:prstGeom prst="ellipse">
            <a:avLst/>
          </a:prstGeom>
          <a:solidFill>
            <a:srgbClr val="96628C"/>
          </a:solidFill>
          <a:ln w="0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RU"/>
          </a:p>
        </p:txBody>
      </p:sp>
      <p:sp>
        <p:nvSpPr>
          <p:cNvPr id="33" name="Oval 39">
            <a:extLst>
              <a:ext uri="{FF2B5EF4-FFF2-40B4-BE49-F238E27FC236}">
                <a16:creationId xmlns:a16="http://schemas.microsoft.com/office/drawing/2014/main" id="{87047EA3-79D2-8644-A568-E64AA1D7D370}"/>
              </a:ext>
            </a:extLst>
          </p:cNvPr>
          <p:cNvSpPr/>
          <p:nvPr userDrawn="1"/>
        </p:nvSpPr>
        <p:spPr>
          <a:xfrm>
            <a:off x="8092868" y="3969609"/>
            <a:ext cx="830997" cy="830997"/>
          </a:xfrm>
          <a:prstGeom prst="ellipse">
            <a:avLst/>
          </a:prstGeom>
          <a:solidFill>
            <a:srgbClr val="CD5A5A"/>
          </a:solidFill>
          <a:ln w="0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RU"/>
          </a:p>
        </p:txBody>
      </p:sp>
      <p:sp>
        <p:nvSpPr>
          <p:cNvPr id="34" name="Oval 40">
            <a:extLst>
              <a:ext uri="{FF2B5EF4-FFF2-40B4-BE49-F238E27FC236}">
                <a16:creationId xmlns:a16="http://schemas.microsoft.com/office/drawing/2014/main" id="{7F5D1C6B-4E6B-0346-A5DC-C511DB14EFD6}"/>
              </a:ext>
            </a:extLst>
          </p:cNvPr>
          <p:cNvSpPr/>
          <p:nvPr userDrawn="1"/>
        </p:nvSpPr>
        <p:spPr>
          <a:xfrm>
            <a:off x="9442811" y="3969609"/>
            <a:ext cx="830997" cy="830997"/>
          </a:xfrm>
          <a:prstGeom prst="ellipse">
            <a:avLst/>
          </a:prstGeom>
          <a:solidFill>
            <a:srgbClr val="FFD746"/>
          </a:solidFill>
          <a:ln w="0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RU"/>
          </a:p>
        </p:txBody>
      </p:sp>
      <p:sp>
        <p:nvSpPr>
          <p:cNvPr id="35" name="Oval 41">
            <a:extLst>
              <a:ext uri="{FF2B5EF4-FFF2-40B4-BE49-F238E27FC236}">
                <a16:creationId xmlns:a16="http://schemas.microsoft.com/office/drawing/2014/main" id="{EB421DBA-35DE-2C4F-A89E-27F0998EF4E8}"/>
              </a:ext>
            </a:extLst>
          </p:cNvPr>
          <p:cNvSpPr/>
          <p:nvPr userDrawn="1"/>
        </p:nvSpPr>
        <p:spPr>
          <a:xfrm>
            <a:off x="10792754" y="3969609"/>
            <a:ext cx="830997" cy="830997"/>
          </a:xfrm>
          <a:prstGeom prst="ellipse">
            <a:avLst/>
          </a:prstGeom>
          <a:solidFill>
            <a:srgbClr val="CDDDF0"/>
          </a:solidFill>
          <a:ln w="0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RU"/>
          </a:p>
        </p:txBody>
      </p:sp>
      <p:sp>
        <p:nvSpPr>
          <p:cNvPr id="36" name="Oval 42">
            <a:extLst>
              <a:ext uri="{FF2B5EF4-FFF2-40B4-BE49-F238E27FC236}">
                <a16:creationId xmlns:a16="http://schemas.microsoft.com/office/drawing/2014/main" id="{081BD842-A9A1-5B44-81ED-A97BA390032B}"/>
              </a:ext>
            </a:extLst>
          </p:cNvPr>
          <p:cNvSpPr/>
          <p:nvPr userDrawn="1"/>
        </p:nvSpPr>
        <p:spPr>
          <a:xfrm>
            <a:off x="5392982" y="5249769"/>
            <a:ext cx="830997" cy="830997"/>
          </a:xfrm>
          <a:prstGeom prst="ellipse">
            <a:avLst/>
          </a:prstGeom>
          <a:solidFill>
            <a:srgbClr val="D7EBB4"/>
          </a:solidFill>
          <a:ln w="0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RU"/>
          </a:p>
        </p:txBody>
      </p:sp>
      <p:sp>
        <p:nvSpPr>
          <p:cNvPr id="37" name="Oval 43">
            <a:extLst>
              <a:ext uri="{FF2B5EF4-FFF2-40B4-BE49-F238E27FC236}">
                <a16:creationId xmlns:a16="http://schemas.microsoft.com/office/drawing/2014/main" id="{036EE7D2-A33A-434C-B272-C82E2CDD4D4D}"/>
              </a:ext>
            </a:extLst>
          </p:cNvPr>
          <p:cNvSpPr/>
          <p:nvPr userDrawn="1"/>
        </p:nvSpPr>
        <p:spPr>
          <a:xfrm>
            <a:off x="6742925" y="5249769"/>
            <a:ext cx="830997" cy="830997"/>
          </a:xfrm>
          <a:prstGeom prst="ellipse">
            <a:avLst/>
          </a:prstGeom>
          <a:solidFill>
            <a:srgbClr val="FFDC91"/>
          </a:solidFill>
          <a:ln w="0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RU"/>
          </a:p>
        </p:txBody>
      </p:sp>
      <p:sp>
        <p:nvSpPr>
          <p:cNvPr id="38" name="Oval 44">
            <a:extLst>
              <a:ext uri="{FF2B5EF4-FFF2-40B4-BE49-F238E27FC236}">
                <a16:creationId xmlns:a16="http://schemas.microsoft.com/office/drawing/2014/main" id="{7DD65DA4-F076-C242-813E-8C17DCABCCFB}"/>
              </a:ext>
            </a:extLst>
          </p:cNvPr>
          <p:cNvSpPr/>
          <p:nvPr userDrawn="1"/>
        </p:nvSpPr>
        <p:spPr>
          <a:xfrm>
            <a:off x="8092868" y="5249769"/>
            <a:ext cx="830997" cy="830997"/>
          </a:xfrm>
          <a:prstGeom prst="ellipse">
            <a:avLst/>
          </a:prstGeom>
          <a:solidFill>
            <a:srgbClr val="D7C3F1"/>
          </a:solidFill>
          <a:ln w="0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RU"/>
          </a:p>
        </p:txBody>
      </p:sp>
      <p:sp>
        <p:nvSpPr>
          <p:cNvPr id="39" name="Oval 45">
            <a:extLst>
              <a:ext uri="{FF2B5EF4-FFF2-40B4-BE49-F238E27FC236}">
                <a16:creationId xmlns:a16="http://schemas.microsoft.com/office/drawing/2014/main" id="{8A44D99D-BF66-2848-B460-F59D8ECF5690}"/>
              </a:ext>
            </a:extLst>
          </p:cNvPr>
          <p:cNvSpPr/>
          <p:nvPr userDrawn="1"/>
        </p:nvSpPr>
        <p:spPr>
          <a:xfrm>
            <a:off x="9442811" y="5249769"/>
            <a:ext cx="830997" cy="830997"/>
          </a:xfrm>
          <a:prstGeom prst="ellipse">
            <a:avLst/>
          </a:prstGeom>
          <a:solidFill>
            <a:srgbClr val="F6C3C3"/>
          </a:solidFill>
          <a:ln w="0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RU"/>
          </a:p>
        </p:txBody>
      </p:sp>
      <p:sp>
        <p:nvSpPr>
          <p:cNvPr id="40" name="Oval 46">
            <a:extLst>
              <a:ext uri="{FF2B5EF4-FFF2-40B4-BE49-F238E27FC236}">
                <a16:creationId xmlns:a16="http://schemas.microsoft.com/office/drawing/2014/main" id="{9B130CEB-3D74-B647-BA6B-32F7D70FD354}"/>
              </a:ext>
            </a:extLst>
          </p:cNvPr>
          <p:cNvSpPr/>
          <p:nvPr userDrawn="1"/>
        </p:nvSpPr>
        <p:spPr>
          <a:xfrm>
            <a:off x="10792754" y="5249769"/>
            <a:ext cx="830997" cy="830997"/>
          </a:xfrm>
          <a:prstGeom prst="ellipse">
            <a:avLst/>
          </a:prstGeom>
          <a:solidFill>
            <a:srgbClr val="FFF07D"/>
          </a:solidFill>
          <a:ln w="0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RU"/>
          </a:p>
        </p:txBody>
      </p:sp>
    </p:spTree>
    <p:extLst>
      <p:ext uri="{BB962C8B-B14F-4D97-AF65-F5344CB8AC3E}">
        <p14:creationId xmlns:p14="http://schemas.microsoft.com/office/powerpoint/2010/main" val="3867054648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чистый_2"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Picture 4" descr="Icon&#10;&#10;Description automatically generated">
            <a:extLst>
              <a:ext uri="{FF2B5EF4-FFF2-40B4-BE49-F238E27FC236}">
                <a16:creationId xmlns:a16="http://schemas.microsoft.com/office/drawing/2014/main" id="{A7FA04E4-3213-8F41-B068-4DC281441422}"/>
              </a:ext>
            </a:extLst>
          </p:cNvPr>
          <p:cNvPicPr>
            <a:picLocks noChangeAspect="1"/>
          </p:cNvPicPr>
          <p:nvPr userDrawn="1"/>
        </p:nvPicPr>
        <p:blipFill>
          <a:blip r:embed="rId3"/>
          <a:stretch>
            <a:fillRect/>
          </a:stretch>
        </p:blipFill>
        <p:spPr>
          <a:xfrm>
            <a:off x="517199" y="464363"/>
            <a:ext cx="448276" cy="448276"/>
          </a:xfrm>
          <a:prstGeom prst="rect">
            <a:avLst/>
          </a:prstGeom>
        </p:spPr>
      </p:pic>
      <p:cxnSp>
        <p:nvCxnSpPr>
          <p:cNvPr id="9" name="Straight Connector 19">
            <a:extLst>
              <a:ext uri="{FF2B5EF4-FFF2-40B4-BE49-F238E27FC236}">
                <a16:creationId xmlns:a16="http://schemas.microsoft.com/office/drawing/2014/main" id="{938052A0-3DF0-DC47-B7E0-C20EF981C230}"/>
              </a:ext>
            </a:extLst>
          </p:cNvPr>
          <p:cNvCxnSpPr>
            <a:cxnSpLocks/>
          </p:cNvCxnSpPr>
          <p:nvPr userDrawn="1"/>
        </p:nvCxnSpPr>
        <p:spPr>
          <a:xfrm>
            <a:off x="3298686" y="464363"/>
            <a:ext cx="0" cy="586260"/>
          </a:xfrm>
          <a:prstGeom prst="line">
            <a:avLst/>
          </a:prstGeom>
          <a:ln w="12700">
            <a:solidFill>
              <a:srgbClr val="102D69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0" name="Straight Connector 21">
            <a:extLst>
              <a:ext uri="{FF2B5EF4-FFF2-40B4-BE49-F238E27FC236}">
                <a16:creationId xmlns:a16="http://schemas.microsoft.com/office/drawing/2014/main" id="{8C6147F0-3CA1-264C-B2B2-F88597196943}"/>
              </a:ext>
            </a:extLst>
          </p:cNvPr>
          <p:cNvCxnSpPr>
            <a:cxnSpLocks/>
          </p:cNvCxnSpPr>
          <p:nvPr userDrawn="1"/>
        </p:nvCxnSpPr>
        <p:spPr>
          <a:xfrm>
            <a:off x="6099416" y="464363"/>
            <a:ext cx="0" cy="586260"/>
          </a:xfrm>
          <a:prstGeom prst="line">
            <a:avLst/>
          </a:prstGeom>
          <a:ln w="12700">
            <a:solidFill>
              <a:srgbClr val="102D69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1" name="Straight Connector 25">
            <a:extLst>
              <a:ext uri="{FF2B5EF4-FFF2-40B4-BE49-F238E27FC236}">
                <a16:creationId xmlns:a16="http://schemas.microsoft.com/office/drawing/2014/main" id="{62CDF50E-4D58-AF4A-ABFD-140AF88B3681}"/>
              </a:ext>
            </a:extLst>
          </p:cNvPr>
          <p:cNvCxnSpPr>
            <a:cxnSpLocks/>
          </p:cNvCxnSpPr>
          <p:nvPr userDrawn="1"/>
        </p:nvCxnSpPr>
        <p:spPr>
          <a:xfrm>
            <a:off x="10277081" y="464363"/>
            <a:ext cx="0" cy="586260"/>
          </a:xfrm>
          <a:prstGeom prst="line">
            <a:avLst/>
          </a:prstGeom>
          <a:ln w="12700">
            <a:solidFill>
              <a:srgbClr val="102D69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2" name="TextBox 11">
            <a:extLst>
              <a:ext uri="{FF2B5EF4-FFF2-40B4-BE49-F238E27FC236}">
                <a16:creationId xmlns:a16="http://schemas.microsoft.com/office/drawing/2014/main" id="{C62171D1-2A5B-7A4A-9760-17CCE51B9802}"/>
              </a:ext>
            </a:extLst>
          </p:cNvPr>
          <p:cNvSpPr txBox="1"/>
          <p:nvPr userDrawn="1"/>
        </p:nvSpPr>
        <p:spPr>
          <a:xfrm>
            <a:off x="10410201" y="532278"/>
            <a:ext cx="671977" cy="307777"/>
          </a:xfrm>
          <a:prstGeom prst="rect">
            <a:avLst/>
          </a:prstGeom>
          <a:noFill/>
        </p:spPr>
        <p:txBody>
          <a:bodyPr wrap="square" lIns="0" tIns="0" rIns="0" bIns="0" rtlCol="0">
            <a:spAutoFit/>
          </a:bodyPr>
          <a:lstStyle/>
          <a:p>
            <a:fld id="{32AF94B5-93D7-5247-B727-C7089232F508}" type="slidenum">
              <a:rPr lang="ru-RU" sz="2000" smtClean="0">
                <a:solidFill>
                  <a:srgbClr val="102D69"/>
                </a:solidFill>
                <a:latin typeface="HSE Sans" panose="02000000000000000000" pitchFamily="2" charset="0"/>
              </a:rPr>
              <a:t>‹#›</a:t>
            </a:fld>
            <a:endParaRPr lang="ru-RU" sz="2000" dirty="0">
              <a:solidFill>
                <a:srgbClr val="102D69"/>
              </a:solidFill>
              <a:latin typeface="HSE Sans" panose="02000000000000000000" pitchFamily="2" charset="0"/>
            </a:endParaRPr>
          </a:p>
        </p:txBody>
      </p:sp>
      <p:cxnSp>
        <p:nvCxnSpPr>
          <p:cNvPr id="13" name="Straight Connector 59">
            <a:extLst>
              <a:ext uri="{FF2B5EF4-FFF2-40B4-BE49-F238E27FC236}">
                <a16:creationId xmlns:a16="http://schemas.microsoft.com/office/drawing/2014/main" id="{3C71A0C3-CD3E-0748-98E5-6B2507CAB296}"/>
              </a:ext>
            </a:extLst>
          </p:cNvPr>
          <p:cNvCxnSpPr>
            <a:cxnSpLocks/>
          </p:cNvCxnSpPr>
          <p:nvPr userDrawn="1"/>
        </p:nvCxnSpPr>
        <p:spPr>
          <a:xfrm>
            <a:off x="11643868" y="464363"/>
            <a:ext cx="0" cy="586260"/>
          </a:xfrm>
          <a:prstGeom prst="line">
            <a:avLst/>
          </a:prstGeom>
          <a:ln w="12700">
            <a:solidFill>
              <a:srgbClr val="102D69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4" name="Текст 37">
            <a:extLst>
              <a:ext uri="{FF2B5EF4-FFF2-40B4-BE49-F238E27FC236}">
                <a16:creationId xmlns:a16="http://schemas.microsoft.com/office/drawing/2014/main" id="{9856D01B-EC9A-6047-B7FB-D47084AB3F50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1143689" y="540904"/>
            <a:ext cx="1901825" cy="415925"/>
          </a:xfrm>
        </p:spPr>
        <p:txBody>
          <a:bodyPr lIns="0" tIns="0" rIns="0" bIns="0">
            <a:noAutofit/>
          </a:bodyPr>
          <a:lstStyle>
            <a:lvl1pPr marL="0" marR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sz="1000" b="0" i="0">
                <a:latin typeface="HSE Sans" panose="02000000000000000000" pitchFamily="2" charset="0"/>
              </a:defRPr>
            </a:lvl1pPr>
            <a:lvl2pPr marL="457200" indent="0">
              <a:lnSpc>
                <a:spcPct val="100000"/>
              </a:lnSpc>
              <a:buNone/>
              <a:defRPr sz="1000" b="0" i="0">
                <a:latin typeface="HSE Sans" panose="02000000000000000000" pitchFamily="2" charset="0"/>
              </a:defRPr>
            </a:lvl2pPr>
            <a:lvl3pPr marL="914400" indent="0">
              <a:lnSpc>
                <a:spcPct val="100000"/>
              </a:lnSpc>
              <a:buNone/>
              <a:defRPr sz="1000" b="0" i="0">
                <a:latin typeface="HSE Sans" panose="02000000000000000000" pitchFamily="2" charset="0"/>
              </a:defRPr>
            </a:lvl3pPr>
            <a:lvl4pPr marL="1371600" indent="0">
              <a:lnSpc>
                <a:spcPct val="100000"/>
              </a:lnSpc>
              <a:buNone/>
              <a:defRPr sz="1000" b="0" i="0">
                <a:latin typeface="HSE Sans" panose="02000000000000000000" pitchFamily="2" charset="0"/>
              </a:defRPr>
            </a:lvl4pPr>
            <a:lvl5pPr marL="1828800" indent="0">
              <a:lnSpc>
                <a:spcPct val="100000"/>
              </a:lnSpc>
              <a:buNone/>
              <a:defRPr sz="1000" b="0" i="0">
                <a:latin typeface="HSE Sans" panose="02000000000000000000" pitchFamily="2" charset="0"/>
              </a:defRPr>
            </a:lvl5pPr>
          </a:lstStyle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ru-RU" sz="1000" dirty="0">
                <a:latin typeface="HSE Sans" panose="02000000000000000000" pitchFamily="2" charset="0"/>
              </a:rPr>
              <a:t>Название подразделения</a:t>
            </a:r>
            <a:br>
              <a:rPr lang="ru-RU" sz="1000" dirty="0">
                <a:latin typeface="HSE Sans" panose="02000000000000000000" pitchFamily="2" charset="0"/>
              </a:rPr>
            </a:br>
            <a:r>
              <a:rPr lang="ru-RU" sz="1000" dirty="0">
                <a:latin typeface="HSE Sans" panose="02000000000000000000" pitchFamily="2" charset="0"/>
              </a:rPr>
              <a:t>в две или три строки</a:t>
            </a:r>
            <a:r>
              <a:rPr lang="en-GB" sz="1000" dirty="0">
                <a:latin typeface="HSE Sans" panose="02000000000000000000" pitchFamily="2" charset="0"/>
              </a:rPr>
              <a:t> (10pt)</a:t>
            </a:r>
            <a:endParaRPr lang="ru-RU" sz="1000" dirty="0">
              <a:latin typeface="HSE Sans" panose="02000000000000000000" pitchFamily="2" charset="0"/>
            </a:endParaRPr>
          </a:p>
        </p:txBody>
      </p:sp>
      <p:sp>
        <p:nvSpPr>
          <p:cNvPr id="15" name="Текст 39">
            <a:extLst>
              <a:ext uri="{FF2B5EF4-FFF2-40B4-BE49-F238E27FC236}">
                <a16:creationId xmlns:a16="http://schemas.microsoft.com/office/drawing/2014/main" id="{83E23342-AC91-354A-9A28-A14FF7BADCD2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3459163" y="548720"/>
            <a:ext cx="2070100" cy="408109"/>
          </a:xfrm>
        </p:spPr>
        <p:txBody>
          <a:bodyPr lIns="0" tIns="0" rIns="0" bIns="0">
            <a:noAutofit/>
          </a:bodyPr>
          <a:lstStyle>
            <a:lvl1pPr marL="0" indent="0">
              <a:lnSpc>
                <a:spcPct val="100000"/>
              </a:lnSpc>
              <a:spcBef>
                <a:spcPts val="0"/>
              </a:spcBef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1pPr>
            <a:lvl2pPr marL="4572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2pPr>
            <a:lvl3pPr marL="9144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3pPr>
            <a:lvl4pPr marL="13716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4pPr>
            <a:lvl5pPr marL="18288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5pPr>
          </a:lstStyle>
          <a:p>
            <a:r>
              <a:rPr lang="ru-RU" sz="1000" dirty="0">
                <a:latin typeface="HSE Sans" panose="02000000000000000000" pitchFamily="2" charset="0"/>
              </a:rPr>
              <a:t>Название презентации может быть набрано в две или три строки</a:t>
            </a:r>
            <a:r>
              <a:rPr lang="en-GB" sz="1000" dirty="0">
                <a:latin typeface="HSE Sans" panose="02000000000000000000" pitchFamily="2" charset="0"/>
              </a:rPr>
              <a:t> (10pt)</a:t>
            </a:r>
            <a:endParaRPr lang="ru-RU" sz="1000" dirty="0">
              <a:latin typeface="HSE Sans" panose="02000000000000000000" pitchFamily="2" charset="0"/>
            </a:endParaRPr>
          </a:p>
        </p:txBody>
      </p:sp>
      <p:sp>
        <p:nvSpPr>
          <p:cNvPr id="17" name="Текст 39">
            <a:extLst>
              <a:ext uri="{FF2B5EF4-FFF2-40B4-BE49-F238E27FC236}">
                <a16:creationId xmlns:a16="http://schemas.microsoft.com/office/drawing/2014/main" id="{BB1CCE68-8F57-1A41-BC43-633D2EFC801E}"/>
              </a:ext>
            </a:extLst>
          </p:cNvPr>
          <p:cNvSpPr>
            <a:spLocks noGrp="1"/>
          </p:cNvSpPr>
          <p:nvPr>
            <p:ph type="body" sz="quarter" idx="15" hasCustomPrompt="1"/>
          </p:nvPr>
        </p:nvSpPr>
        <p:spPr>
          <a:xfrm>
            <a:off x="6259892" y="548720"/>
            <a:ext cx="2070100" cy="408109"/>
          </a:xfrm>
        </p:spPr>
        <p:txBody>
          <a:bodyPr lIns="0" tIns="0" rIns="0" bIns="0">
            <a:noAutofit/>
          </a:bodyPr>
          <a:lstStyle>
            <a:lvl1pPr marL="0" indent="0">
              <a:lnSpc>
                <a:spcPct val="100000"/>
              </a:lnSpc>
              <a:spcBef>
                <a:spcPts val="0"/>
              </a:spcBef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1pPr>
            <a:lvl2pPr marL="4572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2pPr>
            <a:lvl3pPr marL="9144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3pPr>
            <a:lvl4pPr marL="13716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4pPr>
            <a:lvl5pPr marL="18288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5pPr>
          </a:lstStyle>
          <a:p>
            <a:r>
              <a:rPr lang="ru-RU" sz="1000" dirty="0">
                <a:latin typeface="HSE Sans" panose="02000000000000000000" pitchFamily="2" charset="0"/>
              </a:rPr>
              <a:t>Название раздела может быть набрано в две или три строки</a:t>
            </a:r>
            <a:r>
              <a:rPr lang="en-GB" sz="1000" dirty="0">
                <a:latin typeface="HSE Sans" panose="02000000000000000000" pitchFamily="2" charset="0"/>
              </a:rPr>
              <a:t> (10pt)</a:t>
            </a:r>
            <a:endParaRPr lang="ru-RU" sz="1000" dirty="0">
              <a:latin typeface="HSE Sans" panose="02000000000000000000" pitchFamily="2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19520987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чистый"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Rectangle 2">
            <a:extLst>
              <a:ext uri="{FF2B5EF4-FFF2-40B4-BE49-F238E27FC236}">
                <a16:creationId xmlns:a16="http://schemas.microsoft.com/office/drawing/2014/main" id="{65234703-C735-5D41-99C2-019C7EBECCF4}"/>
              </a:ext>
            </a:extLst>
          </p:cNvPr>
          <p:cNvSpPr/>
          <p:nvPr userDrawn="1"/>
        </p:nvSpPr>
        <p:spPr>
          <a:xfrm>
            <a:off x="0" y="0"/>
            <a:ext cx="12192000" cy="6858000"/>
          </a:xfrm>
          <a:prstGeom prst="rect">
            <a:avLst/>
          </a:prstGeom>
        </p:spPr>
        <p:style>
          <a:lnRef idx="2">
            <a:schemeClr val="dk1">
              <a:shade val="50000"/>
            </a:schemeClr>
          </a:lnRef>
          <a:fillRef idx="1">
            <a:schemeClr val="dk1"/>
          </a:fillRef>
          <a:effectRef idx="0">
            <a:schemeClr val="dk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RU"/>
          </a:p>
        </p:txBody>
      </p:sp>
      <p:pic>
        <p:nvPicPr>
          <p:cNvPr id="2" name="Picture 1">
            <a:extLst>
              <a:ext uri="{FF2B5EF4-FFF2-40B4-BE49-F238E27FC236}">
                <a16:creationId xmlns:a16="http://schemas.microsoft.com/office/drawing/2014/main" id="{682F59B5-E815-AE43-BAE2-FA594BB42C02}"/>
              </a:ext>
            </a:extLst>
          </p:cNvPr>
          <p:cNvPicPr>
            <a:picLocks noChangeAspect="1"/>
          </p:cNvPicPr>
          <p:nvPr userDrawn="1"/>
        </p:nvPicPr>
        <p:blipFill>
          <a:blip r:embed="rId3"/>
          <a:srcRect/>
          <a:stretch/>
        </p:blipFill>
        <p:spPr>
          <a:xfrm>
            <a:off x="5310809" y="2643809"/>
            <a:ext cx="1570383" cy="157038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87064287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theme" Target="../theme/theme1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D33F8FDE-7383-E947-8568-FF6B7A77655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GB"/>
              <a:t>Click to edit Master title style</a:t>
            </a:r>
            <a:endParaRPr lang="en-RU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6F8E6541-45CA-8B42-98B4-D42737B8509B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  <a:endParaRPr lang="en-RU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0E70645B-C5D9-8544-BBF2-E4A13F8E4054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53063DFB-8595-A44B-9F09-A50FA310E559}" type="datetimeFigureOut">
              <a:rPr lang="en-RU" smtClean="0"/>
              <a:t>3/4/25</a:t>
            </a:fld>
            <a:endParaRPr lang="en-RU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71F52289-7F57-544F-95EE-F8B2E106276A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RU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A11C5F56-F795-5643-ABE3-DDED2186989C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4C20F133-126C-5944-A0E4-6A9616EDC0DA}" type="slidenum">
              <a:rPr lang="en-RU" smtClean="0"/>
              <a:t>‹#›</a:t>
            </a:fld>
            <a:endParaRPr lang="en-RU"/>
          </a:p>
        </p:txBody>
      </p:sp>
    </p:spTree>
    <p:extLst>
      <p:ext uri="{BB962C8B-B14F-4D97-AF65-F5344CB8AC3E}">
        <p14:creationId xmlns:p14="http://schemas.microsoft.com/office/powerpoint/2010/main" val="578506015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60" r:id="rId2"/>
    <p:sldLayoutId id="2147483661" r:id="rId3"/>
    <p:sldLayoutId id="2147483650" r:id="rId4"/>
    <p:sldLayoutId id="2147483651" r:id="rId5"/>
    <p:sldLayoutId id="2147483652" r:id="rId6"/>
    <p:sldLayoutId id="2147483654" r:id="rId7"/>
    <p:sldLayoutId id="2147483655" r:id="rId8"/>
    <p:sldLayoutId id="2147483656" r:id="rId9"/>
    <p:sldLayoutId id="2147483658" r:id="rId10"/>
    <p:sldLayoutId id="2147483657" r:id="rId11"/>
    <p:sldLayoutId id="2147483659" r:id="rId12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RU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jpeg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jpeg"/><Relationship Id="rId1" Type="http://schemas.openxmlformats.org/officeDocument/2006/relationships/slideLayout" Target="../slideLayouts/slideLayout3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jpeg"/><Relationship Id="rId1" Type="http://schemas.openxmlformats.org/officeDocument/2006/relationships/slideLayout" Target="../slideLayouts/slideLayout4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>
            <a:extLst>
              <a:ext uri="{FF2B5EF4-FFF2-40B4-BE49-F238E27FC236}">
                <a16:creationId xmlns:a16="http://schemas.microsoft.com/office/drawing/2014/main" id="{8CD95C0D-D7DC-EF40-9E45-F5F0A4817CD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b="0" i="0" dirty="0">
                <a:effectLst/>
                <a:latin typeface="UICTFontTextStyleBody"/>
              </a:rPr>
              <a:t>Дискурс антиглобализма в русской православной церкви</a:t>
            </a:r>
            <a:br>
              <a:rPr lang="ru-RU" dirty="0">
                <a:effectLst/>
                <a:latin typeface=".AppleSystemUIFont"/>
              </a:rPr>
            </a:br>
            <a:endParaRPr lang="ru-RU" dirty="0"/>
          </a:p>
        </p:txBody>
      </p:sp>
      <p:sp>
        <p:nvSpPr>
          <p:cNvPr id="3" name="Текст 2">
            <a:extLst>
              <a:ext uri="{FF2B5EF4-FFF2-40B4-BE49-F238E27FC236}">
                <a16:creationId xmlns:a16="http://schemas.microsoft.com/office/drawing/2014/main" id="{2B85EA7E-BEC4-B745-B2A8-D4E4AFC614FC}"/>
              </a:ext>
            </a:extLst>
          </p:cNvPr>
          <p:cNvSpPr>
            <a:spLocks noGrp="1"/>
          </p:cNvSpPr>
          <p:nvPr>
            <p:ph type="body" sz="quarter" idx="10"/>
          </p:nvPr>
        </p:nvSpPr>
        <p:spPr/>
        <p:txBody>
          <a:bodyPr/>
          <a:lstStyle/>
          <a:p>
            <a:r>
              <a:rPr lang="ru-RU" dirty="0"/>
              <a:t>Доклад участника НУГ «Государство, церковь и право»</a:t>
            </a:r>
          </a:p>
        </p:txBody>
      </p:sp>
      <p:sp>
        <p:nvSpPr>
          <p:cNvPr id="4" name="Текст 3">
            <a:extLst>
              <a:ext uri="{FF2B5EF4-FFF2-40B4-BE49-F238E27FC236}">
                <a16:creationId xmlns:a16="http://schemas.microsoft.com/office/drawing/2014/main" id="{DB8D49EC-434A-5443-AC3F-85F01995E632}"/>
              </a:ext>
            </a:extLst>
          </p:cNvPr>
          <p:cNvSpPr>
            <a:spLocks noGrp="1"/>
          </p:cNvSpPr>
          <p:nvPr>
            <p:ph type="body" sz="quarter" idx="11"/>
          </p:nvPr>
        </p:nvSpPr>
        <p:spPr/>
        <p:txBody>
          <a:bodyPr/>
          <a:lstStyle/>
          <a:p>
            <a:r>
              <a:rPr lang="ru-RU" dirty="0"/>
              <a:t>Юридический факультет</a:t>
            </a:r>
          </a:p>
        </p:txBody>
      </p:sp>
      <p:sp>
        <p:nvSpPr>
          <p:cNvPr id="5" name="Текст 4">
            <a:extLst>
              <a:ext uri="{FF2B5EF4-FFF2-40B4-BE49-F238E27FC236}">
                <a16:creationId xmlns:a16="http://schemas.microsoft.com/office/drawing/2014/main" id="{C6FAE0FA-3CAF-BA4B-8F9F-5FEF3C2F3CC6}"/>
              </a:ext>
            </a:extLst>
          </p:cNvPr>
          <p:cNvSpPr>
            <a:spLocks noGrp="1"/>
          </p:cNvSpPr>
          <p:nvPr>
            <p:ph type="body" idx="12"/>
          </p:nvPr>
        </p:nvSpPr>
        <p:spPr/>
        <p:txBody>
          <a:bodyPr/>
          <a:lstStyle/>
          <a:p>
            <a:r>
              <a:rPr lang="ru-RU" dirty="0"/>
              <a:t>Санкт-Петербург,</a:t>
            </a:r>
          </a:p>
          <a:p>
            <a:r>
              <a:rPr lang="ru-RU" dirty="0"/>
              <a:t>2025</a:t>
            </a:r>
          </a:p>
        </p:txBody>
      </p:sp>
      <p:sp>
        <p:nvSpPr>
          <p:cNvPr id="6" name="Текст 5">
            <a:extLst>
              <a:ext uri="{FF2B5EF4-FFF2-40B4-BE49-F238E27FC236}">
                <a16:creationId xmlns:a16="http://schemas.microsoft.com/office/drawing/2014/main" id="{44AFB2BF-A7AB-5648-ADCD-2A7F1BD35815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ru-RU" dirty="0"/>
              <a:t>Подготовила студентка 4 курса, Мохова Ольга Игоревна </a:t>
            </a:r>
          </a:p>
        </p:txBody>
      </p:sp>
    </p:spTree>
    <p:extLst>
      <p:ext uri="{BB962C8B-B14F-4D97-AF65-F5344CB8AC3E}">
        <p14:creationId xmlns:p14="http://schemas.microsoft.com/office/powerpoint/2010/main" val="982325395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Заголовок 2">
            <a:extLst>
              <a:ext uri="{FF2B5EF4-FFF2-40B4-BE49-F238E27FC236}">
                <a16:creationId xmlns:a16="http://schemas.microsoft.com/office/drawing/2014/main" id="{E2EAF03B-EC26-1D47-94AC-C75942861D6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dirty="0"/>
              <a:t>Основные аспекты </a:t>
            </a:r>
            <a:r>
              <a:rPr lang="ru-RU" dirty="0" err="1"/>
              <a:t>антиглобалистского</a:t>
            </a:r>
            <a:r>
              <a:rPr lang="ru-RU" dirty="0"/>
              <a:t> дискурса РПЦ</a:t>
            </a:r>
          </a:p>
        </p:txBody>
      </p:sp>
      <p:sp>
        <p:nvSpPr>
          <p:cNvPr id="4" name="Текст 3">
            <a:extLst>
              <a:ext uri="{FF2B5EF4-FFF2-40B4-BE49-F238E27FC236}">
                <a16:creationId xmlns:a16="http://schemas.microsoft.com/office/drawing/2014/main" id="{53356540-7218-FF4B-B6BC-5BD291A372E2}"/>
              </a:ext>
            </a:extLst>
          </p:cNvPr>
          <p:cNvSpPr>
            <a:spLocks noGrp="1"/>
          </p:cNvSpPr>
          <p:nvPr>
            <p:ph type="body" sz="quarter" idx="12"/>
          </p:nvPr>
        </p:nvSpPr>
        <p:spPr>
          <a:xfrm>
            <a:off x="585897" y="2379663"/>
            <a:ext cx="5510103" cy="3664298"/>
          </a:xfrm>
        </p:spPr>
        <p:txBody>
          <a:bodyPr>
            <a:normAutofit/>
          </a:bodyPr>
          <a:lstStyle/>
          <a:p>
            <a:r>
              <a:rPr lang="ru-RU" sz="1400" b="1" dirty="0"/>
              <a:t>Ключевая критика глобализации:  </a:t>
            </a:r>
          </a:p>
          <a:p>
            <a:r>
              <a:rPr lang="ru-RU" sz="1400" dirty="0"/>
              <a:t>  — Угроза традиционным ценностям (семья, мораль, духовность).  </a:t>
            </a:r>
          </a:p>
          <a:p>
            <a:r>
              <a:rPr lang="ru-RU" sz="1400" dirty="0"/>
              <a:t>  — Подрыв национального суверенитета и культурной идентичности.  </a:t>
            </a:r>
          </a:p>
          <a:p>
            <a:r>
              <a:rPr lang="ru-RU" sz="1400" dirty="0"/>
              <a:t>  — Противодействие секуляризму и либеральной этике (права ЛГБТ</a:t>
            </a:r>
            <a:r>
              <a:rPr lang="en-US" sz="1400" dirty="0"/>
              <a:t>*</a:t>
            </a:r>
            <a:r>
              <a:rPr lang="ru-RU" sz="1400" dirty="0"/>
              <a:t>, индивидуализм).  </a:t>
            </a:r>
          </a:p>
          <a:p>
            <a:endParaRPr lang="ru-RU" sz="1400" dirty="0"/>
          </a:p>
          <a:p>
            <a:r>
              <a:rPr lang="ru-RU" sz="1400" b="1" dirty="0"/>
              <a:t>Основные оппозиции:  </a:t>
            </a:r>
          </a:p>
          <a:p>
            <a:r>
              <a:rPr lang="ru-RU" sz="1400" dirty="0"/>
              <a:t>  — «Традиция </a:t>
            </a:r>
            <a:r>
              <a:rPr lang="en" sz="1400" dirty="0"/>
              <a:t>vs. </a:t>
            </a:r>
            <a:r>
              <a:rPr lang="ru-RU" sz="1400" dirty="0"/>
              <a:t>модернизация», «духовность </a:t>
            </a:r>
            <a:r>
              <a:rPr lang="en" sz="1400" dirty="0"/>
              <a:t>vs. </a:t>
            </a:r>
            <a:r>
              <a:rPr lang="ru-RU" sz="1400" dirty="0"/>
              <a:t>потребительство».  </a:t>
            </a:r>
          </a:p>
          <a:p>
            <a:r>
              <a:rPr lang="ru-RU" sz="1400" dirty="0"/>
              <a:t>  — Акцент на «соборности» как альтернативе западному индивидуализму.</a:t>
            </a:r>
            <a:br>
              <a:rPr lang="en-US" sz="1400" dirty="0"/>
            </a:br>
            <a:br>
              <a:rPr lang="en-US" sz="1400" dirty="0"/>
            </a:br>
            <a:r>
              <a:rPr lang="en-US" sz="1400" i="1" dirty="0"/>
              <a:t>* </a:t>
            </a:r>
            <a:r>
              <a:rPr lang="ru-RU" sz="1400" i="1" dirty="0"/>
              <a:t>Движение признано экстремистским на территории РФ. </a:t>
            </a:r>
          </a:p>
        </p:txBody>
      </p:sp>
      <p:sp>
        <p:nvSpPr>
          <p:cNvPr id="5" name="Текст 4">
            <a:extLst>
              <a:ext uri="{FF2B5EF4-FFF2-40B4-BE49-F238E27FC236}">
                <a16:creationId xmlns:a16="http://schemas.microsoft.com/office/drawing/2014/main" id="{3EB29DC1-D5D4-FB41-9E2D-AA4750D0CC8B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ru-RU" dirty="0"/>
              <a:t>Доклад участника НУГ «Государство, церковь и право»</a:t>
            </a:r>
          </a:p>
        </p:txBody>
      </p:sp>
      <p:sp>
        <p:nvSpPr>
          <p:cNvPr id="6" name="Текст 5">
            <a:extLst>
              <a:ext uri="{FF2B5EF4-FFF2-40B4-BE49-F238E27FC236}">
                <a16:creationId xmlns:a16="http://schemas.microsoft.com/office/drawing/2014/main" id="{B5B6DD1A-BEFA-D842-9B7A-78D7BD1A5259}"/>
              </a:ext>
            </a:extLst>
          </p:cNvPr>
          <p:cNvSpPr>
            <a:spLocks noGrp="1"/>
          </p:cNvSpPr>
          <p:nvPr>
            <p:ph type="body" sz="quarter" idx="14"/>
          </p:nvPr>
        </p:nvSpPr>
        <p:spPr/>
        <p:txBody>
          <a:bodyPr/>
          <a:lstStyle/>
          <a:p>
            <a:r>
              <a:rPr lang="ru-RU" b="0" i="0" dirty="0">
                <a:effectLst/>
                <a:latin typeface="UICTFontTextStyleBody"/>
              </a:rPr>
              <a:t>Дискурс антиглобализма в русской православной церкви</a:t>
            </a:r>
            <a:endParaRPr lang="ru-RU" dirty="0"/>
          </a:p>
        </p:txBody>
      </p:sp>
      <p:sp>
        <p:nvSpPr>
          <p:cNvPr id="7" name="Текст 6">
            <a:extLst>
              <a:ext uri="{FF2B5EF4-FFF2-40B4-BE49-F238E27FC236}">
                <a16:creationId xmlns:a16="http://schemas.microsoft.com/office/drawing/2014/main" id="{88968744-3B75-9B47-92FD-77E1E725F232}"/>
              </a:ext>
            </a:extLst>
          </p:cNvPr>
          <p:cNvSpPr>
            <a:spLocks noGrp="1"/>
          </p:cNvSpPr>
          <p:nvPr>
            <p:ph type="body" sz="quarter" idx="15"/>
          </p:nvPr>
        </p:nvSpPr>
        <p:spPr/>
        <p:txBody>
          <a:bodyPr/>
          <a:lstStyle/>
          <a:p>
            <a:r>
              <a:rPr lang="ru-RU" dirty="0"/>
              <a:t>Санкт-Петербург,</a:t>
            </a:r>
          </a:p>
          <a:p>
            <a:r>
              <a:rPr lang="ru-RU" dirty="0"/>
              <a:t>2025</a:t>
            </a:r>
          </a:p>
          <a:p>
            <a:endParaRPr lang="ru-RU" dirty="0"/>
          </a:p>
        </p:txBody>
      </p:sp>
      <p:pic>
        <p:nvPicPr>
          <p:cNvPr id="1026" name="Picture 2" descr="Picture background">
            <a:extLst>
              <a:ext uri="{FF2B5EF4-FFF2-40B4-BE49-F238E27FC236}">
                <a16:creationId xmlns:a16="http://schemas.microsoft.com/office/drawing/2014/main" id="{D1535FF2-5965-5541-EA65-095984BA4193}"/>
              </a:ext>
            </a:extLst>
          </p:cNvPr>
          <p:cNvPicPr>
            <a:picLocks noGrp="1" noChangeAspect="1" noChangeArrowheads="1"/>
          </p:cNvPicPr>
          <p:nvPr>
            <p:ph type="pic" sz="quarter" idx="10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6840" r="16840"/>
          <a:stretch>
            <a:fillRect/>
          </a:stretch>
        </p:blipFill>
        <p:spPr bwMode="auto"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843577549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Текст 1">
            <a:extLst>
              <a:ext uri="{FF2B5EF4-FFF2-40B4-BE49-F238E27FC236}">
                <a16:creationId xmlns:a16="http://schemas.microsoft.com/office/drawing/2014/main" id="{0648CF85-8F56-2C4F-8090-85FF4624B587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ru-RU" dirty="0"/>
              <a:t>Доклад участника НУГ «Государство, церковь и право»</a:t>
            </a:r>
          </a:p>
        </p:txBody>
      </p:sp>
      <p:sp>
        <p:nvSpPr>
          <p:cNvPr id="3" name="Текст 2">
            <a:extLst>
              <a:ext uri="{FF2B5EF4-FFF2-40B4-BE49-F238E27FC236}">
                <a16:creationId xmlns:a16="http://schemas.microsoft.com/office/drawing/2014/main" id="{5576F3CC-3C73-F441-AAE6-50AF712EACBF}"/>
              </a:ext>
            </a:extLst>
          </p:cNvPr>
          <p:cNvSpPr>
            <a:spLocks noGrp="1"/>
          </p:cNvSpPr>
          <p:nvPr>
            <p:ph type="body" sz="quarter" idx="14"/>
          </p:nvPr>
        </p:nvSpPr>
        <p:spPr/>
        <p:txBody>
          <a:bodyPr/>
          <a:lstStyle/>
          <a:p>
            <a:r>
              <a:rPr lang="ru-RU" b="0" i="0" dirty="0">
                <a:effectLst/>
                <a:latin typeface="UICTFontTextStyleBody"/>
              </a:rPr>
              <a:t>Дискурс антиглобализма в русской православной церкви</a:t>
            </a:r>
            <a:endParaRPr lang="ru-RU" dirty="0"/>
          </a:p>
        </p:txBody>
      </p:sp>
      <p:sp>
        <p:nvSpPr>
          <p:cNvPr id="4" name="Заголовок 3">
            <a:extLst>
              <a:ext uri="{FF2B5EF4-FFF2-40B4-BE49-F238E27FC236}">
                <a16:creationId xmlns:a16="http://schemas.microsoft.com/office/drawing/2014/main" id="{C7D49100-ECF5-A24F-9537-3BD16DFCCCC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dirty="0"/>
              <a:t>Методология и ключевые выводы</a:t>
            </a:r>
          </a:p>
        </p:txBody>
      </p:sp>
      <p:sp>
        <p:nvSpPr>
          <p:cNvPr id="5" name="Текст 4">
            <a:extLst>
              <a:ext uri="{FF2B5EF4-FFF2-40B4-BE49-F238E27FC236}">
                <a16:creationId xmlns:a16="http://schemas.microsoft.com/office/drawing/2014/main" id="{9B7E5D6A-C1E4-8943-BE6A-9D9537FCC2D6}"/>
              </a:ext>
            </a:extLst>
          </p:cNvPr>
          <p:cNvSpPr>
            <a:spLocks noGrp="1"/>
          </p:cNvSpPr>
          <p:nvPr>
            <p:ph type="body" sz="quarter" idx="12"/>
          </p:nvPr>
        </p:nvSpPr>
        <p:spPr>
          <a:xfrm>
            <a:off x="6735337" y="2077710"/>
            <a:ext cx="5144088" cy="4320951"/>
          </a:xfrm>
        </p:spPr>
        <p:txBody>
          <a:bodyPr numCol="1"/>
          <a:lstStyle/>
          <a:p>
            <a:r>
              <a:rPr lang="ru-RU" sz="1400" b="1" dirty="0"/>
              <a:t>Методы исследования:  </a:t>
            </a:r>
          </a:p>
          <a:p>
            <a:r>
              <a:rPr lang="ru-RU" sz="1400" dirty="0"/>
              <a:t>  — Дискурс-анализ документов РПЦ, выступлений иерархов.  </a:t>
            </a:r>
          </a:p>
          <a:p>
            <a:r>
              <a:rPr lang="ru-RU" sz="1400" dirty="0"/>
              <a:t>  — Сравнение с государственной риторикой РФ (консервативный поворот).</a:t>
            </a:r>
          </a:p>
          <a:p>
            <a:endParaRPr lang="ru-RU" sz="1400" dirty="0"/>
          </a:p>
          <a:p>
            <a:r>
              <a:rPr lang="ru-RU" sz="1400" b="1" dirty="0"/>
              <a:t>Результаты:  </a:t>
            </a:r>
          </a:p>
          <a:p>
            <a:r>
              <a:rPr lang="ru-RU" sz="1400" dirty="0"/>
              <a:t>  — Антиглобализм РПЦ — инструмент консолидации консервативной повестки.  </a:t>
            </a:r>
          </a:p>
          <a:p>
            <a:r>
              <a:rPr lang="ru-RU" sz="1400" dirty="0"/>
              <a:t>  — Укрепление союза с государством через общие ценности (защита суверенитета, критика Запада).  </a:t>
            </a:r>
          </a:p>
          <a:p>
            <a:r>
              <a:rPr lang="ru-RU" sz="1400" dirty="0"/>
              <a:t>  — Позиционирование РПЦ как хранителя «русской цивилизационной модели». </a:t>
            </a:r>
          </a:p>
        </p:txBody>
      </p:sp>
      <p:sp>
        <p:nvSpPr>
          <p:cNvPr id="6" name="Текст 5">
            <a:extLst>
              <a:ext uri="{FF2B5EF4-FFF2-40B4-BE49-F238E27FC236}">
                <a16:creationId xmlns:a16="http://schemas.microsoft.com/office/drawing/2014/main" id="{1F4B1D31-3576-0740-BA52-B317564F66BD}"/>
              </a:ext>
            </a:extLst>
          </p:cNvPr>
          <p:cNvSpPr>
            <a:spLocks noGrp="1"/>
          </p:cNvSpPr>
          <p:nvPr>
            <p:ph type="body" sz="quarter" idx="15"/>
          </p:nvPr>
        </p:nvSpPr>
        <p:spPr/>
        <p:txBody>
          <a:bodyPr/>
          <a:lstStyle/>
          <a:p>
            <a:r>
              <a:rPr lang="ru-RU" dirty="0"/>
              <a:t>Санкт-Петербург,</a:t>
            </a:r>
          </a:p>
          <a:p>
            <a:r>
              <a:rPr lang="ru-RU" dirty="0"/>
              <a:t>2025</a:t>
            </a:r>
          </a:p>
          <a:p>
            <a:endParaRPr lang="ru-RU" dirty="0"/>
          </a:p>
        </p:txBody>
      </p:sp>
      <p:pic>
        <p:nvPicPr>
          <p:cNvPr id="2050" name="Picture 2" descr="Picture background">
            <a:extLst>
              <a:ext uri="{FF2B5EF4-FFF2-40B4-BE49-F238E27FC236}">
                <a16:creationId xmlns:a16="http://schemas.microsoft.com/office/drawing/2014/main" id="{1140ED36-4706-1994-2BFC-67B604EB6A42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85897" y="2077710"/>
            <a:ext cx="5950724" cy="398683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2710688536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Текст 1">
            <a:extLst>
              <a:ext uri="{FF2B5EF4-FFF2-40B4-BE49-F238E27FC236}">
                <a16:creationId xmlns:a16="http://schemas.microsoft.com/office/drawing/2014/main" id="{DA33D5D5-13C7-8644-8CD8-A04CCCE73695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ru-RU" dirty="0"/>
              <a:t>Доклад участника НУГ «Государство, церковь и право»</a:t>
            </a:r>
          </a:p>
          <a:p>
            <a:endParaRPr lang="ru-RU" dirty="0"/>
          </a:p>
        </p:txBody>
      </p:sp>
      <p:sp>
        <p:nvSpPr>
          <p:cNvPr id="3" name="Текст 2">
            <a:extLst>
              <a:ext uri="{FF2B5EF4-FFF2-40B4-BE49-F238E27FC236}">
                <a16:creationId xmlns:a16="http://schemas.microsoft.com/office/drawing/2014/main" id="{B68095CB-94DB-754D-A4ED-35EBDDB3F749}"/>
              </a:ext>
            </a:extLst>
          </p:cNvPr>
          <p:cNvSpPr>
            <a:spLocks noGrp="1"/>
          </p:cNvSpPr>
          <p:nvPr>
            <p:ph type="body" sz="quarter" idx="14"/>
          </p:nvPr>
        </p:nvSpPr>
        <p:spPr/>
        <p:txBody>
          <a:bodyPr/>
          <a:lstStyle/>
          <a:p>
            <a:r>
              <a:rPr lang="ru-RU" b="0" i="0" dirty="0">
                <a:effectLst/>
                <a:latin typeface="UICTFontTextStyleBody"/>
              </a:rPr>
              <a:t>Дискурс антиглобализма в русской православной церкви</a:t>
            </a:r>
            <a:endParaRPr lang="ru-RU" dirty="0"/>
          </a:p>
        </p:txBody>
      </p:sp>
      <p:sp>
        <p:nvSpPr>
          <p:cNvPr id="4" name="Заголовок 3">
            <a:extLst>
              <a:ext uri="{FF2B5EF4-FFF2-40B4-BE49-F238E27FC236}">
                <a16:creationId xmlns:a16="http://schemas.microsoft.com/office/drawing/2014/main" id="{DEBFC62C-9588-F544-918B-2104A12C933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585898" y="1447790"/>
            <a:ext cx="10714699" cy="777025"/>
          </a:xfrm>
        </p:spPr>
        <p:txBody>
          <a:bodyPr/>
          <a:lstStyle/>
          <a:p>
            <a:r>
              <a:rPr lang="ru-RU" dirty="0"/>
              <a:t>Геополитический контекст и значение</a:t>
            </a:r>
          </a:p>
        </p:txBody>
      </p:sp>
      <p:sp>
        <p:nvSpPr>
          <p:cNvPr id="5" name="Текст 4">
            <a:extLst>
              <a:ext uri="{FF2B5EF4-FFF2-40B4-BE49-F238E27FC236}">
                <a16:creationId xmlns:a16="http://schemas.microsoft.com/office/drawing/2014/main" id="{A6622317-DCC7-F945-8031-3E7F389B9870}"/>
              </a:ext>
            </a:extLst>
          </p:cNvPr>
          <p:cNvSpPr>
            <a:spLocks noGrp="1"/>
          </p:cNvSpPr>
          <p:nvPr>
            <p:ph type="body" sz="quarter" idx="12"/>
          </p:nvPr>
        </p:nvSpPr>
        <p:spPr>
          <a:xfrm>
            <a:off x="585898" y="2082966"/>
            <a:ext cx="5279643" cy="4226314"/>
          </a:xfrm>
        </p:spPr>
        <p:txBody>
          <a:bodyPr>
            <a:normAutofit/>
          </a:bodyPr>
          <a:lstStyle/>
          <a:p>
            <a:r>
              <a:rPr lang="ru-RU" sz="1400" b="1" dirty="0"/>
              <a:t>Интеграция в глобальные нарративы:  </a:t>
            </a:r>
          </a:p>
          <a:p>
            <a:r>
              <a:rPr lang="ru-RU" sz="1400" dirty="0"/>
              <a:t>  — Критика глобализации выходит за рамки религии, связывается с антизападной риторикой.  </a:t>
            </a:r>
          </a:p>
          <a:p>
            <a:r>
              <a:rPr lang="ru-RU" sz="1400" dirty="0"/>
              <a:t>  — РПЦ как участник «консервативного интернационала» (союз с другими традиционалистскими группами).</a:t>
            </a:r>
          </a:p>
          <a:p>
            <a:endParaRPr lang="ru-RU" sz="1400" dirty="0"/>
          </a:p>
          <a:p>
            <a:r>
              <a:rPr lang="ru-RU" sz="1400" b="1" dirty="0"/>
              <a:t>Последствия:  </a:t>
            </a:r>
          </a:p>
          <a:p>
            <a:r>
              <a:rPr lang="ru-RU" sz="1400" dirty="0"/>
              <a:t>  — Влияние на внутреннюю политику РФ (поддержка государственных инициатив).  </a:t>
            </a:r>
          </a:p>
          <a:p>
            <a:r>
              <a:rPr lang="ru-RU" sz="1400" dirty="0"/>
              <a:t>  — Экспорт консервативных идей (православие как альтернатива «упадку Запада»). </a:t>
            </a:r>
          </a:p>
        </p:txBody>
      </p:sp>
      <p:sp>
        <p:nvSpPr>
          <p:cNvPr id="8" name="Текст 7">
            <a:extLst>
              <a:ext uri="{FF2B5EF4-FFF2-40B4-BE49-F238E27FC236}">
                <a16:creationId xmlns:a16="http://schemas.microsoft.com/office/drawing/2014/main" id="{5FE4DD9E-D443-AF4F-A072-F5C4D494A05A}"/>
              </a:ext>
            </a:extLst>
          </p:cNvPr>
          <p:cNvSpPr>
            <a:spLocks noGrp="1"/>
          </p:cNvSpPr>
          <p:nvPr>
            <p:ph type="body" sz="quarter" idx="15"/>
          </p:nvPr>
        </p:nvSpPr>
        <p:spPr/>
        <p:txBody>
          <a:bodyPr/>
          <a:lstStyle/>
          <a:p>
            <a:r>
              <a:rPr lang="ru-RU" dirty="0"/>
              <a:t>Санкт-Петербург,</a:t>
            </a:r>
          </a:p>
          <a:p>
            <a:r>
              <a:rPr lang="ru-RU" dirty="0"/>
              <a:t>2025</a:t>
            </a:r>
          </a:p>
          <a:p>
            <a:endParaRPr lang="ru-RU" dirty="0"/>
          </a:p>
        </p:txBody>
      </p:sp>
      <p:pic>
        <p:nvPicPr>
          <p:cNvPr id="3074" name="Picture 2" descr="Picture background">
            <a:extLst>
              <a:ext uri="{FF2B5EF4-FFF2-40B4-BE49-F238E27FC236}">
                <a16:creationId xmlns:a16="http://schemas.microsoft.com/office/drawing/2014/main" id="{40C40927-12C1-3548-018D-9C974B13B4F3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017972" y="1836302"/>
            <a:ext cx="5820936" cy="388062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712383199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1282161965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Пользовательские 1">
      <a:dk1>
        <a:srgbClr val="0F2C68"/>
      </a:dk1>
      <a:lt1>
        <a:srgbClr val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Стандартная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>
    <a:txDef>
      <a:spPr>
        <a:noFill/>
      </a:spPr>
      <a:bodyPr wrap="square" rtlCol="0">
        <a:spAutoFit/>
      </a:bodyPr>
      <a:lstStyle>
        <a:defPPr algn="l">
          <a:defRPr sz="1000" dirty="0">
            <a:latin typeface="HSE Sans" panose="02000000000000000000" pitchFamily="2" charset="0"/>
          </a:defRPr>
        </a:defPPr>
      </a:lstStyle>
    </a:txDef>
  </a:objectDefaults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customXml/_rels/item1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1.xml"/></Relationships>
</file>

<file path=customXml/_rels/item2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2.xml"/></Relationships>
</file>

<file path=customXml/_rels/item3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3.xml"/></Relationships>
</file>

<file path=customXml/item1.xml><?xml version="1.0" encoding="utf-8"?>
<?mso-contentType ?>
<FormTemplates xmlns="http://schemas.microsoft.com/sharepoint/v3/contenttype/forms">
  <Display>DocumentLibraryForm</Display>
  <Edit>DocumentLibraryForm</Edit>
  <New>DocumentLibraryForm</New>
</FormTemplates>
</file>

<file path=customXml/item2.xml><?xml version="1.0" encoding="utf-8"?>
<p:properties xmlns:p="http://schemas.microsoft.com/office/2006/metadata/properties" xmlns:xsi="http://www.w3.org/2001/XMLSchema-instance" xmlns:pc="http://schemas.microsoft.com/office/infopath/2007/PartnerControls">
  <documentManagement/>
</p:properties>
</file>

<file path=customXml/item3.xml><?xml version="1.0" encoding="utf-8"?>
<ct:contentTypeSchema xmlns:ct="http://schemas.microsoft.com/office/2006/metadata/contentType" xmlns:ma="http://schemas.microsoft.com/office/2006/metadata/properties/metaAttributes" ct:_="" ma:_="" ma:contentTypeName="Документ" ma:contentTypeID="0x0101002A9C74E6E830D74E9B0FDDB4017A5417" ma:contentTypeVersion="13" ma:contentTypeDescription="Создание документа." ma:contentTypeScope="" ma:versionID="d4e423622451d608a8a05f4da7a1e1a2">
  <xsd:schema xmlns:xsd="http://www.w3.org/2001/XMLSchema" xmlns:xs="http://www.w3.org/2001/XMLSchema" xmlns:p="http://schemas.microsoft.com/office/2006/metadata/properties" xmlns:ns2="9875bd71-cde8-496c-a136-433f55d5e6d0" xmlns:ns3="e96afe77-3acb-4328-97fc-408e1bde3ecd" targetNamespace="http://schemas.microsoft.com/office/2006/metadata/properties" ma:root="true" ma:fieldsID="4831203c63c08b9f52ea6d3ee0d7a96e" ns2:_="" ns3:_="">
    <xsd:import namespace="9875bd71-cde8-496c-a136-433f55d5e6d0"/>
    <xsd:import namespace="e96afe77-3acb-4328-97fc-408e1bde3ecd"/>
    <xsd:element name="properties">
      <xsd:complexType>
        <xsd:sequence>
          <xsd:element name="documentManagement">
            <xsd:complexType>
              <xsd:all>
                <xsd:element ref="ns2:MediaServiceMetadata" minOccurs="0"/>
                <xsd:element ref="ns2:MediaServiceFastMetadata" minOccurs="0"/>
                <xsd:element ref="ns2:MediaServiceAutoTags" minOccurs="0"/>
                <xsd:element ref="ns2:MediaServiceGenerationTime" minOccurs="0"/>
                <xsd:element ref="ns2:MediaServiceEventHashCode" minOccurs="0"/>
                <xsd:element ref="ns2:MediaServiceOCR" minOccurs="0"/>
                <xsd:element ref="ns2:MediaServiceDateTaken" minOccurs="0"/>
                <xsd:element ref="ns2:MediaServiceLocation" minOccurs="0"/>
                <xsd:element ref="ns2:MediaServiceAutoKeyPoints" minOccurs="0"/>
                <xsd:element ref="ns2:MediaServiceKeyPoints" minOccurs="0"/>
                <xsd:element ref="ns3:SharedWithUsers" minOccurs="0"/>
                <xsd:element ref="ns3:SharedWithDetails" minOccurs="0"/>
                <xsd:element ref="ns2:MediaLengthInSeconds" minOccurs="0"/>
              </xsd:all>
            </xsd:complexType>
          </xsd:element>
        </xsd:sequence>
      </xsd:complex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9875bd71-cde8-496c-a136-433f55d5e6d0" elementFormDefault="qualified">
    <xsd:import namespace="http://schemas.microsoft.com/office/2006/documentManagement/types"/>
    <xsd:import namespace="http://schemas.microsoft.com/office/infopath/2007/PartnerControls"/>
    <xsd:element name="MediaServiceMetadata" ma:index="8" nillable="true" ma:displayName="MediaServiceMetadata" ma:hidden="true" ma:internalName="MediaServiceMetadata" ma:readOnly="true">
      <xsd:simpleType>
        <xsd:restriction base="dms:Note"/>
      </xsd:simpleType>
    </xsd:element>
    <xsd:element name="MediaServiceFastMetadata" ma:index="9" nillable="true" ma:displayName="MediaServiceFastMetadata" ma:hidden="true" ma:internalName="MediaServiceFastMetadata" ma:readOnly="true">
      <xsd:simpleType>
        <xsd:restriction base="dms:Note"/>
      </xsd:simpleType>
    </xsd:element>
    <xsd:element name="MediaServiceAutoTags" ma:index="10" nillable="true" ma:displayName="Tags" ma:internalName="MediaServiceAutoTags" ma:readOnly="true">
      <xsd:simpleType>
        <xsd:restriction base="dms:Text"/>
      </xsd:simpleType>
    </xsd:element>
    <xsd:element name="MediaServiceGenerationTime" ma:index="11" nillable="true" ma:displayName="MediaServiceGenerationTime" ma:hidden="true" ma:internalName="MediaServiceGenerationTime" ma:readOnly="true">
      <xsd:simpleType>
        <xsd:restriction base="dms:Text"/>
      </xsd:simpleType>
    </xsd:element>
    <xsd:element name="MediaServiceEventHashCode" ma:index="12" nillable="true" ma:displayName="MediaServiceEventHashCode" ma:hidden="true" ma:internalName="MediaServiceEventHashCode" ma:readOnly="true">
      <xsd:simpleType>
        <xsd:restriction base="dms:Text"/>
      </xsd:simpleType>
    </xsd:element>
    <xsd:element name="MediaServiceOCR" ma:index="13" nillable="true" ma:displayName="Extracted Text" ma:internalName="MediaServiceOCR" ma:readOnly="true">
      <xsd:simpleType>
        <xsd:restriction base="dms:Note">
          <xsd:maxLength value="255"/>
        </xsd:restriction>
      </xsd:simpleType>
    </xsd:element>
    <xsd:element name="MediaServiceDateTaken" ma:index="14" nillable="true" ma:displayName="MediaServiceDateTaken" ma:hidden="true" ma:internalName="MediaServiceDateTaken" ma:readOnly="true">
      <xsd:simpleType>
        <xsd:restriction base="dms:Text"/>
      </xsd:simpleType>
    </xsd:element>
    <xsd:element name="MediaServiceLocation" ma:index="15" nillable="true" ma:displayName="Location" ma:internalName="MediaServiceLocation" ma:readOnly="true">
      <xsd:simpleType>
        <xsd:restriction base="dms:Text"/>
      </xsd:simpleType>
    </xsd:element>
    <xsd:element name="MediaServiceAutoKeyPoints" ma:index="16" nillable="true" ma:displayName="MediaServiceAutoKeyPoints" ma:hidden="true" ma:internalName="MediaServiceAutoKeyPoints" ma:readOnly="true">
      <xsd:simpleType>
        <xsd:restriction base="dms:Note"/>
      </xsd:simpleType>
    </xsd:element>
    <xsd:element name="MediaServiceKeyPoints" ma:index="17" nillable="true" ma:displayName="KeyPoints" ma:internalName="MediaServiceKeyPoints" ma:readOnly="true">
      <xsd:simpleType>
        <xsd:restriction base="dms:Note">
          <xsd:maxLength value="255"/>
        </xsd:restriction>
      </xsd:simpleType>
    </xsd:element>
    <xsd:element name="MediaLengthInSeconds" ma:index="20" nillable="true" ma:displayName="Length (seconds)" ma:internalName="MediaLengthInSeconds" ma:readOnly="true">
      <xsd:simpleType>
        <xsd:restriction base="dms:Unknown"/>
      </xsd:simple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e96afe77-3acb-4328-97fc-408e1bde3ecd" elementFormDefault="qualified">
    <xsd:import namespace="http://schemas.microsoft.com/office/2006/documentManagement/types"/>
    <xsd:import namespace="http://schemas.microsoft.com/office/infopath/2007/PartnerControls"/>
    <xsd:element name="SharedWithUsers" ma:index="18" nillable="true" ma:displayName="Общий доступ с использованием" ma:internalName="SharedWithUsers" ma:readOnly="true">
      <xsd:complexType>
        <xsd:complexContent>
          <xsd:extension base="dms:UserMulti">
            <xsd:sequence>
              <xsd:element name="UserInfo" minOccurs="0" maxOccurs="unbounded">
                <xsd:complexType>
                  <xsd:sequence>
                    <xsd:element name="DisplayName" type="xsd:string" minOccurs="0"/>
                    <xsd:element name="AccountId" type="dms:UserId" minOccurs="0" nillable="true"/>
                    <xsd:element name="AccountType" type="xsd:string" minOccurs="0"/>
                  </xsd:sequence>
                </xsd:complexType>
              </xsd:element>
            </xsd:sequence>
          </xsd:extension>
        </xsd:complexContent>
      </xsd:complexType>
    </xsd:element>
    <xsd:element name="SharedWithDetails" ma:index="19" nillable="true" ma:displayName="Совместно с подробностями" ma:internalName="SharedWithDetails" ma:readOnly="true">
      <xsd:simpleType>
        <xsd:restriction base="dms:Note">
          <xsd:maxLength value="255"/>
        </xsd:restriction>
      </xsd:simpleType>
    </xsd:element>
  </xsd:schema>
  <xsd:schema xmlns="http://schemas.openxmlformats.org/package/2006/metadata/core-properties" xmlns:xsd="http://www.w3.org/2001/XMLSchema" xmlns:xsi="http://www.w3.org/2001/XMLSchema-instance" xmlns:dc="http://purl.org/dc/elements/1.1/" xmlns:dcterms="http://purl.org/dc/terms/" xmlns:odoc="http://schemas.microsoft.com/internal/obd" targetNamespace="http://schemas.openxmlformats.org/package/2006/metadata/core-properties" elementFormDefault="qualified" attributeFormDefault="unqualified" blockDefault="#all">
    <xsd:import namespace="http://purl.org/dc/elements/1.1/" schemaLocation="http://dublincore.org/schemas/xmls/qdc/2003/04/02/dc.xsd"/>
    <xsd:import namespace="http://purl.org/dc/terms/" schemaLocation="http://dublincore.org/schemas/xmls/qdc/2003/04/02/dcterms.xsd"/>
    <xsd:element name="coreProperties" type="CT_coreProperties"/>
    <xsd:complexType name="CT_coreProperties">
      <xsd:all>
        <xsd:element ref="dc:creator" minOccurs="0" maxOccurs="1"/>
        <xsd:element ref="dcterms:created" minOccurs="0" maxOccurs="1"/>
        <xsd:element ref="dc:identifier" minOccurs="0" maxOccurs="1"/>
        <xsd:element name="contentType" minOccurs="0" maxOccurs="1" type="xsd:string" ma:index="0" ma:displayName="Тип контента"/>
        <xsd:element ref="dc:title" minOccurs="0" maxOccurs="1" ma:index="4" ma:displayName="Название"/>
        <xsd:element ref="dc:subject" minOccurs="0" maxOccurs="1"/>
        <xsd:element ref="dc:description" minOccurs="0" maxOccurs="1"/>
        <xsd:element name="keywords" minOccurs="0" maxOccurs="1" type="xsd:string"/>
        <xsd:element ref="dc:language" minOccurs="0" maxOccurs="1"/>
        <xsd:element name="category" minOccurs="0" maxOccurs="1" type="xsd:string"/>
        <xsd:element name="version" minOccurs="0" maxOccurs="1" type="xsd:string"/>
        <xsd:element name="revision" minOccurs="0" maxOccurs="1" type="xsd:string">
          <xsd:annotation>
            <xsd:documentation>
                        This value indicates the number of saves or revisions. The application is responsible for updating this value after each revision.
                    </xsd:documentation>
          </xsd:annotation>
        </xsd:element>
        <xsd:element name="lastModifiedBy" minOccurs="0" maxOccurs="1" type="xsd:string"/>
        <xsd:element ref="dcterms:modified" minOccurs="0" maxOccurs="1"/>
        <xsd:element name="contentStatus" minOccurs="0" maxOccurs="1" type="xsd:string"/>
      </xsd:all>
    </xsd:complexType>
  </xsd:schema>
  <xs:schema xmlns:pc="http://schemas.microsoft.com/office/infopath/2007/PartnerControls" xmlns:xs="http://www.w3.org/2001/XMLSchema" targetNamespace="http://schemas.microsoft.com/office/infopath/2007/PartnerControls" elementFormDefault="qualified" attributeFormDefault="unqualified">
    <xs:element name="Person">
      <xs:complexType>
        <xs:sequence>
          <xs:element ref="pc:DisplayName" minOccurs="0"/>
          <xs:element ref="pc:AccountId" minOccurs="0"/>
          <xs:element ref="pc:AccountType" minOccurs="0"/>
        </xs:sequence>
      </xs:complexType>
    </xs:element>
    <xs:element name="DisplayName" type="xs:string"/>
    <xs:element name="AccountId" type="xs:string"/>
    <xs:element name="AccountType" type="xs:string"/>
    <xs:element name="BDCAssociatedEntity">
      <xs:complexType>
        <xs:sequence>
          <xs:element ref="pc:BDCEntity" minOccurs="0" maxOccurs="unbounded"/>
        </xs:sequence>
        <xs:attribute ref="pc:EntityNamespace"/>
        <xs:attribute ref="pc:EntityName"/>
        <xs:attribute ref="pc:SystemInstanceName"/>
        <xs:attribute ref="pc:AssociationName"/>
      </xs:complexType>
    </xs:element>
    <xs:attribute name="EntityNamespace" type="xs:string"/>
    <xs:attribute name="EntityName" type="xs:string"/>
    <xs:attribute name="SystemInstanceName" type="xs:string"/>
    <xs:attribute name="AssociationName" type="xs:string"/>
    <xs:element name="BDCEntity">
      <xs:complexType>
        <xs:sequence>
          <xs:element ref="pc:EntityDisplayName" minOccurs="0"/>
          <xs:element ref="pc:EntityInstanceReference" minOccurs="0"/>
          <xs:element ref="pc:EntityId1" minOccurs="0"/>
          <xs:element ref="pc:EntityId2" minOccurs="0"/>
          <xs:element ref="pc:EntityId3" minOccurs="0"/>
          <xs:element ref="pc:EntityId4" minOccurs="0"/>
          <xs:element ref="pc:EntityId5" minOccurs="0"/>
        </xs:sequence>
      </xs:complexType>
    </xs:element>
    <xs:element name="EntityDisplayName" type="xs:string"/>
    <xs:element name="EntityInstanceReference" type="xs:string"/>
    <xs:element name="EntityId1" type="xs:string"/>
    <xs:element name="EntityId2" type="xs:string"/>
    <xs:element name="EntityId3" type="xs:string"/>
    <xs:element name="EntityId4" type="xs:string"/>
    <xs:element name="EntityId5" type="xs:string"/>
    <xs:element name="Terms">
      <xs:complexType>
        <xs:sequence>
          <xs:element ref="pc:TermInfo" minOccurs="0" maxOccurs="unbounded"/>
        </xs:sequence>
      </xs:complexType>
    </xs:element>
    <xs:element name="TermInfo">
      <xs:complexType>
        <xs:sequence>
          <xs:element ref="pc:TermName" minOccurs="0"/>
          <xs:element ref="pc:TermId" minOccurs="0"/>
        </xs:sequence>
      </xs:complexType>
    </xs:element>
    <xs:element name="TermName" type="xs:string"/>
    <xs:element name="TermId" type="xs:string"/>
  </xs:schema>
</ct:contentTypeSchema>
</file>

<file path=customXml/itemProps1.xml><?xml version="1.0" encoding="utf-8"?>
<ds:datastoreItem xmlns:ds="http://schemas.openxmlformats.org/officeDocument/2006/customXml" ds:itemID="{B34386AA-1848-4C75-B336-1053927CB025}">
  <ds:schemaRefs>
    <ds:schemaRef ds:uri="http://schemas.microsoft.com/sharepoint/v3/contenttype/forms"/>
  </ds:schemaRefs>
</ds:datastoreItem>
</file>

<file path=customXml/itemProps2.xml><?xml version="1.0" encoding="utf-8"?>
<ds:datastoreItem xmlns:ds="http://schemas.openxmlformats.org/officeDocument/2006/customXml" ds:itemID="{433DAF31-D8A6-49A0-9A5D-8B2EA5B1C511}">
  <ds:schemaRefs>
    <ds:schemaRef ds:uri="http://purl.org/dc/elements/1.1/"/>
    <ds:schemaRef ds:uri="http://schemas.microsoft.com/office/2006/documentManagement/types"/>
    <ds:schemaRef ds:uri="http://schemas.microsoft.com/office/infopath/2007/PartnerControls"/>
    <ds:schemaRef ds:uri="http://purl.org/dc/dcmitype/"/>
    <ds:schemaRef ds:uri="e96afe77-3acb-4328-97fc-408e1bde3ecd"/>
    <ds:schemaRef ds:uri="http://schemas.microsoft.com/office/2006/metadata/properties"/>
    <ds:schemaRef ds:uri="http://purl.org/dc/terms/"/>
    <ds:schemaRef ds:uri="http://www.w3.org/XML/1998/namespace"/>
    <ds:schemaRef ds:uri="http://schemas.openxmlformats.org/package/2006/metadata/core-properties"/>
    <ds:schemaRef ds:uri="9875bd71-cde8-496c-a136-433f55d5e6d0"/>
  </ds:schemaRefs>
</ds:datastoreItem>
</file>

<file path=customXml/itemProps3.xml><?xml version="1.0" encoding="utf-8"?>
<ds:datastoreItem xmlns:ds="http://schemas.openxmlformats.org/officeDocument/2006/customXml" ds:itemID="{4D4651DD-DCCC-4759-B2F6-7F520BDCC2B9}">
  <ds:schemaRefs>
    <ds:schemaRef ds:uri="http://schemas.microsoft.com/office/2006/metadata/contentType"/>
    <ds:schemaRef ds:uri="http://schemas.microsoft.com/office/2006/metadata/properties/metaAttributes"/>
    <ds:schemaRef ds:uri="http://www.w3.org/2001/XMLSchema"/>
    <ds:schemaRef ds:uri="http://schemas.microsoft.com/office/2006/metadata/properties"/>
    <ds:schemaRef ds:uri="9875bd71-cde8-496c-a136-433f55d5e6d0"/>
    <ds:schemaRef ds:uri="e96afe77-3acb-4328-97fc-408e1bde3ecd"/>
    <ds:schemaRef ds:uri="http://schemas.microsoft.com/office/2006/documentManagement/types"/>
    <ds:schemaRef ds:uri="http://schemas.microsoft.com/office/infopath/2007/PartnerControls"/>
    <ds:schemaRef ds:uri="http://schemas.openxmlformats.org/package/2006/metadata/core-properties"/>
    <ds:schemaRef ds:uri="http://purl.org/dc/elements/1.1/"/>
    <ds:schemaRef ds:uri="http://purl.org/dc/terms/"/>
    <ds:schemaRef ds:uri="http://schemas.microsoft.com/internal/obd"/>
  </ds:schemaRefs>
</ds:datastoreItem>
</file>

<file path=docProps/app.xml><?xml version="1.0" encoding="utf-8"?>
<Properties xmlns="http://schemas.openxmlformats.org/officeDocument/2006/extended-properties" xmlns:vt="http://schemas.openxmlformats.org/officeDocument/2006/docPropsVTypes">
  <TotalTime>369</TotalTime>
  <Words>302</Words>
  <Application>Microsoft Macintosh PowerPoint</Application>
  <PresentationFormat>Широкоэкранный</PresentationFormat>
  <Paragraphs>44</Paragraphs>
  <Slides>5</Slides>
  <Notes>0</Notes>
  <HiddenSlides>0</HiddenSlides>
  <MMClips>0</MMClips>
  <ScaleCrop>false</ScaleCrop>
  <HeadingPairs>
    <vt:vector size="6" baseType="variant">
      <vt:variant>
        <vt:lpstr>Использованные шрифты</vt:lpstr>
      </vt:variant>
      <vt:variant>
        <vt:i4>6</vt:i4>
      </vt:variant>
      <vt:variant>
        <vt:lpstr>Тема</vt:lpstr>
      </vt:variant>
      <vt:variant>
        <vt:i4>1</vt:i4>
      </vt:variant>
      <vt:variant>
        <vt:lpstr>Заголовки слайдов</vt:lpstr>
      </vt:variant>
      <vt:variant>
        <vt:i4>5</vt:i4>
      </vt:variant>
    </vt:vector>
  </HeadingPairs>
  <TitlesOfParts>
    <vt:vector size="12" baseType="lpstr">
      <vt:lpstr>.AppleSystemUIFont</vt:lpstr>
      <vt:lpstr>Arial</vt:lpstr>
      <vt:lpstr>Calibri</vt:lpstr>
      <vt:lpstr>Calibri Light</vt:lpstr>
      <vt:lpstr>HSE Sans</vt:lpstr>
      <vt:lpstr>UICTFontTextStyleBody</vt:lpstr>
      <vt:lpstr>Office Theme</vt:lpstr>
      <vt:lpstr>Дискурс антиглобализма в русской православной церкви </vt:lpstr>
      <vt:lpstr>Основные аспекты антиглобалистского дискурса РПЦ</vt:lpstr>
      <vt:lpstr>Методология и ключевые выводы</vt:lpstr>
      <vt:lpstr>Геополитический контекст и значение</vt:lpstr>
      <vt:lpstr>Презентация PowerPoint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Кутьков Юрий Юрьевич</dc:creator>
  <cp:lastModifiedBy>Ольга Мохова</cp:lastModifiedBy>
  <cp:revision>15</cp:revision>
  <cp:lastPrinted>2021-11-11T13:08:42Z</cp:lastPrinted>
  <dcterms:created xsi:type="dcterms:W3CDTF">2021-11-11T08:52:47Z</dcterms:created>
  <dcterms:modified xsi:type="dcterms:W3CDTF">2025-03-04T08:06:33Z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ContentTypeId">
    <vt:lpwstr>0x0101002A9C74E6E830D74E9B0FDDB4017A5417</vt:lpwstr>
  </property>
</Properties>
</file>