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Black"/>
      <p:bold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Italic.fntdata"/><Relationship Id="rId11" Type="http://schemas.openxmlformats.org/officeDocument/2006/relationships/font" Target="fonts/MontserratBlack-bold.fntdata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Light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c31df93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c31df93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c31df93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c31df93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c31df933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c31df933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c31df9330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c31df933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27663" y="1657038"/>
            <a:ext cx="6019200" cy="109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00">
                <a:solidFill>
                  <a:srgbClr val="2438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Права человека как религиозный концепт</a:t>
            </a:r>
            <a:endParaRPr sz="3600">
              <a:solidFill>
                <a:srgbClr val="2438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38" y="1776563"/>
            <a:ext cx="1388576" cy="138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327663" y="2693850"/>
            <a:ext cx="591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" sz="20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Доклад участника НУГ «Государство, церковь и право», студента 3 курса Хмелевского Андрея Максимовича 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633950" y="2082725"/>
            <a:ext cx="58761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6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Мы исходим из той </a:t>
            </a:r>
            <a:r>
              <a:rPr i="1" lang="ru" sz="18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самоочевидной истины</a:t>
            </a:r>
            <a:r>
              <a:rPr lang="ru" sz="18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что все люди созданы равными и наделены их Творцом определенными неотчуждаемыми правами</a:t>
            </a:r>
            <a:endParaRPr sz="1800">
              <a:solidFill>
                <a:srgbClr val="2438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231250" y="3437225"/>
            <a:ext cx="52788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7675" lvl="0" marL="0" marR="3600" rtl="0" algn="just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8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– Декларация независимости США</a:t>
            </a:r>
            <a:endParaRPr i="1" sz="1800">
              <a:solidFill>
                <a:srgbClr val="2438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" name="Google Shape;63;p14"/>
          <p:cNvSpPr txBox="1"/>
          <p:nvPr>
            <p:ph type="ctrTitle"/>
          </p:nvPr>
        </p:nvSpPr>
        <p:spPr>
          <a:xfrm>
            <a:off x="1169100" y="647200"/>
            <a:ext cx="6805800" cy="109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00">
                <a:solidFill>
                  <a:srgbClr val="2438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Нарратив прав человека</a:t>
            </a:r>
            <a:endParaRPr sz="3600">
              <a:solidFill>
                <a:srgbClr val="2438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1291050" y="1129150"/>
            <a:ext cx="6561900" cy="1091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00">
                <a:solidFill>
                  <a:srgbClr val="2438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Самоочевидна </a:t>
            </a:r>
            <a:endParaRPr sz="3600">
              <a:solidFill>
                <a:srgbClr val="2438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00">
                <a:solidFill>
                  <a:srgbClr val="2438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ли эта истина?</a:t>
            </a:r>
            <a:endParaRPr sz="3600">
              <a:solidFill>
                <a:srgbClr val="2438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140200" y="2507325"/>
            <a:ext cx="4863600" cy="11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Нет. Она отражает только католическое понимание прав человека. </a:t>
            </a:r>
            <a:endParaRPr sz="1800">
              <a:solidFill>
                <a:srgbClr val="2438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360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Есть ещё протестантское.</a:t>
            </a:r>
            <a:endParaRPr sz="1800">
              <a:solidFill>
                <a:srgbClr val="2438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32225"/>
            <a:ext cx="9144000" cy="30112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103600" y="321325"/>
            <a:ext cx="4936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43857"/>
                </a:solidFill>
                <a:highlight>
                  <a:srgbClr val="FEFFFF"/>
                </a:highlight>
                <a:latin typeface="Montserrat"/>
                <a:ea typeface="Montserrat"/>
                <a:cs typeface="Montserrat"/>
                <a:sym typeface="Montserrat"/>
              </a:rPr>
              <a:t>И сказал ему Господь [Бог]: за то всякому, кто убьет Каина, отмстится всемеро. И сделал Господь [Бог] Каину знамение, чтобы никто, встретившись с ним, не убил его.</a:t>
            </a:r>
            <a:endParaRPr sz="1800">
              <a:solidFill>
                <a:srgbClr val="8B0000"/>
              </a:solidFill>
              <a:highlight>
                <a:srgbClr val="FE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2640438" y="1208507"/>
            <a:ext cx="6019200" cy="60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00">
                <a:solidFill>
                  <a:srgbClr val="2438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Конфликт подходов</a:t>
            </a:r>
            <a:endParaRPr sz="3600">
              <a:solidFill>
                <a:srgbClr val="2438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801075" y="1948075"/>
            <a:ext cx="591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" sz="2000">
                <a:solidFill>
                  <a:srgbClr val="2438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 очевидным стал при написании ВДПЧ – это отмечал даже универсалист Рене Кассен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13" y="1156850"/>
            <a:ext cx="2022864" cy="28297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2801088" y="2740688"/>
            <a:ext cx="5916300" cy="1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200">
                <a:solidFill>
                  <a:srgbClr val="243857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братства.</a:t>
            </a:r>
            <a:endParaRPr sz="7200">
              <a:solidFill>
                <a:srgbClr val="243857"/>
              </a:solidFill>
              <a:highlight>
                <a:srgbClr val="FFFFFF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solidFill>
                <a:srgbClr val="2438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