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12192000"/>
  <p:notesSz cx="6858000" cy="9144000"/>
  <p:embeddedFontLst>
    <p:embeddedFont>
      <p:font typeface="Robo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25">
          <p15:clr>
            <a:srgbClr val="A4A3A4"/>
          </p15:clr>
        </p15:guide>
        <p15:guide id="2" pos="1209">
          <p15:clr>
            <a:srgbClr val="A4A3A4"/>
          </p15:clr>
        </p15:guide>
        <p15:guide id="3" pos="2955">
          <p15:clr>
            <a:srgbClr val="A4A3A4"/>
          </p15:clr>
        </p15:guide>
        <p15:guide id="4" pos="2071">
          <p15:clr>
            <a:srgbClr val="A4A3A4"/>
          </p15:clr>
        </p15:guide>
        <p15:guide id="5" pos="3840">
          <p15:clr>
            <a:srgbClr val="A4A3A4"/>
          </p15:clr>
        </p15:guide>
        <p15:guide id="6" pos="4702">
          <p15:clr>
            <a:srgbClr val="A4A3A4"/>
          </p15:clr>
        </p15:guide>
        <p15:guide id="7" pos="5586">
          <p15:clr>
            <a:srgbClr val="A4A3A4"/>
          </p15:clr>
        </p15:guide>
        <p15:guide id="8" pos="7333">
          <p15:clr>
            <a:srgbClr val="A4A3A4"/>
          </p15:clr>
        </p15:guide>
        <p15:guide id="9" orient="horz" pos="3952">
          <p15:clr>
            <a:srgbClr val="A4A3A4"/>
          </p15:clr>
        </p15:guide>
        <p15:guide id="10" pos="6471">
          <p15:clr>
            <a:srgbClr val="A4A3A4"/>
          </p15:clr>
        </p15:guide>
        <p15:guide id="11" orient="horz" pos="913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:go="http://customooxmlschemas.google.com/" r:id="rId16" roundtripDataSignature="AMtx7mh42F0L4nfLQWa4F6XvlPmqgS8p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5"/>
        <p:guide pos="1209"/>
        <p:guide pos="2955"/>
        <p:guide pos="2071"/>
        <p:guide pos="3840"/>
        <p:guide pos="4702"/>
        <p:guide pos="5586"/>
        <p:guide pos="7333"/>
        <p:guide pos="3952" orient="horz"/>
        <p:guide pos="6471"/>
        <p:guide pos="913" orient="horz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1" name="Google Shape;181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316e41d6d71_0_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316e41d6d71_0_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g316e41d6d71_0_1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1" name="Google Shape;201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316e41d6d71_0_8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316e41d6d71_0_8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g316e41d6d71_0_8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316e41d6d71_0_10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316e41d6d71_0_10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g316e41d6d71_0_10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316e41d6d71_0_9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316e41d6d71_0_9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g316e41d6d71_0_9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jpg"/><Relationship Id="rId3" Type="http://schemas.openxmlformats.org/officeDocument/2006/relationships/image" Target="../media/image6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5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ложка">
  <p:cSld name="Обложка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blue circle with white text&#10;&#10;Description automatically generated with low confidence" id="16" name="Google Shape;16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3859" y="962173"/>
            <a:ext cx="886499" cy="8864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Google Shape;17;p18"/>
          <p:cNvCxnSpPr/>
          <p:nvPr/>
        </p:nvCxnSpPr>
        <p:spPr>
          <a:xfrm>
            <a:off x="6090212" y="985336"/>
            <a:ext cx="0" cy="840173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" name="Google Shape;18;p18"/>
          <p:cNvCxnSpPr/>
          <p:nvPr/>
        </p:nvCxnSpPr>
        <p:spPr>
          <a:xfrm>
            <a:off x="8642581" y="985336"/>
            <a:ext cx="0" cy="840173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" name="Google Shape;19;p18"/>
          <p:cNvCxnSpPr/>
          <p:nvPr/>
        </p:nvCxnSpPr>
        <p:spPr>
          <a:xfrm>
            <a:off x="11179047" y="985336"/>
            <a:ext cx="0" cy="840173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" name="Google Shape;20;p18"/>
          <p:cNvSpPr txBox="1"/>
          <p:nvPr>
            <p:ph type="title"/>
          </p:nvPr>
        </p:nvSpPr>
        <p:spPr>
          <a:xfrm>
            <a:off x="1027967" y="2404670"/>
            <a:ext cx="7634059" cy="19783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4300"/>
              <a:buFont typeface="Arial"/>
              <a:buNone/>
              <a:defRPr b="0" i="0" sz="4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8"/>
          <p:cNvSpPr txBox="1"/>
          <p:nvPr>
            <p:ph idx="1" type="body"/>
          </p:nvPr>
        </p:nvSpPr>
        <p:spPr>
          <a:xfrm>
            <a:off x="2074947" y="1187841"/>
            <a:ext cx="3848717" cy="4351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18"/>
          <p:cNvSpPr txBox="1"/>
          <p:nvPr>
            <p:ph idx="2" type="body"/>
          </p:nvPr>
        </p:nvSpPr>
        <p:spPr>
          <a:xfrm>
            <a:off x="6259420" y="1173829"/>
            <a:ext cx="2278063" cy="4631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None/>
              <a:defRPr b="0" i="0" sz="12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18"/>
          <p:cNvSpPr txBox="1"/>
          <p:nvPr>
            <p:ph idx="3" type="body"/>
          </p:nvPr>
        </p:nvSpPr>
        <p:spPr>
          <a:xfrm>
            <a:off x="8786720" y="1173829"/>
            <a:ext cx="2217738" cy="4631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None/>
              <a:defRPr b="0" i="0" sz="12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8"/>
          <p:cNvSpPr txBox="1"/>
          <p:nvPr>
            <p:ph idx="4" type="body"/>
          </p:nvPr>
        </p:nvSpPr>
        <p:spPr>
          <a:xfrm>
            <a:off x="1027967" y="4824914"/>
            <a:ext cx="7625267" cy="6528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600"/>
              <a:buFont typeface="Arial"/>
              <a:buNone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аблица_2">
  <p:cSld name="Таблица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25" name="Google Shape;125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6" name="Google Shape;126;p26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7" name="Google Shape;127;p26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8" name="Google Shape;128;p26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9" name="Google Shape;129;p26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fld id="{00000000-1234-1234-1234-123412341234}" type="slidenum">
              <a:rPr b="0" i="0" lang="ru-RU" sz="2000" u="none" cap="none" strike="noStrik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2000" u="none" cap="none" strike="noStrik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0" name="Google Shape;130;p26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1" name="Google Shape;131;p26"/>
          <p:cNvSpPr txBox="1"/>
          <p:nvPr>
            <p:ph idx="1" type="body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2" name="Google Shape;132;p26"/>
          <p:cNvSpPr txBox="1"/>
          <p:nvPr>
            <p:ph idx="2" type="body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3" name="Google Shape;133;p26"/>
          <p:cNvSpPr txBox="1"/>
          <p:nvPr>
            <p:ph idx="3" type="body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4" name="Google Shape;134;p26"/>
          <p:cNvSpPr txBox="1"/>
          <p:nvPr>
            <p:ph idx="4" type="body"/>
          </p:nvPr>
        </p:nvSpPr>
        <p:spPr>
          <a:xfrm>
            <a:off x="585787" y="1447064"/>
            <a:ext cx="7617877" cy="5370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600"/>
              <a:buNone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5" name="Google Shape;135;p26"/>
          <p:cNvSpPr txBox="1"/>
          <p:nvPr>
            <p:ph idx="5" type="body"/>
          </p:nvPr>
        </p:nvSpPr>
        <p:spPr>
          <a:xfrm>
            <a:off x="585788" y="5739189"/>
            <a:ext cx="6824303" cy="703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11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115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11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11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6" name="Google Shape;136;p26"/>
          <p:cNvSpPr txBox="1"/>
          <p:nvPr>
            <p:ph idx="6" type="body"/>
          </p:nvPr>
        </p:nvSpPr>
        <p:spPr>
          <a:xfrm>
            <a:off x="8686807" y="2208363"/>
            <a:ext cx="2930666" cy="25706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чистый_2">
  <p:cSld name="чистый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38" name="Google Shape;138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9" name="Google Shape;139;p28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0" name="Google Shape;140;p28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1" name="Google Shape;141;p28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2" name="Google Shape;142;p28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fld id="{00000000-1234-1234-1234-123412341234}" type="slidenum">
              <a:rPr b="0" i="0" lang="ru-RU" sz="2000" u="none" cap="none" strike="noStrik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2000" u="none" cap="none" strike="noStrik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3" name="Google Shape;143;p28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4" name="Google Shape;144;p28"/>
          <p:cNvSpPr txBox="1"/>
          <p:nvPr>
            <p:ph idx="1" type="body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5" name="Google Shape;145;p28"/>
          <p:cNvSpPr txBox="1"/>
          <p:nvPr>
            <p:ph idx="2" type="body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6" name="Google Shape;146;p28"/>
          <p:cNvSpPr txBox="1"/>
          <p:nvPr>
            <p:ph idx="3" type="body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цвет">
  <p:cSld name="цвет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48" name="Google Shape;148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9" name="Google Shape;149;p29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0" name="Google Shape;150;p29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1" name="Google Shape;151;p29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2" name="Google Shape;152;p29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fld id="{00000000-1234-1234-1234-123412341234}" type="slidenum">
              <a:rPr b="0" i="0" lang="ru-RU" sz="2000" u="none" cap="none" strike="noStrik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2000" u="none" cap="none" strike="noStrik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3" name="Google Shape;153;p29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4" name="Google Shape;154;p29"/>
          <p:cNvSpPr txBox="1"/>
          <p:nvPr>
            <p:ph idx="1" type="body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5" name="Google Shape;155;p29"/>
          <p:cNvSpPr txBox="1"/>
          <p:nvPr>
            <p:ph idx="2" type="body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6" name="Google Shape;156;p29"/>
          <p:cNvSpPr txBox="1"/>
          <p:nvPr>
            <p:ph idx="3" type="body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7" name="Google Shape;157;p29"/>
          <p:cNvSpPr txBox="1"/>
          <p:nvPr>
            <p:ph type="title"/>
          </p:nvPr>
        </p:nvSpPr>
        <p:spPr>
          <a:xfrm>
            <a:off x="585899" y="1447790"/>
            <a:ext cx="4322530" cy="777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29"/>
          <p:cNvSpPr txBox="1"/>
          <p:nvPr>
            <p:ph idx="4" type="body"/>
          </p:nvPr>
        </p:nvSpPr>
        <p:spPr>
          <a:xfrm>
            <a:off x="585898" y="2379663"/>
            <a:ext cx="4322531" cy="23993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9" name="Google Shape;159;p29"/>
          <p:cNvSpPr/>
          <p:nvPr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29"/>
          <p:cNvSpPr/>
          <p:nvPr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29"/>
          <p:cNvSpPr/>
          <p:nvPr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29"/>
          <p:cNvSpPr/>
          <p:nvPr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29"/>
          <p:cNvSpPr/>
          <p:nvPr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29"/>
          <p:cNvSpPr/>
          <p:nvPr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29"/>
          <p:cNvSpPr/>
          <p:nvPr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29"/>
          <p:cNvSpPr/>
          <p:nvPr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29"/>
          <p:cNvSpPr/>
          <p:nvPr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29"/>
          <p:cNvSpPr/>
          <p:nvPr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29"/>
          <p:cNvSpPr/>
          <p:nvPr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29"/>
          <p:cNvSpPr/>
          <p:nvPr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9"/>
          <p:cNvSpPr/>
          <p:nvPr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29"/>
          <p:cNvSpPr/>
          <p:nvPr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29"/>
          <p:cNvSpPr/>
          <p:nvPr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29"/>
          <p:cNvSpPr/>
          <p:nvPr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29"/>
          <p:cNvSpPr/>
          <p:nvPr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29"/>
          <p:cNvSpPr/>
          <p:nvPr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29"/>
          <p:cNvSpPr/>
          <p:nvPr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29"/>
          <p:cNvSpPr/>
          <p:nvPr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екст_1">
  <p:cSld name="Текст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26" name="Google Shape;26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" name="Google Shape;27;p19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8" name="Google Shape;28;p19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9" name="Google Shape;29;p19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0" name="Google Shape;30;p19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fld id="{00000000-1234-1234-1234-123412341234}" type="slidenum">
              <a:rPr b="0" i="0" lang="ru-RU" sz="2000" u="none" cap="none" strike="noStrik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2000" u="none" cap="none" strike="noStrik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" name="Google Shape;31;p19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2" name="Google Shape;32;p19"/>
          <p:cNvSpPr/>
          <p:nvPr>
            <p:ph idx="2" type="pic"/>
          </p:nvPr>
        </p:nvSpPr>
        <p:spPr>
          <a:xfrm>
            <a:off x="6684653" y="1447790"/>
            <a:ext cx="4325167" cy="4325107"/>
          </a:xfrm>
          <a:prstGeom prst="rect">
            <a:avLst/>
          </a:prstGeom>
          <a:solidFill>
            <a:srgbClr val="D9D9D9"/>
          </a:solidFill>
          <a:ln>
            <a:noFill/>
          </a:ln>
        </p:spPr>
      </p:sp>
      <p:sp>
        <p:nvSpPr>
          <p:cNvPr id="33" name="Google Shape;33;p19"/>
          <p:cNvSpPr txBox="1"/>
          <p:nvPr>
            <p:ph type="title"/>
          </p:nvPr>
        </p:nvSpPr>
        <p:spPr>
          <a:xfrm>
            <a:off x="585898" y="1447790"/>
            <a:ext cx="5245560" cy="777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9"/>
          <p:cNvSpPr txBox="1"/>
          <p:nvPr>
            <p:ph idx="1" type="body"/>
          </p:nvPr>
        </p:nvSpPr>
        <p:spPr>
          <a:xfrm>
            <a:off x="585897" y="2379663"/>
            <a:ext cx="5245561" cy="33932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19"/>
          <p:cNvSpPr txBox="1"/>
          <p:nvPr>
            <p:ph idx="3" type="body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9"/>
          <p:cNvSpPr txBox="1"/>
          <p:nvPr>
            <p:ph idx="4" type="body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9"/>
          <p:cNvSpPr txBox="1"/>
          <p:nvPr>
            <p:ph idx="5" type="body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екст_2">
  <p:cSld name="Текст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39" name="Google Shape;39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0" name="Google Shape;40;p20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1" name="Google Shape;41;p20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2" name="Google Shape;42;p20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3" name="Google Shape;43;p20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fld id="{00000000-1234-1234-1234-123412341234}" type="slidenum">
              <a:rPr b="0" i="0" lang="ru-RU" sz="2000" u="none" cap="none" strike="noStrik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2000" u="none" cap="none" strike="noStrik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4" name="Google Shape;44;p20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5" name="Google Shape;45;p20"/>
          <p:cNvSpPr txBox="1"/>
          <p:nvPr>
            <p:ph idx="1" type="body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0"/>
          <p:cNvSpPr txBox="1"/>
          <p:nvPr>
            <p:ph idx="2" type="body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type="title"/>
          </p:nvPr>
        </p:nvSpPr>
        <p:spPr>
          <a:xfrm>
            <a:off x="585897" y="1447790"/>
            <a:ext cx="11057955" cy="777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0"/>
          <p:cNvSpPr txBox="1"/>
          <p:nvPr>
            <p:ph idx="3" type="body"/>
          </p:nvPr>
        </p:nvSpPr>
        <p:spPr>
          <a:xfrm>
            <a:off x="585897" y="2379663"/>
            <a:ext cx="11057971" cy="37450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20"/>
          <p:cNvSpPr txBox="1"/>
          <p:nvPr>
            <p:ph idx="4" type="body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чистый">
  <p:cSld name="чистый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0A20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" name="Google Shape;52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10809" y="2643809"/>
            <a:ext cx="1570383" cy="15703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екст_3">
  <p:cSld name="Текст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54" name="Google Shape;54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5" name="Google Shape;55;p21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6" name="Google Shape;56;p21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7" name="Google Shape;57;p21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8" name="Google Shape;58;p21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fld id="{00000000-1234-1234-1234-123412341234}" type="slidenum">
              <a:rPr b="0" i="0" lang="ru-RU" sz="2000" u="none" cap="none" strike="noStrik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2000" u="none" cap="none" strike="noStrik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9" name="Google Shape;59;p21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0" name="Google Shape;60;p21"/>
          <p:cNvSpPr txBox="1"/>
          <p:nvPr>
            <p:ph idx="1" type="body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21"/>
          <p:cNvSpPr txBox="1"/>
          <p:nvPr>
            <p:ph idx="2" type="body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21"/>
          <p:cNvSpPr txBox="1"/>
          <p:nvPr>
            <p:ph idx="3" type="body"/>
          </p:nvPr>
        </p:nvSpPr>
        <p:spPr>
          <a:xfrm>
            <a:off x="585898" y="2379663"/>
            <a:ext cx="4322531" cy="23993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21"/>
          <p:cNvSpPr txBox="1"/>
          <p:nvPr>
            <p:ph idx="4" type="body"/>
          </p:nvPr>
        </p:nvSpPr>
        <p:spPr>
          <a:xfrm>
            <a:off x="585897" y="5183249"/>
            <a:ext cx="3934345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21"/>
          <p:cNvSpPr txBox="1"/>
          <p:nvPr>
            <p:ph idx="5" type="body"/>
          </p:nvPr>
        </p:nvSpPr>
        <p:spPr>
          <a:xfrm>
            <a:off x="6259892" y="2379663"/>
            <a:ext cx="5383968" cy="34517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3200"/>
              <a:buFont typeface="Arial"/>
              <a:buNone/>
              <a:defRPr b="0" i="0" sz="32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21"/>
          <p:cNvSpPr txBox="1"/>
          <p:nvPr>
            <p:ph idx="6" type="body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type="title"/>
          </p:nvPr>
        </p:nvSpPr>
        <p:spPr>
          <a:xfrm>
            <a:off x="585897" y="1447790"/>
            <a:ext cx="11057955" cy="777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График_1">
  <p:cSld name="График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68" name="Google Shape;68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9" name="Google Shape;69;p22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0" name="Google Shape;70;p22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" name="Google Shape;71;p22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2" name="Google Shape;72;p22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fld id="{00000000-1234-1234-1234-123412341234}" type="slidenum">
              <a:rPr b="0" i="0" lang="ru-RU" sz="2000" u="none" cap="none" strike="noStrik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2000" u="none" cap="none" strike="noStrik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3" name="Google Shape;73;p22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" name="Google Shape;74;p22"/>
          <p:cNvSpPr txBox="1"/>
          <p:nvPr>
            <p:ph idx="1" type="body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2"/>
          <p:cNvSpPr txBox="1"/>
          <p:nvPr>
            <p:ph idx="2" type="body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3" type="body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type="title"/>
          </p:nvPr>
        </p:nvSpPr>
        <p:spPr>
          <a:xfrm>
            <a:off x="585899" y="1447790"/>
            <a:ext cx="4322530" cy="777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idx="4" type="body"/>
          </p:nvPr>
        </p:nvSpPr>
        <p:spPr>
          <a:xfrm>
            <a:off x="585898" y="2379663"/>
            <a:ext cx="4322531" cy="23993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22"/>
          <p:cNvSpPr txBox="1"/>
          <p:nvPr>
            <p:ph idx="5" type="body"/>
          </p:nvPr>
        </p:nvSpPr>
        <p:spPr>
          <a:xfrm>
            <a:off x="585897" y="5183249"/>
            <a:ext cx="3934345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22"/>
          <p:cNvSpPr/>
          <p:nvPr>
            <p:ph idx="6" type="chart"/>
          </p:nvPr>
        </p:nvSpPr>
        <p:spPr>
          <a:xfrm>
            <a:off x="5272097" y="1447790"/>
            <a:ext cx="6371768" cy="42894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График_2">
  <p:cSld name="График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82" name="Google Shape;82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3" name="Google Shape;83;p23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4" name="Google Shape;84;p23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5" name="Google Shape;85;p23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6" name="Google Shape;86;p23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fld id="{00000000-1234-1234-1234-123412341234}" type="slidenum">
              <a:rPr b="0" i="0" lang="ru-RU" sz="2000" u="none" cap="none" strike="noStrik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2000" u="none" cap="none" strike="noStrik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7" name="Google Shape;87;p23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8" name="Google Shape;88;p23"/>
          <p:cNvSpPr txBox="1"/>
          <p:nvPr>
            <p:ph idx="1" type="body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23"/>
          <p:cNvSpPr txBox="1"/>
          <p:nvPr>
            <p:ph idx="2" type="body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" name="Google Shape;90;p23"/>
          <p:cNvSpPr txBox="1"/>
          <p:nvPr>
            <p:ph idx="3" type="body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" name="Google Shape;91;p23"/>
          <p:cNvSpPr txBox="1"/>
          <p:nvPr>
            <p:ph idx="4" type="body"/>
          </p:nvPr>
        </p:nvSpPr>
        <p:spPr>
          <a:xfrm>
            <a:off x="585897" y="5183249"/>
            <a:ext cx="3934345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" name="Google Shape;92;p23"/>
          <p:cNvSpPr/>
          <p:nvPr>
            <p:ph idx="5" type="chart"/>
          </p:nvPr>
        </p:nvSpPr>
        <p:spPr>
          <a:xfrm>
            <a:off x="5272097" y="1447790"/>
            <a:ext cx="6371768" cy="42894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3" name="Google Shape;93;p23"/>
          <p:cNvSpPr txBox="1"/>
          <p:nvPr>
            <p:ph idx="6" type="body"/>
          </p:nvPr>
        </p:nvSpPr>
        <p:spPr>
          <a:xfrm>
            <a:off x="585788" y="1447064"/>
            <a:ext cx="4322762" cy="7032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600"/>
              <a:buNone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" name="Google Shape;94;p23"/>
          <p:cNvSpPr txBox="1"/>
          <p:nvPr>
            <p:ph idx="7" type="body"/>
          </p:nvPr>
        </p:nvSpPr>
        <p:spPr>
          <a:xfrm>
            <a:off x="585898" y="2379663"/>
            <a:ext cx="4322531" cy="23993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Цифры">
  <p:cSld name="Цифры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96" name="Google Shape;96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7" name="Google Shape;97;p24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8" name="Google Shape;98;p24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9" name="Google Shape;99;p24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0" name="Google Shape;100;p24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fld id="{00000000-1234-1234-1234-123412341234}" type="slidenum">
              <a:rPr b="0" i="0" lang="ru-RU" sz="2000" u="none" cap="none" strike="noStrik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2000" u="none" cap="none" strike="noStrik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1" name="Google Shape;101;p24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2" name="Google Shape;102;p24"/>
          <p:cNvSpPr txBox="1"/>
          <p:nvPr>
            <p:ph idx="1" type="body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24"/>
          <p:cNvSpPr txBox="1"/>
          <p:nvPr>
            <p:ph idx="2" type="body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" name="Google Shape;104;p24"/>
          <p:cNvSpPr txBox="1"/>
          <p:nvPr>
            <p:ph idx="3" type="body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24"/>
          <p:cNvSpPr txBox="1"/>
          <p:nvPr>
            <p:ph type="title"/>
          </p:nvPr>
        </p:nvSpPr>
        <p:spPr>
          <a:xfrm>
            <a:off x="585897" y="1447790"/>
            <a:ext cx="11057955" cy="777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4"/>
          <p:cNvSpPr txBox="1"/>
          <p:nvPr>
            <p:ph idx="4" type="body"/>
          </p:nvPr>
        </p:nvSpPr>
        <p:spPr>
          <a:xfrm>
            <a:off x="575076" y="4103994"/>
            <a:ext cx="2758143" cy="15696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" name="Google Shape;107;p24"/>
          <p:cNvSpPr txBox="1"/>
          <p:nvPr>
            <p:ph idx="5" type="body"/>
          </p:nvPr>
        </p:nvSpPr>
        <p:spPr>
          <a:xfrm>
            <a:off x="4047007" y="4103994"/>
            <a:ext cx="2757612" cy="15696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" name="Google Shape;108;p24"/>
          <p:cNvSpPr txBox="1"/>
          <p:nvPr>
            <p:ph idx="6" type="body"/>
          </p:nvPr>
        </p:nvSpPr>
        <p:spPr>
          <a:xfrm>
            <a:off x="7518938" y="4103994"/>
            <a:ext cx="2757612" cy="15696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" name="Google Shape;109;p24"/>
          <p:cNvSpPr txBox="1"/>
          <p:nvPr>
            <p:ph idx="7" type="body"/>
          </p:nvPr>
        </p:nvSpPr>
        <p:spPr>
          <a:xfrm>
            <a:off x="575076" y="2710235"/>
            <a:ext cx="2758143" cy="11641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latin typeface="Arial"/>
                <a:ea typeface="Arial"/>
                <a:cs typeface="Arial"/>
                <a:sym typeface="Arial"/>
              </a:defRPr>
            </a:lvl1pPr>
            <a:lvl2pPr indent="-838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2pPr>
            <a:lvl3pPr indent="-838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3pPr>
            <a:lvl4pPr indent="-838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4pPr>
            <a:lvl5pPr indent="-838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" name="Google Shape;110;p24"/>
          <p:cNvSpPr txBox="1"/>
          <p:nvPr>
            <p:ph idx="8" type="body"/>
          </p:nvPr>
        </p:nvSpPr>
        <p:spPr>
          <a:xfrm>
            <a:off x="4047007" y="2710235"/>
            <a:ext cx="2758143" cy="11641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latin typeface="Arial"/>
                <a:ea typeface="Arial"/>
                <a:cs typeface="Arial"/>
                <a:sym typeface="Arial"/>
              </a:defRPr>
            </a:lvl1pPr>
            <a:lvl2pPr indent="-838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2pPr>
            <a:lvl3pPr indent="-838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3pPr>
            <a:lvl4pPr indent="-838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4pPr>
            <a:lvl5pPr indent="-838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p24"/>
          <p:cNvSpPr txBox="1"/>
          <p:nvPr>
            <p:ph idx="9" type="body"/>
          </p:nvPr>
        </p:nvSpPr>
        <p:spPr>
          <a:xfrm>
            <a:off x="7518938" y="2710235"/>
            <a:ext cx="2758143" cy="11641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latin typeface="Arial"/>
                <a:ea typeface="Arial"/>
                <a:cs typeface="Arial"/>
                <a:sym typeface="Arial"/>
              </a:defRPr>
            </a:lvl1pPr>
            <a:lvl2pPr indent="-838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2pPr>
            <a:lvl3pPr indent="-838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3pPr>
            <a:lvl4pPr indent="-838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4pPr>
            <a:lvl5pPr indent="-838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аблица_1">
  <p:cSld name="Таблица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13" name="Google Shape;113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4" name="Google Shape;114;p25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5" name="Google Shape;115;p25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6" name="Google Shape;116;p25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7" name="Google Shape;117;p25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fld id="{00000000-1234-1234-1234-123412341234}" type="slidenum">
              <a:rPr b="0" i="0" lang="ru-RU" sz="2000" u="none" cap="none" strike="noStrik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2000" u="none" cap="none" strike="noStrike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8" name="Google Shape;118;p25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9" name="Google Shape;119;p25"/>
          <p:cNvSpPr txBox="1"/>
          <p:nvPr>
            <p:ph idx="1" type="body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" name="Google Shape;120;p25"/>
          <p:cNvSpPr txBox="1"/>
          <p:nvPr>
            <p:ph idx="2" type="body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p25"/>
          <p:cNvSpPr txBox="1"/>
          <p:nvPr>
            <p:ph idx="3" type="body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" name="Google Shape;122;p25"/>
          <p:cNvSpPr txBox="1"/>
          <p:nvPr>
            <p:ph idx="4" type="body"/>
          </p:nvPr>
        </p:nvSpPr>
        <p:spPr>
          <a:xfrm>
            <a:off x="585787" y="1447065"/>
            <a:ext cx="11058065" cy="3077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600"/>
              <a:buNone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" name="Google Shape;123;p25"/>
          <p:cNvSpPr txBox="1"/>
          <p:nvPr>
            <p:ph idx="5" type="body"/>
          </p:nvPr>
        </p:nvSpPr>
        <p:spPr>
          <a:xfrm>
            <a:off x="585788" y="5739189"/>
            <a:ext cx="6824303" cy="703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11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115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11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11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pewresearch.org/methods/2020/09/03/how-to-conduct-surveys/" TargetMode="External"/><Relationship Id="rId4" Type="http://schemas.openxmlformats.org/officeDocument/2006/relationships/hyperlink" Target="https://www.pewresearch.org/methods/2020/09/03/how-to-conduct-surveys/" TargetMode="External"/><Relationship Id="rId5" Type="http://schemas.openxmlformats.org/officeDocument/2006/relationships/hyperlink" Target="https://www.qualitative-research.net/index.php/fqs/article/view/180/335" TargetMode="External"/><Relationship Id="rId6" Type="http://schemas.openxmlformats.org/officeDocument/2006/relationships/hyperlink" Target="https://www.qualitative-research.net/index.php/fqs/article/view/180/335" TargetMode="External"/><Relationship Id="rId7" Type="http://schemas.openxmlformats.org/officeDocument/2006/relationships/image" Target="../media/image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scribbr.com/research-design/questionnaire-survey/" TargetMode="External"/><Relationship Id="rId4" Type="http://schemas.openxmlformats.org/officeDocument/2006/relationships/hyperlink" Target="https://www.scribbr.com/research-design/questionnaire-survey/" TargetMode="External"/><Relationship Id="rId5" Type="http://schemas.openxmlformats.org/officeDocument/2006/relationships/hyperlink" Target="https://www.ncbi.nlm.nih.gov/pmc/articles/PMC4637739/" TargetMode="External"/><Relationship Id="rId6" Type="http://schemas.openxmlformats.org/officeDocument/2006/relationships/hyperlink" Target="https://www.ncbi.nlm.nih.gov/pmc/articles/PMC4637739/" TargetMode="External"/><Relationship Id="rId7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"/>
          <p:cNvSpPr txBox="1"/>
          <p:nvPr>
            <p:ph type="title"/>
          </p:nvPr>
        </p:nvSpPr>
        <p:spPr>
          <a:xfrm>
            <a:off x="1027975" y="2660625"/>
            <a:ext cx="9394800" cy="13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100">
                <a:solidFill>
                  <a:schemeClr val="dk1"/>
                </a:solidFill>
                <a:highlight>
                  <a:srgbClr val="FFFFFF"/>
                </a:highlight>
              </a:rPr>
              <a:t>"Проектирование опроса для предварительного исследования социально-экономического развития промышленных моногородов" </a:t>
            </a:r>
            <a:endParaRPr b="1" sz="2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4300"/>
              <a:buFont typeface="Arial"/>
              <a:buNone/>
            </a:pPr>
            <a:r>
              <a:t/>
            </a:r>
            <a:endParaRPr b="1" sz="2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4300"/>
              <a:buFont typeface="Arial"/>
              <a:buNone/>
            </a:pPr>
            <a:r>
              <a:rPr lang="ru-RU" sz="2100">
                <a:solidFill>
                  <a:schemeClr val="dk1"/>
                </a:solidFill>
                <a:highlight>
                  <a:srgbClr val="FFFFFF"/>
                </a:highlight>
              </a:rPr>
              <a:t>11 июня 2024</a:t>
            </a:r>
            <a:endParaRPr sz="38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184" name="Google Shape;184;p1"/>
          <p:cNvSpPr txBox="1"/>
          <p:nvPr>
            <p:ph idx="1" type="body"/>
          </p:nvPr>
        </p:nvSpPr>
        <p:spPr>
          <a:xfrm>
            <a:off x="2074947" y="1187841"/>
            <a:ext cx="3848717" cy="4351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ru-RU" sz="1200">
                <a:solidFill>
                  <a:srgbClr val="0E2D69"/>
                </a:solidFill>
              </a:rPr>
              <a:t>Санкт-Петербургская школа социальных наук </a:t>
            </a:r>
            <a:br>
              <a:rPr lang="ru-RU" sz="1200">
                <a:solidFill>
                  <a:srgbClr val="0E2D69"/>
                </a:solidFill>
              </a:rPr>
            </a:br>
            <a:endParaRPr/>
          </a:p>
        </p:txBody>
      </p:sp>
      <p:sp>
        <p:nvSpPr>
          <p:cNvPr id="185" name="Google Shape;185;p1"/>
          <p:cNvSpPr txBox="1"/>
          <p:nvPr>
            <p:ph idx="2" type="body"/>
          </p:nvPr>
        </p:nvSpPr>
        <p:spPr>
          <a:xfrm>
            <a:off x="6259420" y="1173829"/>
            <a:ext cx="2278063" cy="4631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None/>
            </a:pPr>
            <a:r>
              <a:rPr lang="ru-RU"/>
              <a:t>Департамент государственного администрирования</a:t>
            </a:r>
            <a:endParaRPr/>
          </a:p>
        </p:txBody>
      </p:sp>
      <p:sp>
        <p:nvSpPr>
          <p:cNvPr id="186" name="Google Shape;186;p1"/>
          <p:cNvSpPr txBox="1"/>
          <p:nvPr>
            <p:ph idx="3" type="body"/>
          </p:nvPr>
        </p:nvSpPr>
        <p:spPr>
          <a:xfrm>
            <a:off x="8786720" y="1173829"/>
            <a:ext cx="2217738" cy="4631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87" name="Google Shape;187;p1"/>
          <p:cNvSpPr txBox="1"/>
          <p:nvPr>
            <p:ph idx="4" type="body"/>
          </p:nvPr>
        </p:nvSpPr>
        <p:spPr>
          <a:xfrm>
            <a:off x="1027967" y="4249364"/>
            <a:ext cx="7625400" cy="6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600"/>
              <a:buFont typeface="Arial"/>
              <a:buNone/>
            </a:pPr>
            <a:r>
              <a:rPr lang="ru-RU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Открытый семинар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16e41d6d71_0_16"/>
          <p:cNvSpPr txBox="1"/>
          <p:nvPr>
            <p:ph type="title"/>
          </p:nvPr>
        </p:nvSpPr>
        <p:spPr>
          <a:xfrm>
            <a:off x="585898" y="1447790"/>
            <a:ext cx="5245500" cy="7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/>
              <a:t>Цели семинара</a:t>
            </a:r>
            <a:endParaRPr b="1"/>
          </a:p>
        </p:txBody>
      </p:sp>
      <p:sp>
        <p:nvSpPr>
          <p:cNvPr id="194" name="Google Shape;194;g316e41d6d71_0_16"/>
          <p:cNvSpPr txBox="1"/>
          <p:nvPr>
            <p:ph idx="1" type="body"/>
          </p:nvPr>
        </p:nvSpPr>
        <p:spPr>
          <a:xfrm>
            <a:off x="585900" y="2379675"/>
            <a:ext cx="5245500" cy="3393300"/>
          </a:xfrm>
          <a:prstGeom prst="rect">
            <a:avLst/>
          </a:prstGeom>
        </p:spPr>
        <p:txBody>
          <a:bodyPr anchorCtr="0" anchor="t" bIns="45700" lIns="0" spcFirstLastPara="1" rIns="0" wrap="square" tIns="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2100">
                <a:solidFill>
                  <a:schemeClr val="dk1"/>
                </a:solidFill>
                <a:highlight>
                  <a:srgbClr val="FFFFFF"/>
                </a:highlight>
              </a:rPr>
              <a:t>Обсуждение ключевых аспектов проектирования социального опроса</a:t>
            </a:r>
            <a:endParaRPr sz="2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2100">
                <a:solidFill>
                  <a:schemeClr val="dk1"/>
                </a:solidFill>
                <a:highlight>
                  <a:srgbClr val="FFFFFF"/>
                </a:highlight>
              </a:rPr>
              <a:t>- Подготовка к предэкспедиционному изучению моногородов</a:t>
            </a:r>
            <a:endParaRPr sz="2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2100">
                <a:solidFill>
                  <a:schemeClr val="dk1"/>
                </a:solidFill>
                <a:highlight>
                  <a:srgbClr val="FFFFFF"/>
                </a:highlight>
              </a:rPr>
              <a:t>- Формирование исследовательских гипотез и подходов к сбору данных</a:t>
            </a:r>
            <a:endParaRPr sz="21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195" name="Google Shape;195;g316e41d6d71_0_16"/>
          <p:cNvSpPr txBox="1"/>
          <p:nvPr>
            <p:ph idx="3" type="body"/>
          </p:nvPr>
        </p:nvSpPr>
        <p:spPr>
          <a:xfrm>
            <a:off x="1143689" y="540904"/>
            <a:ext cx="1901700" cy="41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g316e41d6d71_0_16"/>
          <p:cNvSpPr txBox="1"/>
          <p:nvPr>
            <p:ph idx="4" type="body"/>
          </p:nvPr>
        </p:nvSpPr>
        <p:spPr>
          <a:xfrm>
            <a:off x="3459163" y="548720"/>
            <a:ext cx="2070000" cy="408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g316e41d6d71_0_16"/>
          <p:cNvSpPr txBox="1"/>
          <p:nvPr>
            <p:ph idx="5" type="body"/>
          </p:nvPr>
        </p:nvSpPr>
        <p:spPr>
          <a:xfrm>
            <a:off x="6259892" y="548720"/>
            <a:ext cx="2070000" cy="408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8" name="Google Shape;198;g316e41d6d71_0_16"/>
          <p:cNvPicPr preferRelativeResize="0"/>
          <p:nvPr/>
        </p:nvPicPr>
        <p:blipFill rotWithShape="1">
          <a:blip r:embed="rId3">
            <a:alphaModFix/>
          </a:blip>
          <a:srcRect b="41670" l="0" r="0" t="0"/>
          <a:stretch/>
        </p:blipFill>
        <p:spPr>
          <a:xfrm>
            <a:off x="5529172" y="956726"/>
            <a:ext cx="6047103" cy="5164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"/>
          <p:cNvSpPr txBox="1"/>
          <p:nvPr>
            <p:ph type="title"/>
          </p:nvPr>
        </p:nvSpPr>
        <p:spPr>
          <a:xfrm>
            <a:off x="585900" y="1447800"/>
            <a:ext cx="6516000" cy="7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5714"/>
              <a:buFont typeface="Arial"/>
              <a:buNone/>
            </a:pPr>
            <a:r>
              <a:rPr lang="ru-RU" sz="2800"/>
              <a:t>Этапы проектирования социального опроса</a:t>
            </a:r>
            <a:endParaRPr sz="2800"/>
          </a:p>
        </p:txBody>
      </p:sp>
      <p:sp>
        <p:nvSpPr>
          <p:cNvPr id="204" name="Google Shape;204;p2"/>
          <p:cNvSpPr txBox="1"/>
          <p:nvPr>
            <p:ph idx="3" type="body"/>
          </p:nvPr>
        </p:nvSpPr>
        <p:spPr>
          <a:xfrm>
            <a:off x="1143689" y="540904"/>
            <a:ext cx="1901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ru-RU"/>
              <a:t>Санкт-Петербургская школа социальных наук </a:t>
            </a:r>
            <a:br>
              <a:rPr lang="ru-RU"/>
            </a:br>
            <a:endParaRPr/>
          </a:p>
        </p:txBody>
      </p:sp>
      <p:sp>
        <p:nvSpPr>
          <p:cNvPr id="205" name="Google Shape;205;p2"/>
          <p:cNvSpPr txBox="1"/>
          <p:nvPr>
            <p:ph idx="4" type="body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</a:pPr>
            <a:r>
              <a:rPr lang="ru-RU"/>
              <a:t>Департамент государственного администрирования</a:t>
            </a:r>
            <a:endParaRPr/>
          </a:p>
        </p:txBody>
      </p:sp>
      <p:sp>
        <p:nvSpPr>
          <p:cNvPr id="206" name="Google Shape;206;p2"/>
          <p:cNvSpPr txBox="1"/>
          <p:nvPr/>
        </p:nvSpPr>
        <p:spPr>
          <a:xfrm>
            <a:off x="5607825" y="2224825"/>
            <a:ext cx="6294000" cy="360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600">
                <a:highlight>
                  <a:srgbClr val="FFFFFF"/>
                </a:highlight>
              </a:rPr>
              <a:t>1. Определение цели опроса</a:t>
            </a:r>
            <a:endParaRPr b="1" sz="1600"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highlight>
                  <a:srgbClr val="FFFFFF"/>
                </a:highlight>
              </a:rPr>
              <a:t>   - Зафиксируйте, какую именно информацию вы хотите получить.</a:t>
            </a:r>
            <a:endParaRPr sz="1600"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highlight>
                  <a:srgbClr val="FFFFFF"/>
                </a:highlight>
              </a:rPr>
              <a:t>   - Формулируйте исследовательские вопросы.</a:t>
            </a:r>
            <a:endParaRPr sz="1600"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600">
                <a:highlight>
                  <a:srgbClr val="FFFFFF"/>
                </a:highlight>
              </a:rPr>
              <a:t>2. Определение целевой аудитории</a:t>
            </a:r>
            <a:endParaRPr b="1" sz="1600"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highlight>
                  <a:srgbClr val="FFFFFF"/>
                </a:highlight>
              </a:rPr>
              <a:t>   - Определите, кого вы хотите опрашивать (например, жители моногородов, представители бизнеса и т.д.).</a:t>
            </a:r>
            <a:endParaRPr sz="1600"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highlight>
                  <a:srgbClr val="FFFFFF"/>
                </a:highlight>
              </a:rPr>
              <a:t>   - Рассмотрите демографические и социальные характеристики респондентов.</a:t>
            </a:r>
            <a:endParaRPr sz="1600"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600">
                <a:highlight>
                  <a:srgbClr val="FFFFFF"/>
                </a:highlight>
              </a:rPr>
              <a:t>3. Выбор метода опроса</a:t>
            </a:r>
            <a:endParaRPr b="1" sz="1600"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highlight>
                  <a:srgbClr val="FFFFFF"/>
                </a:highlight>
              </a:rPr>
              <a:t>   - Онлайн-опросы, телефонные интервью, лицом к лицу и т.д.</a:t>
            </a:r>
            <a:endParaRPr sz="1600"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highlight>
                  <a:srgbClr val="FFFFFF"/>
                </a:highlight>
              </a:rPr>
              <a:t>   - Учитывайте ресурсы и доступность целевой аудитории.</a:t>
            </a:r>
            <a:endParaRPr sz="3200">
              <a:solidFill>
                <a:schemeClr val="dk1"/>
              </a:solidFill>
            </a:endParaRPr>
          </a:p>
        </p:txBody>
      </p:sp>
      <p:pic>
        <p:nvPicPr>
          <p:cNvPr id="207" name="Google Shape;207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" y="2361338"/>
            <a:ext cx="4966851" cy="33287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316e41d6d71_0_83"/>
          <p:cNvSpPr/>
          <p:nvPr>
            <p:ph idx="2" type="pic"/>
          </p:nvPr>
        </p:nvSpPr>
        <p:spPr>
          <a:xfrm>
            <a:off x="6684653" y="1447790"/>
            <a:ext cx="4325100" cy="4325100"/>
          </a:xfrm>
          <a:prstGeom prst="rect">
            <a:avLst/>
          </a:prstGeom>
        </p:spPr>
      </p:sp>
      <p:sp>
        <p:nvSpPr>
          <p:cNvPr id="214" name="Google Shape;214;g316e41d6d71_0_83"/>
          <p:cNvSpPr txBox="1"/>
          <p:nvPr>
            <p:ph type="title"/>
          </p:nvPr>
        </p:nvSpPr>
        <p:spPr>
          <a:xfrm>
            <a:off x="585898" y="1447790"/>
            <a:ext cx="5245500" cy="7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Полезные источники:</a:t>
            </a:r>
            <a:endParaRPr/>
          </a:p>
        </p:txBody>
      </p:sp>
      <p:sp>
        <p:nvSpPr>
          <p:cNvPr id="215" name="Google Shape;215;g316e41d6d71_0_83"/>
          <p:cNvSpPr txBox="1"/>
          <p:nvPr>
            <p:ph idx="1" type="body"/>
          </p:nvPr>
        </p:nvSpPr>
        <p:spPr>
          <a:xfrm>
            <a:off x="585900" y="2379675"/>
            <a:ext cx="3696000" cy="3633900"/>
          </a:xfrm>
          <a:prstGeom prst="rect">
            <a:avLst/>
          </a:prstGeom>
        </p:spPr>
        <p:txBody>
          <a:bodyPr anchorCtr="0" anchor="t" bIns="45700" lIns="0" spcFirstLastPara="1" rIns="0" wrap="square" tIns="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-</a:t>
            </a:r>
            <a:r>
              <a:rPr lang="ru-RU" sz="1800">
                <a:solidFill>
                  <a:srgbClr val="000000"/>
                </a:solidFill>
                <a:highlight>
                  <a:srgbClr val="FFFFFF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ru-RU" sz="1800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4"/>
              </a:rPr>
              <a:t>Опросы: как их делать правильно</a:t>
            </a:r>
            <a:endParaRPr sz="1800">
              <a:solidFill>
                <a:schemeClr val="hlink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-</a:t>
            </a:r>
            <a:r>
              <a:rPr lang="ru-RU" sz="1800">
                <a:solidFill>
                  <a:srgbClr val="000000"/>
                </a:solidFill>
                <a:highlight>
                  <a:srgbClr val="FFFFFF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ru-RU" sz="1800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6"/>
              </a:rPr>
              <a:t>Методы социальных исследований</a:t>
            </a:r>
            <a:endParaRPr sz="1900"/>
          </a:p>
        </p:txBody>
      </p:sp>
      <p:sp>
        <p:nvSpPr>
          <p:cNvPr id="216" name="Google Shape;216;g316e41d6d71_0_83"/>
          <p:cNvSpPr txBox="1"/>
          <p:nvPr>
            <p:ph idx="3" type="body"/>
          </p:nvPr>
        </p:nvSpPr>
        <p:spPr>
          <a:xfrm>
            <a:off x="1143689" y="540904"/>
            <a:ext cx="1901700" cy="41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g316e41d6d71_0_83"/>
          <p:cNvSpPr txBox="1"/>
          <p:nvPr>
            <p:ph idx="4" type="body"/>
          </p:nvPr>
        </p:nvSpPr>
        <p:spPr>
          <a:xfrm>
            <a:off x="3459163" y="548720"/>
            <a:ext cx="2070000" cy="408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g316e41d6d71_0_83"/>
          <p:cNvSpPr txBox="1"/>
          <p:nvPr>
            <p:ph idx="5" type="body"/>
          </p:nvPr>
        </p:nvSpPr>
        <p:spPr>
          <a:xfrm>
            <a:off x="6259892" y="548720"/>
            <a:ext cx="2070000" cy="408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19" name="Google Shape;219;g316e41d6d71_0_8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718250" y="1363175"/>
            <a:ext cx="8128350" cy="4503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316e41d6d71_0_101"/>
          <p:cNvSpPr txBox="1"/>
          <p:nvPr>
            <p:ph type="title"/>
          </p:nvPr>
        </p:nvSpPr>
        <p:spPr>
          <a:xfrm>
            <a:off x="585898" y="1447790"/>
            <a:ext cx="5245500" cy="777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ru-RU" sz="1900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Разработка анкеты</a:t>
            </a:r>
            <a:endParaRPr b="1" sz="1900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26" name="Google Shape;226;g316e41d6d71_0_101"/>
          <p:cNvSpPr txBox="1"/>
          <p:nvPr>
            <p:ph idx="1" type="body"/>
          </p:nvPr>
        </p:nvSpPr>
        <p:spPr>
          <a:xfrm>
            <a:off x="585900" y="2008550"/>
            <a:ext cx="10531500" cy="4005000"/>
          </a:xfrm>
          <a:prstGeom prst="rect">
            <a:avLst/>
          </a:prstGeom>
        </p:spPr>
        <p:txBody>
          <a:bodyPr anchorCtr="0" anchor="t" bIns="45700" lIns="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ru-RU" sz="1500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1. Структура анкеты</a:t>
            </a:r>
            <a:endParaRPr b="1" sz="1500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  - Введение (цели опроса, инструкции для респондентов).</a:t>
            </a:r>
            <a:endParaRPr sz="1500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  - Основные разделы (например, демографические вопросы, ключевые темы исследования).</a:t>
            </a:r>
            <a:endParaRPr sz="1500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2</a:t>
            </a:r>
            <a:r>
              <a:rPr b="1" lang="ru-RU" sz="1500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. Формулировка вопросов</a:t>
            </a:r>
            <a:endParaRPr b="1" sz="1500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  - Используйте ясные и понятные формулировки.</a:t>
            </a:r>
            <a:endParaRPr sz="1500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  - Включайте как закрытые (с выбором ответов), так и открытые вопросы.</a:t>
            </a:r>
            <a:endParaRPr sz="1500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ru-RU" sz="1500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3. Пилотное тестирование</a:t>
            </a:r>
            <a:endParaRPr b="1" sz="1500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  - Проведите тест опроса на небольшой группе для выявления возможных проблем.</a:t>
            </a:r>
            <a:endParaRPr sz="1500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  - Внесите коррективы на основе обратной связи.</a:t>
            </a:r>
            <a:endParaRPr sz="1500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ru-RU" sz="1500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Полезные источники:</a:t>
            </a:r>
            <a:endParaRPr b="1" sz="1500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-</a:t>
            </a:r>
            <a:r>
              <a:rPr lang="ru-RU" sz="1500">
                <a:solidFill>
                  <a:srgbClr val="000000"/>
                </a:solidFill>
                <a:highlight>
                  <a:srgbClr val="FFFFFF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ru-RU" sz="1500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4"/>
              </a:rPr>
              <a:t>Как разработать анкету для опроса</a:t>
            </a:r>
            <a:endParaRPr sz="1500">
              <a:solidFill>
                <a:schemeClr val="hlink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-</a:t>
            </a:r>
            <a:r>
              <a:rPr lang="ru-RU" sz="1500">
                <a:solidFill>
                  <a:srgbClr val="000000"/>
                </a:solidFill>
                <a:highlight>
                  <a:srgbClr val="FFFFFF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ru-RU" sz="1500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6"/>
              </a:rPr>
              <a:t>Психология формулировки вопросов</a:t>
            </a:r>
            <a:endParaRPr sz="2100"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27" name="Google Shape;227;g316e41d6d71_0_101"/>
          <p:cNvSpPr txBox="1"/>
          <p:nvPr>
            <p:ph idx="3" type="body"/>
          </p:nvPr>
        </p:nvSpPr>
        <p:spPr>
          <a:xfrm>
            <a:off x="1143689" y="540904"/>
            <a:ext cx="1901700" cy="41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g316e41d6d71_0_101"/>
          <p:cNvSpPr txBox="1"/>
          <p:nvPr>
            <p:ph idx="4" type="body"/>
          </p:nvPr>
        </p:nvSpPr>
        <p:spPr>
          <a:xfrm>
            <a:off x="3459163" y="548720"/>
            <a:ext cx="2070000" cy="408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g316e41d6d71_0_101"/>
          <p:cNvSpPr txBox="1"/>
          <p:nvPr>
            <p:ph idx="5" type="body"/>
          </p:nvPr>
        </p:nvSpPr>
        <p:spPr>
          <a:xfrm>
            <a:off x="6259892" y="548720"/>
            <a:ext cx="2070000" cy="408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30" name="Google Shape;230;g316e41d6d71_0_10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652101" y="3551525"/>
            <a:ext cx="3167375" cy="2641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2021-11-11T08:52:47Z</dcterms:created>
  <dc:creator>Кутьков Юрий Юрьевич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</Properties>
</file>