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034B9-50EE-6940-897A-D2C22CC30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3CA6CB-2B42-A84B-8C99-7D8BF0425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2C0569-D644-C64C-AE03-A3375C9D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EDC46C-ED90-6140-AAC7-C76668B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5F577E-0B85-0D48-B1C8-E7142C2D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0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EA7B8-5FBA-8C49-A975-F78460F5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ECDAA4-839A-EE45-A79E-D537EDBC2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07F776-CE6B-D844-9B65-B07401311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F34B5A-BFCB-454E-A442-2FCA173A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17841A-1477-8445-AE3F-E21FFA15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86F50A-5F17-9644-8F2F-8F83F367A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00768E-84D2-A245-9448-335433488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3F81B-1F3D-F344-94E0-DFD6EA3A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68D215-951F-3E44-B9CC-554F4765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7996EF-3314-0645-AAA5-4D0897EA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58038-F30E-AA40-BA9E-4C736F93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531818-7728-284C-AD7C-03A575CF5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14ABE3-2952-ED4F-908A-9A029451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77E380-7437-1145-8E44-E9B7FD6C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93B1C-0217-674D-9C4C-FD0A9F0C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6C79F-BD39-C345-AAC1-DB2DC00B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6E6383-E6EE-8E41-BF64-5E25CE656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BCDF6A-A887-614F-93E0-3FED1A87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151CF-ED40-8942-B97E-13680416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0115C4-5F99-F448-B9DA-0578C4DB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93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7C06A-F7E4-1943-AA7C-3654B5D9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B9A24-04F5-3448-B06D-66C6616DB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FC91F5-7121-374D-8AF1-2D2C407A8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6C74FE-7953-FF41-9E81-8B858BD7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BB8D53-5190-2943-9966-5036CD7D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CCB794-AE1D-1245-91D9-76A938E7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5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3331E-A54C-B041-A29A-32397B69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823E20-3731-AC48-9D6D-55CBF2EB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05E60D-A2E7-4C44-AF18-60197B6F4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8D85D1-CBE6-5141-8B58-10DDDD9E8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0A3468-69AD-174D-9EFA-2FF245E80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E58E7C-9450-134B-AED0-CEA6FB39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F038C4-1A62-BF45-A37E-A837E7DE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A9636D-18CC-7045-B0AA-8AC404FC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E256D-DB16-EE44-BC32-0E4014D5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FD6BF4-4EE8-4D4A-A4F6-EA500E0B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3BEAC0-B252-A04C-B60F-21DAB84C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780EFC-DD71-CF4F-947E-38434EAA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8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CA424D-76AE-334B-B30E-F4C2AED1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D6C68B-4795-0D4B-9E0E-7A292072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C42932-028A-3144-BBC1-361F3087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0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B4172-BDEE-154E-A4E3-B7E39617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CFA24-B704-7A47-A5B7-CA098FA4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3D0C9D-A0B5-4C4A-A402-DA19DAD7F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CFC1F7-22C7-9D4D-913C-58D6F27D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5FB1D0-B658-1F4C-8E2D-07D3F91A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D02914-35B9-364E-B453-BB9D8D58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2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4F4B8-F896-534F-B39A-E34C3131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F34D32-0E38-4642-89CC-EE0A7FDDF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3BB316-C590-2E48-AEE8-CA1EB539D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D80D08-1AF4-AA4F-9E65-39A165AF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DA563A-87C8-D84F-8A64-BC1ECFE1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80334F-6C30-8449-A2BC-D8F18B68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2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FBACE-FBE7-6D4C-90D8-2D7ABA79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A2101A-F2CA-124B-A7DF-F24B70A0F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DCB83-7E1E-F840-A362-FC7238F18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D4B1-227C-6F44-B883-C95F1B5B538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C42428-E27B-9545-96C1-16774D76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59322A-2410-A84A-981C-135151F85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4808-AF78-1247-A42F-4AE33C7FD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0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23EFA-EFF8-4D4F-B23E-BAA3327CE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/>
              <a:t>Семинар №6</a:t>
            </a:r>
            <a:br>
              <a:rPr lang="ru-RU" sz="4800" dirty="0"/>
            </a:br>
            <a:r>
              <a:rPr lang="ru-RU" sz="4800" dirty="0"/>
              <a:t>Оптимальный текст, частотные характеристики деформированных и авторских текстов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423800-5840-2741-85EE-23BE523D0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3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1EEFA-E4DC-4749-9512-B5568E4A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 Введение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48940-29B2-1043-B9B5-07BD36E2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Становление соответствующей области лингвистических исследований связано с именем Джорджа Ципфа и одноименным законом, который предложил формулу для закономерности частотных распределений  естественного языка (</a:t>
            </a:r>
            <a:r>
              <a:rPr lang="nb-NO" dirty="0" err="1"/>
              <a:t>Zipf</a:t>
            </a:r>
            <a:r>
              <a:rPr lang="nb-NO" dirty="0"/>
              <a:t> 1949). [1] </a:t>
            </a:r>
            <a:r>
              <a:rPr lang="ru-RU" dirty="0"/>
              <a:t>Статистическая часть исследования сначала выполнялась с помощью корпусных инструментов, предлагаемых  программным продуктом </a:t>
            </a:r>
            <a:r>
              <a:rPr lang="nb-NO" dirty="0" err="1"/>
              <a:t>WordSmith</a:t>
            </a:r>
            <a:r>
              <a:rPr lang="nb-NO" dirty="0"/>
              <a:t> 6,0. ; </a:t>
            </a:r>
            <a:r>
              <a:rPr lang="ru-RU" dirty="0"/>
              <a:t>методология эксперимента также опирается на собственные программные модули. Производится  автоматическое сравнение наблюдаемых и теоретических частот, корреляций между наблюдаемыми частотами и целостностью текста.  </a:t>
            </a:r>
          </a:p>
          <a:p>
            <a:r>
              <a:rPr lang="ru-RU" dirty="0"/>
              <a:t>В выводах, сделанных на основании более чем 10000 экспериментальных вычислений,  обсуждаем причины рассогласованности  вычисляемых (теоретических) и реально наблюдаемых частот.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6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26979-16B1-BA4C-A0AD-6B7B8071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Методы, материалы, инструменты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1BF067-CCB8-EF43-B22C-741D5999A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проверки гипотезы о частотных характеристиках деформированных текстов, проиллюстрированных в таблицах статьи,  использовались несколько текстовых ресурсов, в частности: (</a:t>
            </a:r>
            <a:r>
              <a:rPr lang="nb-NO" dirty="0"/>
              <a:t>i) </a:t>
            </a:r>
            <a:r>
              <a:rPr lang="ru-RU" dirty="0"/>
              <a:t>роман Джека Лондона Мартин Иден  и набор коротких рассказов О. Генри, (</a:t>
            </a:r>
            <a:r>
              <a:rPr lang="nb-NO" dirty="0"/>
              <a:t>ii) </a:t>
            </a:r>
            <a:r>
              <a:rPr lang="ru-RU" dirty="0"/>
              <a:t>роман Джоан </a:t>
            </a:r>
            <a:r>
              <a:rPr lang="ru-RU" dirty="0" err="1"/>
              <a:t>Роуз</a:t>
            </a:r>
            <a:r>
              <a:rPr lang="ru-RU" dirty="0"/>
              <a:t> «Гарри Поттер и философский камень» и книга </a:t>
            </a:r>
            <a:r>
              <a:rPr lang="ru-RU" dirty="0" err="1"/>
              <a:t>Кейт</a:t>
            </a:r>
            <a:r>
              <a:rPr lang="ru-RU" dirty="0"/>
              <a:t> Фокс "Наблюдая за англичанами" и целый ряд других произведений, написанных на английском языке.  </a:t>
            </a:r>
          </a:p>
          <a:p>
            <a:r>
              <a:rPr lang="ru-RU" dirty="0"/>
              <a:t>Тексты разбивались на некоторое количество равных частей. Далее генерировался частотный словарь, и вычислялись частотные параметры для первого фрагмента текста, затем для первого и второго фрагментов, и т.д. </a:t>
            </a:r>
          </a:p>
          <a:p>
            <a:r>
              <a:rPr lang="ru-RU" dirty="0"/>
              <a:t>Часть исследования частотных характеристик была посвящена неполным текстам, поэтому была разработана процедура деформации текстового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86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BC195-4103-5B40-84E2-78E6A34C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Исследование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D9DC56-9CDA-4F47-AFAA-B6720B82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качестве меры различия теоретической частоты и наблюдаемой для слова с рангом </a:t>
            </a:r>
            <a:r>
              <a:rPr lang="nb-NO" i="1" dirty="0"/>
              <a:t>i </a:t>
            </a:r>
            <a:r>
              <a:rPr lang="ru-RU" dirty="0"/>
              <a:t>из частотного словаря использовалась величина , которую мы ввели следующим  выражением, основанном на вычисляемой площади между кривыми — будем в дальнейшем называть «</a:t>
            </a:r>
            <a:r>
              <a:rPr lang="ru-RU" b="1" dirty="0"/>
              <a:t>ошибкой</a:t>
            </a:r>
            <a:r>
              <a:rPr lang="ru-RU" dirty="0"/>
              <a:t>». Определено, что минимальное значение ошибка </a:t>
            </a:r>
            <a:r>
              <a:rPr lang="ru-RU" i="1" dirty="0"/>
              <a:t>Е</a:t>
            </a:r>
            <a:r>
              <a:rPr lang="ru-RU" dirty="0"/>
              <a:t> принимает при определенном размере текста, который есть оптимальный текст.  Иными словами, как показывает текущий эксперимент, объем текста имеет  принципиальное  значение при оценке рассогласованности между теоретическими и эмпирическими данными в не только в </a:t>
            </a:r>
            <a:r>
              <a:rPr lang="ru-RU" dirty="0" err="1"/>
              <a:t>ролных</a:t>
            </a:r>
            <a:r>
              <a:rPr lang="ru-RU" dirty="0"/>
              <a:t> текстах. Нои в сокращенных и деформированных. Обсуждается авторская константа или удельная частотность самого частотного слова. Намечены дальнейшие шаги по исследованию этой величины. </a:t>
            </a:r>
          </a:p>
          <a:p>
            <a:r>
              <a:rPr lang="ru-RU"/>
              <a:t> Подготовлен текст статьи, который отправлен в редакцию Вестника Томского Университета.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590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390</Words>
  <Application>Microsoft Macintosh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Семинар №6 Оптимальный текст, частотные характеристики деформированных и авторских текстов</vt:lpstr>
      <vt:lpstr> Введение</vt:lpstr>
      <vt:lpstr>Методы, материалы, инструменты</vt:lpstr>
      <vt:lpstr>Исследование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№6 Оптимальный текст, частотные характеристики деформированных и авторских текстов</dc:title>
  <dc:creator>Камнева Лариса Эдуардовна</dc:creator>
  <cp:lastModifiedBy>Камнева Лариса Эдуардовна</cp:lastModifiedBy>
  <cp:revision>1</cp:revision>
  <dcterms:created xsi:type="dcterms:W3CDTF">2023-11-06T21:21:44Z</dcterms:created>
  <dcterms:modified xsi:type="dcterms:W3CDTF">2023-11-06T21:26:11Z</dcterms:modified>
</cp:coreProperties>
</file>