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6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3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94" d="100"/>
          <a:sy n="94" d="100"/>
        </p:scale>
        <p:origin x="44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83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7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1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30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02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88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32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50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59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9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52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0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ECC9C768-9502-4757-ACC6-C3DB11C4CD6D}"/>
              </a:ext>
            </a:extLst>
          </p:cNvPr>
          <p:cNvSpPr/>
          <p:nvPr/>
        </p:nvSpPr>
        <p:spPr>
          <a:xfrm>
            <a:off x="3486268" y="36771"/>
            <a:ext cx="8660372" cy="761033"/>
          </a:xfrm>
          <a:prstGeom prst="rect">
            <a:avLst/>
          </a:prstGeom>
          <a:solidFill>
            <a:srgbClr val="161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9" name="Рисунок 39">
            <a:extLst>
              <a:ext uri="{FF2B5EF4-FFF2-40B4-BE49-F238E27FC236}">
                <a16:creationId xmlns:a16="http://schemas.microsoft.com/office/drawing/2014/main" id="{9C4DEA8B-DAAE-4969-B639-1C138CE5E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09"/>
            <a:ext cx="12304731" cy="68579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93E7E59-7C22-4232-99BD-98414B125124}"/>
              </a:ext>
            </a:extLst>
          </p:cNvPr>
          <p:cNvSpPr txBox="1"/>
          <p:nvPr/>
        </p:nvSpPr>
        <p:spPr>
          <a:xfrm>
            <a:off x="6590668" y="4445637"/>
            <a:ext cx="324132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cs typeface="Calibri" panose="020F0502020204030204"/>
              </a:rPr>
              <a:t>Кочубеевские чтения: партнерство с частными музеями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96686CF4-D876-4ED4-9822-997C27C325A6}"/>
              </a:ext>
            </a:extLst>
          </p:cNvPr>
          <p:cNvSpPr/>
          <p:nvPr/>
        </p:nvSpPr>
        <p:spPr>
          <a:xfrm>
            <a:off x="9803903" y="2364780"/>
            <a:ext cx="2330266" cy="2333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709D0748-6AB5-4AFA-84A9-7D28CEA74D30}"/>
              </a:ext>
            </a:extLst>
          </p:cNvPr>
          <p:cNvSpPr/>
          <p:nvPr/>
        </p:nvSpPr>
        <p:spPr>
          <a:xfrm>
            <a:off x="10062317" y="2651110"/>
            <a:ext cx="1895030" cy="1793869"/>
          </a:xfrm>
          <a:prstGeom prst="rect">
            <a:avLst/>
          </a:prstGeom>
          <a:solidFill>
            <a:srgbClr val="161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8C22B3-BA6F-4AF5-824C-2DFC2C16DDFF}"/>
              </a:ext>
            </a:extLst>
          </p:cNvPr>
          <p:cNvSpPr txBox="1"/>
          <p:nvPr/>
        </p:nvSpPr>
        <p:spPr>
          <a:xfrm>
            <a:off x="3622208" y="249426"/>
            <a:ext cx="872450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350" dirty="0">
                <a:solidFill>
                  <a:schemeClr val="bg1"/>
                </a:solidFill>
                <a:latin typeface="Arial Black"/>
                <a:cs typeface="Arial"/>
              </a:rPr>
              <a:t>ЭКСПЕРТНЫЙ СЕМИНАР «ОТКРЫТЫЙ КАМПУС»</a:t>
            </a:r>
            <a:r>
              <a:rPr lang="ru-RU" sz="2350" dirty="0">
                <a:latin typeface="Arial Black"/>
                <a:cs typeface="Arial"/>
              </a:rPr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EA6B4D-20CE-4AD6-8754-FEE568E8BF6A}"/>
              </a:ext>
            </a:extLst>
          </p:cNvPr>
          <p:cNvSpPr txBox="1"/>
          <p:nvPr/>
        </p:nvSpPr>
        <p:spPr>
          <a:xfrm>
            <a:off x="294277" y="900982"/>
            <a:ext cx="939596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>
                <a:latin typeface="Arial"/>
                <a:ea typeface="+mn-lt"/>
                <a:cs typeface="Arial"/>
              </a:rPr>
              <a:t>Цель семинара </a:t>
            </a:r>
            <a:r>
              <a:rPr lang="ru-RU" sz="1600" dirty="0">
                <a:ea typeface="+mn-lt"/>
                <a:cs typeface="+mn-lt"/>
              </a:rPr>
              <a:t>«Открытый кампус»</a:t>
            </a:r>
            <a:r>
              <a:rPr lang="ru-RU" sz="1600" dirty="0">
                <a:latin typeface="Arial"/>
                <a:ea typeface="+mn-lt"/>
                <a:cs typeface="Arial"/>
              </a:rPr>
              <a:t> — публичное обсуждение ярких и необычных проектов </a:t>
            </a:r>
            <a:endParaRPr lang="ru-RU" dirty="0"/>
          </a:p>
          <a:p>
            <a:r>
              <a:rPr lang="ru-RU" sz="1600" dirty="0">
                <a:latin typeface="Arial"/>
                <a:ea typeface="+mn-lt"/>
                <a:cs typeface="Arial"/>
              </a:rPr>
              <a:t>НИУ ВШЭ, которые реализуются в Санкт-Петербурге и приносят пользу городу и его развитию.</a:t>
            </a:r>
            <a:endParaRPr lang="ru-RU" dirty="0">
              <a:latin typeface="Calibri" panose="020F0502020204030204"/>
              <a:ea typeface="+mn-lt"/>
              <a:cs typeface="Calibri" panose="020F0502020204030204"/>
            </a:endParaRPr>
          </a:p>
          <a:p>
            <a:r>
              <a:rPr lang="ru-RU" sz="1600" dirty="0">
                <a:latin typeface="Arial"/>
                <a:ea typeface="+mn-lt"/>
                <a:cs typeface="+mn-lt"/>
              </a:rPr>
              <a:t>В приложении Вы найдете аннотации проектов, о которых пойдёт речь</a:t>
            </a:r>
            <a:endParaRPr lang="ru-RU" sz="1600" dirty="0"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2FD735-1007-43C5-B429-C49054F60C95}"/>
              </a:ext>
            </a:extLst>
          </p:cNvPr>
          <p:cNvSpPr txBox="1"/>
          <p:nvPr/>
        </p:nvSpPr>
        <p:spPr>
          <a:xfrm>
            <a:off x="57831" y="1825252"/>
            <a:ext cx="3558071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>
                <a:latin typeface="Arial"/>
                <a:ea typeface="+mn-lt"/>
                <a:cs typeface="+mn-lt"/>
              </a:rPr>
              <a:t>Выступят:</a:t>
            </a:r>
          </a:p>
          <a:p>
            <a:r>
              <a:rPr lang="ru-RU" sz="1600" dirty="0">
                <a:latin typeface="Arial"/>
                <a:ea typeface="+mn-lt"/>
                <a:cs typeface="+mn-lt"/>
              </a:rPr>
              <a:t>Ст. научный сотрудник </a:t>
            </a:r>
          </a:p>
          <a:p>
            <a:r>
              <a:rPr lang="ru-RU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Алексей </a:t>
            </a:r>
            <a:r>
              <a:rPr lang="ru-RU" sz="1600" b="1" dirty="0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Крайковский</a:t>
            </a:r>
            <a:endParaRPr lang="ru-RU" sz="1600" u="sng" dirty="0">
              <a:latin typeface="Arial"/>
              <a:ea typeface="+mn-lt"/>
              <a:cs typeface="+mn-lt"/>
            </a:endParaRPr>
          </a:p>
          <a:p>
            <a:r>
              <a:rPr lang="ru-RU" sz="1600" dirty="0">
                <a:latin typeface="Arial"/>
                <a:ea typeface="+mn-lt"/>
                <a:cs typeface="+mn-lt"/>
              </a:rPr>
              <a:t>Менеджер по связям с общественностью</a:t>
            </a:r>
          </a:p>
          <a:p>
            <a:r>
              <a:rPr lang="ru-RU" sz="1600" b="1" u="sng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Ирина Матвиенко</a:t>
            </a:r>
            <a:endParaRPr lang="ru-RU" sz="1600" u="sng" dirty="0">
              <a:latin typeface="Arial"/>
              <a:ea typeface="+mn-lt"/>
              <a:cs typeface="+mn-lt"/>
            </a:endParaRPr>
          </a:p>
          <a:p>
            <a:r>
              <a:rPr lang="ru-RU" sz="1600" dirty="0">
                <a:latin typeface="Arial"/>
                <a:ea typeface="+mn-lt"/>
                <a:cs typeface="+mn-lt"/>
              </a:rPr>
              <a:t>Руководитель </a:t>
            </a:r>
            <a:r>
              <a:rPr lang="ru-RU" sz="1600">
                <a:latin typeface="Arial"/>
                <a:ea typeface="+mn-lt"/>
                <a:cs typeface="+mn-lt"/>
              </a:rPr>
              <a:t>Лаб экологической</a:t>
            </a:r>
          </a:p>
          <a:p>
            <a:r>
              <a:rPr lang="ru-RU" sz="1600">
                <a:latin typeface="Arial"/>
                <a:ea typeface="+mn-lt"/>
                <a:cs typeface="+mn-lt"/>
              </a:rPr>
              <a:t> </a:t>
            </a:r>
            <a:r>
              <a:rPr lang="ru-RU" sz="1600" dirty="0">
                <a:latin typeface="Arial"/>
                <a:ea typeface="+mn-lt"/>
                <a:cs typeface="+mn-lt"/>
              </a:rPr>
              <a:t>и технологической истории</a:t>
            </a:r>
          </a:p>
          <a:p>
            <a:r>
              <a:rPr lang="ru-RU" sz="16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Юлия </a:t>
            </a:r>
            <a:r>
              <a:rPr lang="ru-RU" sz="1600" b="1" dirty="0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Лайус</a:t>
            </a:r>
            <a:endParaRPr lang="ru-RU" sz="1600" u="sng" dirty="0">
              <a:latin typeface="Arial"/>
              <a:ea typeface="+mn-lt"/>
              <a:cs typeface="+mn-lt"/>
            </a:endParaRPr>
          </a:p>
          <a:p>
            <a:br>
              <a:rPr lang="ru-RU" sz="1600" dirty="0">
                <a:latin typeface="Arial"/>
                <a:ea typeface="+mn-lt"/>
                <a:cs typeface="+mn-lt"/>
              </a:rPr>
            </a:br>
            <a:endParaRPr lang="ru-RU" sz="1600" dirty="0">
              <a:latin typeface="Arial"/>
              <a:ea typeface="+mn-lt"/>
              <a:cs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431F80-A1C2-44CF-943E-C62A293D5994}"/>
              </a:ext>
            </a:extLst>
          </p:cNvPr>
          <p:cNvSpPr txBox="1"/>
          <p:nvPr/>
        </p:nvSpPr>
        <p:spPr>
          <a:xfrm>
            <a:off x="294277" y="5857715"/>
            <a:ext cx="929861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>
                <a:latin typeface="Arial"/>
                <a:ea typeface="+mn-lt"/>
                <a:cs typeface="+mn-lt"/>
              </a:rPr>
              <a:t>В дискуссии примут участие сотрудники, студенты, члены Попечительского совета </a:t>
            </a:r>
            <a:br>
              <a:rPr lang="ru-RU" sz="1600" dirty="0">
                <a:latin typeface="Arial"/>
                <a:ea typeface="+mn-lt"/>
                <a:cs typeface="+mn-lt"/>
              </a:rPr>
            </a:br>
            <a:r>
              <a:rPr lang="ru-RU" sz="1600" dirty="0">
                <a:latin typeface="Arial"/>
                <a:ea typeface="+mn-lt"/>
                <a:cs typeface="+mn-lt"/>
              </a:rPr>
              <a:t>НИУ ВШЭ – Санкт-Петербург, приглашенные эксперты, представители органов власти, </a:t>
            </a:r>
            <a:br>
              <a:rPr lang="ru-RU" sz="1600" dirty="0">
                <a:latin typeface="Arial"/>
                <a:ea typeface="+mn-lt"/>
                <a:cs typeface="+mn-lt"/>
              </a:rPr>
            </a:br>
            <a:r>
              <a:rPr lang="ru-RU" sz="1600" dirty="0">
                <a:latin typeface="Arial"/>
                <a:ea typeface="+mn-lt"/>
                <a:cs typeface="+mn-lt"/>
              </a:rPr>
              <a:t>бизнеса и общественных организаций города. Присоединяйтесь! </a:t>
            </a:r>
            <a:endParaRPr lang="ru-RU" dirty="0">
              <a:latin typeface="Arial"/>
              <a:ea typeface="+mn-lt"/>
              <a:cs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9A7F01-EC06-48D8-BB3A-56B4097BE6EE}"/>
              </a:ext>
            </a:extLst>
          </p:cNvPr>
          <p:cNvSpPr txBox="1"/>
          <p:nvPr/>
        </p:nvSpPr>
        <p:spPr>
          <a:xfrm>
            <a:off x="10104680" y="2779026"/>
            <a:ext cx="274320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 Black"/>
              </a:rPr>
              <a:t>Среда</a:t>
            </a:r>
            <a:br>
              <a:rPr lang="en-US" dirty="0">
                <a:solidFill>
                  <a:schemeClr val="bg1"/>
                </a:solidFill>
                <a:latin typeface="Arial Black"/>
              </a:rPr>
            </a:br>
            <a:r>
              <a:rPr lang="en-US" dirty="0">
                <a:solidFill>
                  <a:schemeClr val="bg1"/>
                </a:solidFill>
                <a:latin typeface="Arial Black"/>
              </a:rPr>
              <a:t>18:10 </a:t>
            </a:r>
            <a:br>
              <a:rPr lang="en-US" dirty="0">
                <a:solidFill>
                  <a:schemeClr val="bg1"/>
                </a:solidFill>
                <a:latin typeface="Arial Black"/>
              </a:rPr>
            </a:br>
            <a:r>
              <a:rPr lang="en-US" dirty="0">
                <a:solidFill>
                  <a:schemeClr val="bg1"/>
                </a:solidFill>
                <a:latin typeface="Arial Black"/>
              </a:rPr>
              <a:t>Zoom </a:t>
            </a:r>
            <a:br>
              <a:rPr lang="en-US" dirty="0">
                <a:solidFill>
                  <a:schemeClr val="bg1"/>
                </a:solidFill>
                <a:latin typeface="Arial Black"/>
              </a:rPr>
            </a:br>
            <a:r>
              <a:rPr lang="en-US" dirty="0" err="1">
                <a:solidFill>
                  <a:schemeClr val="bg1"/>
                </a:solidFill>
                <a:latin typeface="Arial Black"/>
              </a:rPr>
              <a:t>Регистрация</a:t>
            </a:r>
            <a:r>
              <a:rPr lang="en-US" dirty="0">
                <a:solidFill>
                  <a:schemeClr val="bg1"/>
                </a:solidFill>
                <a:latin typeface="Arial Black"/>
              </a:rPr>
              <a:t> </a:t>
            </a:r>
            <a:br>
              <a:rPr lang="en-US" dirty="0">
                <a:solidFill>
                  <a:schemeClr val="bg1"/>
                </a:solidFill>
                <a:latin typeface="Arial Black"/>
              </a:rPr>
            </a:br>
            <a:r>
              <a:rPr lang="en-US" dirty="0" err="1">
                <a:solidFill>
                  <a:schemeClr val="bg1"/>
                </a:solidFill>
                <a:latin typeface="Arial Black"/>
              </a:rPr>
              <a:t>обязательна</a:t>
            </a:r>
            <a:endParaRPr lang="en-US" dirty="0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1CE9C5-BCB2-4095-8509-E3F59DD14345}"/>
              </a:ext>
            </a:extLst>
          </p:cNvPr>
          <p:cNvSpPr txBox="1"/>
          <p:nvPr/>
        </p:nvSpPr>
        <p:spPr>
          <a:xfrm>
            <a:off x="234653" y="4444979"/>
            <a:ext cx="631273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dirty="0">
                <a:solidFill>
                  <a:srgbClr val="1613A7"/>
                </a:solidFill>
                <a:latin typeface="Arial Black"/>
                <a:cs typeface="Arial"/>
              </a:rPr>
              <a:t>Алексей Викторович Крайковский</a:t>
            </a:r>
          </a:p>
          <a:p>
            <a:pPr algn="ctr"/>
            <a:r>
              <a:rPr lang="ru-RU" sz="2400" dirty="0">
                <a:solidFill>
                  <a:srgbClr val="1613A7"/>
                </a:solidFill>
                <a:latin typeface="Arial Black"/>
                <a:cs typeface="Arial"/>
              </a:rPr>
              <a:t>Юлия Александровна Лайус</a:t>
            </a:r>
          </a:p>
          <a:p>
            <a:pPr algn="ctr"/>
            <a:r>
              <a:rPr lang="ru-RU" sz="2400" dirty="0">
                <a:solidFill>
                  <a:srgbClr val="1613A7"/>
                </a:solidFill>
                <a:latin typeface="Arial Black"/>
                <a:cs typeface="Arial"/>
              </a:rPr>
              <a:t>Ирина Геннадьевна Матвиенко </a:t>
            </a:r>
            <a:endParaRPr lang="en-US" sz="2400" dirty="0">
              <a:solidFill>
                <a:srgbClr val="1613A7"/>
              </a:solidFill>
              <a:latin typeface="Arial Black"/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83FA01-306A-40F6-B267-D3B7E249AF10}"/>
              </a:ext>
            </a:extLst>
          </p:cNvPr>
          <p:cNvSpPr txBox="1"/>
          <p:nvPr/>
        </p:nvSpPr>
        <p:spPr>
          <a:xfrm>
            <a:off x="10104680" y="4829338"/>
            <a:ext cx="274320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600" dirty="0">
                <a:latin typeface="Arial"/>
                <a:ea typeface="+mn-lt"/>
                <a:cs typeface="+mn-lt"/>
              </a:rPr>
              <a:t>Ведущий: </a:t>
            </a:r>
          </a:p>
          <a:p>
            <a:r>
              <a:rPr lang="ru-RU" sz="1600" dirty="0">
                <a:latin typeface="Arial"/>
                <a:ea typeface="+mn-lt"/>
                <a:cs typeface="+mn-lt"/>
              </a:rPr>
              <a:t>Заместитель </a:t>
            </a:r>
          </a:p>
          <a:p>
            <a:r>
              <a:rPr lang="ru-RU" sz="1600" dirty="0">
                <a:latin typeface="Arial"/>
                <a:ea typeface="+mn-lt"/>
                <a:cs typeface="+mn-lt"/>
              </a:rPr>
              <a:t>директора </a:t>
            </a:r>
            <a:endParaRPr lang="ru-RU" dirty="0"/>
          </a:p>
          <a:p>
            <a:r>
              <a:rPr lang="ru-RU" sz="1600" dirty="0">
                <a:latin typeface="Arial"/>
                <a:ea typeface="+mn-lt"/>
                <a:cs typeface="+mn-lt"/>
              </a:rPr>
              <a:t>НИУ ВШЭ – СПб</a:t>
            </a:r>
          </a:p>
          <a:p>
            <a:pPr lvl="0"/>
            <a:r>
              <a:rPr lang="ru-RU" sz="1600" dirty="0">
                <a:latin typeface="Arial"/>
                <a:ea typeface="+mn-lt"/>
                <a:cs typeface="+mn-lt"/>
              </a:rPr>
              <a:t>Филипп Казин</a:t>
            </a:r>
          </a:p>
        </p:txBody>
      </p:sp>
      <p:pic>
        <p:nvPicPr>
          <p:cNvPr id="40" name="Рисунок 40">
            <a:extLst>
              <a:ext uri="{FF2B5EF4-FFF2-40B4-BE49-F238E27FC236}">
                <a16:creationId xmlns:a16="http://schemas.microsoft.com/office/drawing/2014/main" id="{32FE1DE6-2569-48A2-9E82-153274177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8323" y="1104095"/>
            <a:ext cx="1389699" cy="892352"/>
          </a:xfrm>
          <a:prstGeom prst="rect">
            <a:avLst/>
          </a:prstGeom>
        </p:spPr>
      </p:pic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CD59DED7-8481-43D6-BCD6-D0D01813A8A7}"/>
              </a:ext>
            </a:extLst>
          </p:cNvPr>
          <p:cNvCxnSpPr>
            <a:cxnSpLocks/>
          </p:cNvCxnSpPr>
          <p:nvPr/>
        </p:nvCxnSpPr>
        <p:spPr>
          <a:xfrm flipH="1">
            <a:off x="3484512" y="1825252"/>
            <a:ext cx="1" cy="2399107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137634AB-5DEB-4098-B8C4-51DB28AD4545}"/>
              </a:ext>
            </a:extLst>
          </p:cNvPr>
          <p:cNvCxnSpPr>
            <a:cxnSpLocks/>
          </p:cNvCxnSpPr>
          <p:nvPr/>
        </p:nvCxnSpPr>
        <p:spPr>
          <a:xfrm>
            <a:off x="6651797" y="1830292"/>
            <a:ext cx="951" cy="3972708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8438AEB8-BD27-4B63-BE7A-388E17B80F44}"/>
              </a:ext>
            </a:extLst>
          </p:cNvPr>
          <p:cNvCxnSpPr>
            <a:cxnSpLocks/>
          </p:cNvCxnSpPr>
          <p:nvPr/>
        </p:nvCxnSpPr>
        <p:spPr>
          <a:xfrm>
            <a:off x="33245" y="1828145"/>
            <a:ext cx="9784233" cy="5807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2">
            <a:extLst>
              <a:ext uri="{FF2B5EF4-FFF2-40B4-BE49-F238E27FC236}">
                <a16:creationId xmlns:a16="http://schemas.microsoft.com/office/drawing/2014/main" id="{FDE1092F-2156-4921-918B-F0BD9A910C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696" y="227426"/>
            <a:ext cx="2913356" cy="418120"/>
          </a:xfrm>
          <a:prstGeom prst="rect">
            <a:avLst/>
          </a:prstGeom>
        </p:spPr>
      </p:pic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6960B290-B4F3-4D06-B0D7-074938821559}"/>
              </a:ext>
            </a:extLst>
          </p:cNvPr>
          <p:cNvCxnSpPr>
            <a:cxnSpLocks/>
          </p:cNvCxnSpPr>
          <p:nvPr/>
        </p:nvCxnSpPr>
        <p:spPr>
          <a:xfrm>
            <a:off x="47759" y="4215744"/>
            <a:ext cx="9784233" cy="5807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D0FDF275-9E37-46E7-AE7F-212A10627A45}"/>
              </a:ext>
            </a:extLst>
          </p:cNvPr>
          <p:cNvCxnSpPr>
            <a:cxnSpLocks/>
          </p:cNvCxnSpPr>
          <p:nvPr/>
        </p:nvCxnSpPr>
        <p:spPr>
          <a:xfrm>
            <a:off x="33244" y="5797800"/>
            <a:ext cx="9784233" cy="5807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815A3264-0907-41CB-AC2F-1D7C2C20CB15}"/>
              </a:ext>
            </a:extLst>
          </p:cNvPr>
          <p:cNvCxnSpPr>
            <a:cxnSpLocks/>
          </p:cNvCxnSpPr>
          <p:nvPr/>
        </p:nvCxnSpPr>
        <p:spPr>
          <a:xfrm flipV="1">
            <a:off x="47758" y="803437"/>
            <a:ext cx="12121033" cy="145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01A0F557-50E7-45E5-81E0-9DF875ECD8C2}"/>
              </a:ext>
            </a:extLst>
          </p:cNvPr>
          <p:cNvCxnSpPr>
            <a:cxnSpLocks/>
          </p:cNvCxnSpPr>
          <p:nvPr/>
        </p:nvCxnSpPr>
        <p:spPr>
          <a:xfrm flipH="1">
            <a:off x="3484511" y="32737"/>
            <a:ext cx="1" cy="773507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3E585E60-2A62-4F22-85C3-1B0A6E80AEBB}"/>
              </a:ext>
            </a:extLst>
          </p:cNvPr>
          <p:cNvCxnSpPr>
            <a:cxnSpLocks/>
          </p:cNvCxnSpPr>
          <p:nvPr/>
        </p:nvCxnSpPr>
        <p:spPr>
          <a:xfrm flipH="1">
            <a:off x="9809605" y="814291"/>
            <a:ext cx="6306" cy="5932137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12FD735-1007-43C5-B429-C49054F60C95}"/>
              </a:ext>
            </a:extLst>
          </p:cNvPr>
          <p:cNvSpPr txBox="1"/>
          <p:nvPr/>
        </p:nvSpPr>
        <p:spPr>
          <a:xfrm>
            <a:off x="6696303" y="2810126"/>
            <a:ext cx="326087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  <a:latin typeface="Arial Black"/>
                <a:ea typeface="+mn-lt"/>
                <a:cs typeface="+mn-lt"/>
              </a:rPr>
              <a:t>ВАШЕ ФОТО ИЛИ ЛЮБАЯ ФОТОГРАФИЯ ПРОЕКТА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13" name="Рисунок 12" descr="Изображение выглядит как мужчина, человек, смотрит&#10;&#10;Автоматически созданное описание">
            <a:extLst>
              <a:ext uri="{FF2B5EF4-FFF2-40B4-BE49-F238E27FC236}">
                <a16:creationId xmlns:a16="http://schemas.microsoft.com/office/drawing/2014/main" id="{2348764F-4342-4B1F-BDF2-FA5C27B0EE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545" y="1829684"/>
            <a:ext cx="4693172" cy="2383251"/>
          </a:xfrm>
          <a:prstGeom prst="rect">
            <a:avLst/>
          </a:prstGeom>
        </p:spPr>
      </p:pic>
      <p:pic>
        <p:nvPicPr>
          <p:cNvPr id="20" name="Рисунок 19" descr="Изображение выглядит как стрела&#10;&#10;Автоматически созданное описание">
            <a:extLst>
              <a:ext uri="{FF2B5EF4-FFF2-40B4-BE49-F238E27FC236}">
                <a16:creationId xmlns:a16="http://schemas.microsoft.com/office/drawing/2014/main" id="{C922D017-9CF9-4F65-8F09-BE2F3826F99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144" y="1848044"/>
            <a:ext cx="1569911" cy="220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35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144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Julia Lajus</cp:lastModifiedBy>
  <cp:revision>1075</cp:revision>
  <dcterms:created xsi:type="dcterms:W3CDTF">2021-01-28T15:27:15Z</dcterms:created>
  <dcterms:modified xsi:type="dcterms:W3CDTF">2021-03-05T14:18:57Z</dcterms:modified>
</cp:coreProperties>
</file>