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66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0D03-CCD8-4E02-A609-C73974DDBE6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55DD-EBBD-4B9E-9CCE-6CB42268A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6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C0D03-CCD8-4E02-A609-C73974DDBE6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F55DD-EBBD-4B9E-9CCE-6CB42268A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2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smtClean="0"/>
              <a:t>Social Studies of Health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5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we’re going to study?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3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And please note that health is 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0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See you!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3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Which health messages are more effective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Which health messages are more effective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2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 this we are going to study in this </a:t>
            </a:r>
            <a:r>
              <a:rPr lang="en-US" u="sng" smtClean="0"/>
              <a:t>super interdisciplinary </a:t>
            </a:r>
            <a:r>
              <a:rPr lang="en-US" smtClean="0"/>
              <a:t>course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And project management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6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 are going to study?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4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 are going to study?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5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 are going to study?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53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Экран (16:9)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Тема Office</vt:lpstr>
      <vt:lpstr>Social Studies of Health</vt:lpstr>
      <vt:lpstr>Which health messages are more effective</vt:lpstr>
      <vt:lpstr>Which health messages are more effective</vt:lpstr>
      <vt:lpstr>Презентация PowerPoint</vt:lpstr>
      <vt:lpstr>All this we are going to study in this super interdisciplinary course</vt:lpstr>
      <vt:lpstr>And project management </vt:lpstr>
      <vt:lpstr>What we are going to study? </vt:lpstr>
      <vt:lpstr>What we are going to study? </vt:lpstr>
      <vt:lpstr>What we are going to study? </vt:lpstr>
      <vt:lpstr>How we’re going to study?</vt:lpstr>
      <vt:lpstr>And please note that health is </vt:lpstr>
      <vt:lpstr>See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of Health</dc:title>
  <dc:creator>Ksenia Eritsyan</dc:creator>
  <cp:lastModifiedBy>User</cp:lastModifiedBy>
  <cp:revision>1</cp:revision>
  <dcterms:created xsi:type="dcterms:W3CDTF">2019-05-23T15:53:11Z</dcterms:created>
  <dcterms:modified xsi:type="dcterms:W3CDTF">2020-08-31T20:18:20Z</dcterms:modified>
</cp:coreProperties>
</file>