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05931" y="0"/>
            <a:ext cx="4913630" cy="7560945"/>
          </a:xfrm>
          <a:custGeom>
            <a:avLst/>
            <a:gdLst/>
            <a:ahLst/>
            <a:cxnLst/>
            <a:rect l="l" t="t" r="r" b="b"/>
            <a:pathLst>
              <a:path w="4913630" h="7560945">
                <a:moveTo>
                  <a:pt x="4913436" y="7560593"/>
                </a:moveTo>
                <a:lnTo>
                  <a:pt x="0" y="7560593"/>
                </a:lnTo>
                <a:lnTo>
                  <a:pt x="0" y="0"/>
                </a:lnTo>
                <a:lnTo>
                  <a:pt x="4913436" y="0"/>
                </a:lnTo>
                <a:lnTo>
                  <a:pt x="4913436" y="7560593"/>
                </a:lnTo>
                <a:close/>
              </a:path>
            </a:pathLst>
          </a:custGeom>
          <a:solidFill>
            <a:srgbClr val="EDA0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496019" y="3464051"/>
            <a:ext cx="3837431" cy="3075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20820" y="1676775"/>
            <a:ext cx="1619250" cy="28575"/>
          </a:xfrm>
          <a:custGeom>
            <a:avLst/>
            <a:gdLst/>
            <a:ahLst/>
            <a:cxnLst/>
            <a:rect l="l" t="t" r="r" b="b"/>
            <a:pathLst>
              <a:path w="1619250" h="28575">
                <a:moveTo>
                  <a:pt x="0" y="0"/>
                </a:moveTo>
                <a:lnTo>
                  <a:pt x="1618762" y="0"/>
                </a:lnTo>
                <a:lnTo>
                  <a:pt x="1618762" y="28566"/>
                </a:lnTo>
                <a:lnTo>
                  <a:pt x="0" y="285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72041" y="1875089"/>
            <a:ext cx="3437503" cy="29689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437425" y="563889"/>
            <a:ext cx="2789995" cy="26376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1635" y="402803"/>
            <a:ext cx="2830128" cy="1990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300" y="4924425"/>
            <a:ext cx="3223260" cy="2545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>
              <a:lnSpc>
                <a:spcPts val="2840"/>
              </a:lnSpc>
              <a:spcBef>
                <a:spcPts val="95"/>
              </a:spcBef>
            </a:pPr>
            <a:r>
              <a:rPr sz="2400" b="1" spc="225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  <a:cs typeface="Arial"/>
              </a:rPr>
              <a:t>18 y.o.</a:t>
            </a:r>
          </a:p>
          <a:p>
            <a:pPr marL="33020">
              <a:lnSpc>
                <a:spcPts val="3320"/>
              </a:lnSpc>
            </a:pPr>
            <a:r>
              <a:rPr sz="2400" b="1" spc="225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  <a:cs typeface="Arial"/>
              </a:rPr>
              <a:t>from Yakutia</a:t>
            </a:r>
          </a:p>
          <a:p>
            <a:pPr marL="12700" marR="5080">
              <a:lnSpc>
                <a:spcPct val="114500"/>
              </a:lnSpc>
              <a:spcBef>
                <a:spcPts val="635"/>
              </a:spcBef>
              <a:tabLst>
                <a:tab pos="927735" algn="l"/>
              </a:tabLst>
            </a:pPr>
            <a:r>
              <a:rPr sz="2400" b="1" spc="225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  <a:cs typeface="Arial"/>
              </a:rPr>
              <a:t>Love	nature, taking  photos and getting  new knowledge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0300" y="5020261"/>
            <a:ext cx="2742565" cy="2111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00"/>
              </a:lnSpc>
              <a:spcBef>
                <a:spcPts val="100"/>
              </a:spcBef>
            </a:pPr>
            <a:r>
              <a:rPr sz="2400" b="1" spc="225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  <a:cs typeface="Arial"/>
              </a:rPr>
              <a:t>Prize-winner in  the Financial  University's  economics and  math olympiads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3075" y="810699"/>
            <a:ext cx="2332355" cy="5791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b="1" spc="225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  <a:cs typeface="Arial"/>
              </a:rPr>
              <a:t>About</a:t>
            </a:r>
            <a:r>
              <a:rPr sz="3600" b="1" spc="-90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  <a:cs typeface="Arial"/>
              </a:rPr>
              <a:t> </a:t>
            </a:r>
            <a:r>
              <a:rPr sz="3600" b="1" spc="305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  <a:cs typeface="Arial"/>
              </a:rPr>
              <a:t>Me</a:t>
            </a:r>
            <a:endParaRPr sz="3600" dirty="0">
              <a:latin typeface="Constantia" panose="02030602050306030303" pitchFamily="18" charset="0"/>
              <a:ea typeface="Cambria Math" panose="02040503050406030204" pitchFamily="18" charset="0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0596" y="3857423"/>
            <a:ext cx="30480" cy="4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" b="1" spc="-5" dirty="0">
                <a:solidFill>
                  <a:srgbClr val="212121"/>
                </a:solidFill>
                <a:latin typeface="Play"/>
                <a:cs typeface="Play"/>
              </a:rPr>
              <a:t>f</a:t>
            </a:r>
            <a:endParaRPr sz="100">
              <a:latin typeface="Play"/>
              <a:cs typeface="Play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31634" y="402803"/>
            <a:ext cx="2939065" cy="20083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655" marR="30480" indent="-635" algn="ctr">
              <a:lnSpc>
                <a:spcPct val="116500"/>
              </a:lnSpc>
              <a:spcBef>
                <a:spcPts val="90"/>
              </a:spcBef>
            </a:pPr>
            <a:r>
              <a:rPr kern="1200" spc="225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</a:rPr>
              <a:t>PETROVA</a:t>
            </a:r>
            <a:r>
              <a:rPr spc="105" dirty="0"/>
              <a:t>  </a:t>
            </a:r>
            <a:r>
              <a:rPr kern="1200" spc="225" dirty="0">
                <a:solidFill>
                  <a:srgbClr val="212121"/>
                </a:solidFill>
                <a:latin typeface="Constantia" panose="02030602050306030303" pitchFamily="18" charset="0"/>
                <a:ea typeface="Cambria Math" panose="02040503050406030204" pitchFamily="18" charset="0"/>
              </a:rPr>
              <a:t>EKATERINA</a:t>
            </a:r>
          </a:p>
          <a:p>
            <a:pPr marR="64769" algn="ctr">
              <a:lnSpc>
                <a:spcPts val="5410"/>
              </a:lnSpc>
            </a:pPr>
            <a:r>
              <a:rPr sz="9300" spc="-4875" baseline="-15232" dirty="0">
                <a:solidFill>
                  <a:srgbClr val="FFFFFF"/>
                </a:solidFill>
              </a:rPr>
              <a:t>1</a:t>
            </a:r>
            <a:r>
              <a:rPr sz="1450" spc="-120" dirty="0">
                <a:solidFill>
                  <a:srgbClr val="212121"/>
                </a:solidFill>
              </a:rPr>
              <a:t>E</a:t>
            </a:r>
            <a:r>
              <a:rPr sz="1450" spc="55" dirty="0">
                <a:solidFill>
                  <a:srgbClr val="212121"/>
                </a:solidFill>
              </a:rPr>
              <a:t>C</a:t>
            </a:r>
            <a:r>
              <a:rPr sz="1450" spc="-745" dirty="0">
                <a:solidFill>
                  <a:srgbClr val="212121"/>
                </a:solidFill>
              </a:rPr>
              <a:t>O</a:t>
            </a:r>
            <a:r>
              <a:rPr lang="ru-RU" sz="1450" spc="-745" dirty="0">
                <a:solidFill>
                  <a:srgbClr val="212121"/>
                </a:solidFill>
              </a:rPr>
              <a:t>      </a:t>
            </a:r>
            <a:r>
              <a:rPr lang="ru-RU" sz="9300" spc="-3817" baseline="-15232" dirty="0">
                <a:solidFill>
                  <a:srgbClr val="FFFFFF"/>
                </a:solidFill>
              </a:rPr>
              <a:t>9</a:t>
            </a:r>
            <a:r>
              <a:rPr lang="en-US" sz="1450" spc="160" dirty="0">
                <a:solidFill>
                  <a:srgbClr val="212121"/>
                </a:solidFill>
              </a:rPr>
              <a:t>O</a:t>
            </a:r>
            <a:r>
              <a:rPr lang="en-US" sz="1450" spc="-360" dirty="0">
                <a:solidFill>
                  <a:srgbClr val="212121"/>
                </a:solidFill>
              </a:rPr>
              <a:t>M</a:t>
            </a:r>
            <a:r>
              <a:rPr lang="ru-RU" sz="9300" spc="-4372" baseline="-15232" dirty="0">
                <a:solidFill>
                  <a:srgbClr val="FFFFFF"/>
                </a:solidFill>
              </a:rPr>
              <a:t>1</a:t>
            </a:r>
            <a:r>
              <a:rPr lang="en-US" sz="1450" spc="45" dirty="0">
                <a:solidFill>
                  <a:srgbClr val="212121"/>
                </a:solidFill>
              </a:rPr>
              <a:t>I</a:t>
            </a:r>
            <a:r>
              <a:rPr lang="en-US" sz="1450" spc="55" dirty="0">
                <a:solidFill>
                  <a:srgbClr val="212121"/>
                </a:solidFill>
              </a:rPr>
              <a:t>C</a:t>
            </a:r>
            <a:r>
              <a:rPr lang="en-US" sz="1450" spc="25" dirty="0">
                <a:solidFill>
                  <a:srgbClr val="212121"/>
                </a:solidFill>
              </a:rPr>
              <a:t>S</a:t>
            </a:r>
            <a:r>
              <a:rPr lang="ru-RU" sz="1450" spc="25" dirty="0">
                <a:solidFill>
                  <a:srgbClr val="212121"/>
                </a:solidFill>
              </a:rPr>
              <a:t> </a:t>
            </a:r>
            <a:endParaRPr sz="145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8DAF3CD7-D79D-4E11-9F32-00734495A1C2}"/>
              </a:ext>
            </a:extLst>
          </p:cNvPr>
          <p:cNvCxnSpPr>
            <a:cxnSpLocks/>
          </p:cNvCxnSpPr>
          <p:nvPr/>
        </p:nvCxnSpPr>
        <p:spPr>
          <a:xfrm>
            <a:off x="165100" y="5762625"/>
            <a:ext cx="29103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36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Play</vt:lpstr>
      <vt:lpstr>Times New Roman</vt:lpstr>
      <vt:lpstr>Office Theme</vt:lpstr>
      <vt:lpstr>PETROVA  EKATERINA 1ECO      9OM1ICS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dc:creator>Екатерина Петрова</dc:creator>
  <cp:keywords>DADxHZeI7y0,BADw0RqkX6U</cp:keywords>
  <cp:lastModifiedBy>Ideapad Lenovo</cp:lastModifiedBy>
  <cp:revision>1</cp:revision>
  <dcterms:created xsi:type="dcterms:W3CDTF">2020-01-20T06:58:20Z</dcterms:created>
  <dcterms:modified xsi:type="dcterms:W3CDTF">2020-01-20T07:04:41Z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2020-01-20T00:00:00Z</vt:filetime>
  </property>
  <property fmtid="{D5CDD505-2E9C-101B-9397-08002B2CF9AE}" pid="3" name="Creator">
    <vt:lpwstr>Canva</vt:lpwstr>
  </property>
  <property fmtid="{D5CDD505-2E9C-101B-9397-08002B2CF9AE}" pid="4" name="LastSaved">
    <vt:filetime>2020-01-20T00:00:00Z</vt:filetime>
  </property>
</Properties>
</file>