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6" r:id="rId2"/>
    <p:sldId id="257" r:id="rId3"/>
    <p:sldId id="258" r:id="rId4"/>
    <p:sldId id="272" r:id="rId5"/>
    <p:sldId id="259" r:id="rId6"/>
    <p:sldId id="273" r:id="rId7"/>
    <p:sldId id="276" r:id="rId8"/>
    <p:sldId id="277" r:id="rId9"/>
    <p:sldId id="274" r:id="rId10"/>
    <p:sldId id="275" r:id="rId11"/>
    <p:sldId id="27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66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44" autoAdjust="0"/>
    <p:restoredTop sz="94660"/>
  </p:normalViewPr>
  <p:slideViewPr>
    <p:cSldViewPr>
      <p:cViewPr varScale="1">
        <p:scale>
          <a:sx n="81" d="100"/>
          <a:sy n="81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475BBB-55AE-4593-B952-DE48D78AA556}" type="doc">
      <dgm:prSet loTypeId="urn:microsoft.com/office/officeart/2005/8/layout/vList2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91B1D38-0526-452B-8425-E5DC1F3546BB}">
      <dgm:prSet phldrT="[Текст]"/>
      <dgm:spPr>
        <a:solidFill>
          <a:schemeClr val="bg1">
            <a:lumMod val="50000"/>
            <a:alpha val="90000"/>
          </a:schemeClr>
        </a:solidFill>
      </dgm:spPr>
      <dgm:t>
        <a:bodyPr/>
        <a:lstStyle/>
        <a:p>
          <a:r>
            <a:rPr lang="ru-RU" dirty="0" smtClean="0"/>
            <a:t>внутренняя </a:t>
          </a:r>
          <a:r>
            <a:rPr lang="ru-RU" dirty="0" smtClean="0"/>
            <a:t>свобода студента</a:t>
          </a:r>
          <a:endParaRPr lang="ru-RU" dirty="0"/>
        </a:p>
      </dgm:t>
    </dgm:pt>
    <dgm:pt modelId="{13966D54-4E51-4BDC-8AFE-FB4A020166CC}" type="parTrans" cxnId="{1EA0826F-5E7F-40DD-9581-95085CF30FA0}">
      <dgm:prSet/>
      <dgm:spPr/>
      <dgm:t>
        <a:bodyPr/>
        <a:lstStyle/>
        <a:p>
          <a:endParaRPr lang="ru-RU"/>
        </a:p>
      </dgm:t>
    </dgm:pt>
    <dgm:pt modelId="{223351C5-E2CF-4233-8425-03E6F53B293F}" type="sibTrans" cxnId="{1EA0826F-5E7F-40DD-9581-95085CF30FA0}">
      <dgm:prSet/>
      <dgm:spPr/>
      <dgm:t>
        <a:bodyPr/>
        <a:lstStyle/>
        <a:p>
          <a:endParaRPr lang="ru-RU"/>
        </a:p>
      </dgm:t>
    </dgm:pt>
    <dgm:pt modelId="{0DAAC70A-A0F8-496A-BB6A-762FD7A12C2E}">
      <dgm:prSet phldrT="[Текст]"/>
      <dgm:spPr>
        <a:solidFill>
          <a:schemeClr val="tx1">
            <a:lumMod val="95000"/>
            <a:lumOff val="5000"/>
            <a:alpha val="50000"/>
          </a:schemeClr>
        </a:solidFill>
      </dgm:spPr>
      <dgm:t>
        <a:bodyPr/>
        <a:lstStyle/>
        <a:p>
          <a:r>
            <a:rPr lang="ru-RU" dirty="0" smtClean="0"/>
            <a:t>критическое </a:t>
          </a:r>
          <a:r>
            <a:rPr lang="ru-RU" dirty="0" smtClean="0"/>
            <a:t>отношение к воспринимаемым знаниям</a:t>
          </a:r>
          <a:endParaRPr lang="ru-RU" dirty="0"/>
        </a:p>
      </dgm:t>
    </dgm:pt>
    <dgm:pt modelId="{661FBE3E-56E8-43F2-B5D7-EEF871CB1235}" type="parTrans" cxnId="{FE0D7CBA-AD3D-4619-B70E-F6DC3CCB0217}">
      <dgm:prSet/>
      <dgm:spPr/>
      <dgm:t>
        <a:bodyPr/>
        <a:lstStyle/>
        <a:p>
          <a:endParaRPr lang="ru-RU"/>
        </a:p>
      </dgm:t>
    </dgm:pt>
    <dgm:pt modelId="{73071757-0267-47F4-80AD-54175B831146}" type="sibTrans" cxnId="{FE0D7CBA-AD3D-4619-B70E-F6DC3CCB0217}">
      <dgm:prSet/>
      <dgm:spPr/>
      <dgm:t>
        <a:bodyPr/>
        <a:lstStyle/>
        <a:p>
          <a:endParaRPr lang="ru-RU"/>
        </a:p>
      </dgm:t>
    </dgm:pt>
    <dgm:pt modelId="{6A933AD1-30E1-4A80-817A-58355B05939E}" type="pres">
      <dgm:prSet presAssocID="{DD475BBB-55AE-4593-B952-DE48D78AA5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6F1CDB-C91B-4B5C-9C13-096597ED8761}" type="pres">
      <dgm:prSet presAssocID="{491B1D38-0526-452B-8425-E5DC1F3546B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6FF3F-DE96-43FD-A82B-B155945DD4AE}" type="pres">
      <dgm:prSet presAssocID="{223351C5-E2CF-4233-8425-03E6F53B293F}" presName="spacer" presStyleCnt="0"/>
      <dgm:spPr/>
    </dgm:pt>
    <dgm:pt modelId="{02D64EC6-EBC5-40E2-8E93-8FA951858F8C}" type="pres">
      <dgm:prSet presAssocID="{0DAAC70A-A0F8-496A-BB6A-762FD7A12C2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EA0826F-5E7F-40DD-9581-95085CF30FA0}" srcId="{DD475BBB-55AE-4593-B952-DE48D78AA556}" destId="{491B1D38-0526-452B-8425-E5DC1F3546BB}" srcOrd="0" destOrd="0" parTransId="{13966D54-4E51-4BDC-8AFE-FB4A020166CC}" sibTransId="{223351C5-E2CF-4233-8425-03E6F53B293F}"/>
    <dgm:cxn modelId="{FE0D7CBA-AD3D-4619-B70E-F6DC3CCB0217}" srcId="{DD475BBB-55AE-4593-B952-DE48D78AA556}" destId="{0DAAC70A-A0F8-496A-BB6A-762FD7A12C2E}" srcOrd="1" destOrd="0" parTransId="{661FBE3E-56E8-43F2-B5D7-EEF871CB1235}" sibTransId="{73071757-0267-47F4-80AD-54175B831146}"/>
    <dgm:cxn modelId="{2542BA24-6D6D-4578-B184-899B53636057}" type="presOf" srcId="{DD475BBB-55AE-4593-B952-DE48D78AA556}" destId="{6A933AD1-30E1-4A80-817A-58355B05939E}" srcOrd="0" destOrd="0" presId="urn:microsoft.com/office/officeart/2005/8/layout/vList2"/>
    <dgm:cxn modelId="{D01A5CA1-3A4C-41B4-9A23-0FE8F107A2E4}" type="presOf" srcId="{491B1D38-0526-452B-8425-E5DC1F3546BB}" destId="{B76F1CDB-C91B-4B5C-9C13-096597ED8761}" srcOrd="0" destOrd="0" presId="urn:microsoft.com/office/officeart/2005/8/layout/vList2"/>
    <dgm:cxn modelId="{37BEA82F-6CA5-4002-A8AD-CF8B0347969A}" type="presOf" srcId="{0DAAC70A-A0F8-496A-BB6A-762FD7A12C2E}" destId="{02D64EC6-EBC5-40E2-8E93-8FA951858F8C}" srcOrd="0" destOrd="0" presId="urn:microsoft.com/office/officeart/2005/8/layout/vList2"/>
    <dgm:cxn modelId="{F63B3EF3-29CE-4880-8D02-2C29A68263BE}" type="presParOf" srcId="{6A933AD1-30E1-4A80-817A-58355B05939E}" destId="{B76F1CDB-C91B-4B5C-9C13-096597ED8761}" srcOrd="0" destOrd="0" presId="urn:microsoft.com/office/officeart/2005/8/layout/vList2"/>
    <dgm:cxn modelId="{50A68435-6D88-4D5A-90E2-03DB83C7A937}" type="presParOf" srcId="{6A933AD1-30E1-4A80-817A-58355B05939E}" destId="{1566FF3F-DE96-43FD-A82B-B155945DD4AE}" srcOrd="1" destOrd="0" presId="urn:microsoft.com/office/officeart/2005/8/layout/vList2"/>
    <dgm:cxn modelId="{C4255CA6-FB4B-41FB-826B-0EF312927D5B}" type="presParOf" srcId="{6A933AD1-30E1-4A80-817A-58355B05939E}" destId="{02D64EC6-EBC5-40E2-8E93-8FA951858F8C}" srcOrd="2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475BBB-55AE-4593-B952-DE48D78AA556}" type="doc">
      <dgm:prSet loTypeId="urn:microsoft.com/office/officeart/2005/8/layout/vList2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91B1D38-0526-452B-8425-E5DC1F3546BB}">
      <dgm:prSet phldrT="[Текст]"/>
      <dgm:spPr/>
      <dgm:t>
        <a:bodyPr/>
        <a:lstStyle/>
        <a:p>
          <a:r>
            <a:rPr lang="ru-RU" dirty="0" smtClean="0"/>
            <a:t>творчество</a:t>
          </a:r>
          <a:endParaRPr lang="ru-RU" dirty="0"/>
        </a:p>
      </dgm:t>
    </dgm:pt>
    <dgm:pt modelId="{13966D54-4E51-4BDC-8AFE-FB4A020166CC}" type="parTrans" cxnId="{1EA0826F-5E7F-40DD-9581-95085CF30FA0}">
      <dgm:prSet/>
      <dgm:spPr/>
      <dgm:t>
        <a:bodyPr/>
        <a:lstStyle/>
        <a:p>
          <a:endParaRPr lang="ru-RU"/>
        </a:p>
      </dgm:t>
    </dgm:pt>
    <dgm:pt modelId="{223351C5-E2CF-4233-8425-03E6F53B293F}" type="sibTrans" cxnId="{1EA0826F-5E7F-40DD-9581-95085CF30FA0}">
      <dgm:prSet/>
      <dgm:spPr/>
      <dgm:t>
        <a:bodyPr/>
        <a:lstStyle/>
        <a:p>
          <a:endParaRPr lang="ru-RU"/>
        </a:p>
      </dgm:t>
    </dgm:pt>
    <dgm:pt modelId="{4C58E56E-563D-4F42-BF03-AF5508F1EFA7}">
      <dgm:prSet phldrT="[Текст]"/>
      <dgm:spPr/>
      <dgm:t>
        <a:bodyPr/>
        <a:lstStyle/>
        <a:p>
          <a:r>
            <a:rPr lang="ru-RU" dirty="0" smtClean="0"/>
            <a:t>конкуренция</a:t>
          </a:r>
          <a:endParaRPr lang="ru-RU" dirty="0"/>
        </a:p>
      </dgm:t>
    </dgm:pt>
    <dgm:pt modelId="{F732F470-D8AA-46B6-918F-94CA4A5DB618}" type="parTrans" cxnId="{9ACCE8CE-89AA-47E8-89D4-FD2830988BFE}">
      <dgm:prSet/>
      <dgm:spPr/>
      <dgm:t>
        <a:bodyPr/>
        <a:lstStyle/>
        <a:p>
          <a:endParaRPr lang="ru-RU"/>
        </a:p>
      </dgm:t>
    </dgm:pt>
    <dgm:pt modelId="{36F8FEAF-0690-4716-8509-5D9E478C48A7}" type="sibTrans" cxnId="{9ACCE8CE-89AA-47E8-89D4-FD2830988BFE}">
      <dgm:prSet/>
      <dgm:spPr/>
      <dgm:t>
        <a:bodyPr/>
        <a:lstStyle/>
        <a:p>
          <a:endParaRPr lang="ru-RU"/>
        </a:p>
      </dgm:t>
    </dgm:pt>
    <dgm:pt modelId="{0DAAC70A-A0F8-496A-BB6A-762FD7A12C2E}">
      <dgm:prSet phldrT="[Текст]"/>
      <dgm:spPr/>
      <dgm:t>
        <a:bodyPr/>
        <a:lstStyle/>
        <a:p>
          <a:r>
            <a:rPr lang="ru-RU" dirty="0" smtClean="0"/>
            <a:t>эмоции</a:t>
          </a:r>
          <a:endParaRPr lang="ru-RU" dirty="0"/>
        </a:p>
      </dgm:t>
    </dgm:pt>
    <dgm:pt modelId="{661FBE3E-56E8-43F2-B5D7-EEF871CB1235}" type="parTrans" cxnId="{FE0D7CBA-AD3D-4619-B70E-F6DC3CCB0217}">
      <dgm:prSet/>
      <dgm:spPr/>
      <dgm:t>
        <a:bodyPr/>
        <a:lstStyle/>
        <a:p>
          <a:endParaRPr lang="ru-RU"/>
        </a:p>
      </dgm:t>
    </dgm:pt>
    <dgm:pt modelId="{73071757-0267-47F4-80AD-54175B831146}" type="sibTrans" cxnId="{FE0D7CBA-AD3D-4619-B70E-F6DC3CCB0217}">
      <dgm:prSet/>
      <dgm:spPr/>
      <dgm:t>
        <a:bodyPr/>
        <a:lstStyle/>
        <a:p>
          <a:endParaRPr lang="ru-RU"/>
        </a:p>
      </dgm:t>
    </dgm:pt>
    <dgm:pt modelId="{6A933AD1-30E1-4A80-817A-58355B05939E}" type="pres">
      <dgm:prSet presAssocID="{DD475BBB-55AE-4593-B952-DE48D78AA5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6F1CDB-C91B-4B5C-9C13-096597ED8761}" type="pres">
      <dgm:prSet presAssocID="{491B1D38-0526-452B-8425-E5DC1F3546B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6FF3F-DE96-43FD-A82B-B155945DD4AE}" type="pres">
      <dgm:prSet presAssocID="{223351C5-E2CF-4233-8425-03E6F53B293F}" presName="spacer" presStyleCnt="0"/>
      <dgm:spPr/>
    </dgm:pt>
    <dgm:pt modelId="{0A038929-BD65-4936-BEBF-CAADDEE713CD}" type="pres">
      <dgm:prSet presAssocID="{4C58E56E-563D-4F42-BF03-AF5508F1EFA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7A834-4CBC-41EF-9D71-556C10381A86}" type="pres">
      <dgm:prSet presAssocID="{36F8FEAF-0690-4716-8509-5D9E478C48A7}" presName="spacer" presStyleCnt="0"/>
      <dgm:spPr/>
    </dgm:pt>
    <dgm:pt modelId="{02D64EC6-EBC5-40E2-8E93-8FA951858F8C}" type="pres">
      <dgm:prSet presAssocID="{0DAAC70A-A0F8-496A-BB6A-762FD7A12C2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C38504-7C72-442F-87B9-550288A4DC12}" type="presOf" srcId="{DD475BBB-55AE-4593-B952-DE48D78AA556}" destId="{6A933AD1-30E1-4A80-817A-58355B05939E}" srcOrd="0" destOrd="0" presId="urn:microsoft.com/office/officeart/2005/8/layout/vList2"/>
    <dgm:cxn modelId="{2E5FE971-B953-4CAF-9B45-78D6C7DD533C}" type="presOf" srcId="{0DAAC70A-A0F8-496A-BB6A-762FD7A12C2E}" destId="{02D64EC6-EBC5-40E2-8E93-8FA951858F8C}" srcOrd="0" destOrd="0" presId="urn:microsoft.com/office/officeart/2005/8/layout/vList2"/>
    <dgm:cxn modelId="{FE0D7CBA-AD3D-4619-B70E-F6DC3CCB0217}" srcId="{DD475BBB-55AE-4593-B952-DE48D78AA556}" destId="{0DAAC70A-A0F8-496A-BB6A-762FD7A12C2E}" srcOrd="2" destOrd="0" parTransId="{661FBE3E-56E8-43F2-B5D7-EEF871CB1235}" sibTransId="{73071757-0267-47F4-80AD-54175B831146}"/>
    <dgm:cxn modelId="{1EA0826F-5E7F-40DD-9581-95085CF30FA0}" srcId="{DD475BBB-55AE-4593-B952-DE48D78AA556}" destId="{491B1D38-0526-452B-8425-E5DC1F3546BB}" srcOrd="0" destOrd="0" parTransId="{13966D54-4E51-4BDC-8AFE-FB4A020166CC}" sibTransId="{223351C5-E2CF-4233-8425-03E6F53B293F}"/>
    <dgm:cxn modelId="{6AD71466-64F5-4209-A964-7A0F444E48A4}" type="presOf" srcId="{4C58E56E-563D-4F42-BF03-AF5508F1EFA7}" destId="{0A038929-BD65-4936-BEBF-CAADDEE713CD}" srcOrd="0" destOrd="0" presId="urn:microsoft.com/office/officeart/2005/8/layout/vList2"/>
    <dgm:cxn modelId="{9ACCE8CE-89AA-47E8-89D4-FD2830988BFE}" srcId="{DD475BBB-55AE-4593-B952-DE48D78AA556}" destId="{4C58E56E-563D-4F42-BF03-AF5508F1EFA7}" srcOrd="1" destOrd="0" parTransId="{F732F470-D8AA-46B6-918F-94CA4A5DB618}" sibTransId="{36F8FEAF-0690-4716-8509-5D9E478C48A7}"/>
    <dgm:cxn modelId="{0E011045-C35A-4E1A-987B-8760F6E1F0A2}" type="presOf" srcId="{491B1D38-0526-452B-8425-E5DC1F3546BB}" destId="{B76F1CDB-C91B-4B5C-9C13-096597ED8761}" srcOrd="0" destOrd="0" presId="urn:microsoft.com/office/officeart/2005/8/layout/vList2"/>
    <dgm:cxn modelId="{94D0812E-3035-4A2D-B5FE-4C5FFB0F2A16}" type="presParOf" srcId="{6A933AD1-30E1-4A80-817A-58355B05939E}" destId="{B76F1CDB-C91B-4B5C-9C13-096597ED8761}" srcOrd="0" destOrd="0" presId="urn:microsoft.com/office/officeart/2005/8/layout/vList2"/>
    <dgm:cxn modelId="{BD5819BD-C3D9-4961-9FE6-7532E0678DFC}" type="presParOf" srcId="{6A933AD1-30E1-4A80-817A-58355B05939E}" destId="{1566FF3F-DE96-43FD-A82B-B155945DD4AE}" srcOrd="1" destOrd="0" presId="urn:microsoft.com/office/officeart/2005/8/layout/vList2"/>
    <dgm:cxn modelId="{AACD5E4A-C343-45DB-91DB-FFEF857F4AF2}" type="presParOf" srcId="{6A933AD1-30E1-4A80-817A-58355B05939E}" destId="{0A038929-BD65-4936-BEBF-CAADDEE713CD}" srcOrd="2" destOrd="0" presId="urn:microsoft.com/office/officeart/2005/8/layout/vList2"/>
    <dgm:cxn modelId="{7C855375-15B3-4194-9CE6-DBA374099839}" type="presParOf" srcId="{6A933AD1-30E1-4A80-817A-58355B05939E}" destId="{6817A834-4CBC-41EF-9D71-556C10381A86}" srcOrd="3" destOrd="0" presId="urn:microsoft.com/office/officeart/2005/8/layout/vList2"/>
    <dgm:cxn modelId="{2B427C67-DC4D-4067-9C75-F1661D547A3D}" type="presParOf" srcId="{6A933AD1-30E1-4A80-817A-58355B05939E}" destId="{02D64EC6-EBC5-40E2-8E93-8FA951858F8C}" srcOrd="4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475BBB-55AE-4593-B952-DE48D78AA556}" type="doc">
      <dgm:prSet loTypeId="urn:microsoft.com/office/officeart/2005/8/layout/vList2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91B1D38-0526-452B-8425-E5DC1F3546BB}">
      <dgm:prSet phldrT="[Текст]"/>
      <dgm:spPr/>
      <dgm:t>
        <a:bodyPr/>
        <a:lstStyle/>
        <a:p>
          <a:r>
            <a:rPr lang="ru-RU" dirty="0" smtClean="0"/>
            <a:t>1. Индивидуальный проект</a:t>
          </a:r>
          <a:endParaRPr lang="ru-RU" dirty="0"/>
        </a:p>
      </dgm:t>
    </dgm:pt>
    <dgm:pt modelId="{13966D54-4E51-4BDC-8AFE-FB4A020166CC}" type="parTrans" cxnId="{1EA0826F-5E7F-40DD-9581-95085CF30FA0}">
      <dgm:prSet/>
      <dgm:spPr/>
      <dgm:t>
        <a:bodyPr/>
        <a:lstStyle/>
        <a:p>
          <a:endParaRPr lang="ru-RU"/>
        </a:p>
      </dgm:t>
    </dgm:pt>
    <dgm:pt modelId="{223351C5-E2CF-4233-8425-03E6F53B293F}" type="sibTrans" cxnId="{1EA0826F-5E7F-40DD-9581-95085CF30FA0}">
      <dgm:prSet/>
      <dgm:spPr/>
      <dgm:t>
        <a:bodyPr/>
        <a:lstStyle/>
        <a:p>
          <a:endParaRPr lang="ru-RU"/>
        </a:p>
      </dgm:t>
    </dgm:pt>
    <dgm:pt modelId="{4C58E56E-563D-4F42-BF03-AF5508F1EFA7}">
      <dgm:prSet phldrT="[Текст]"/>
      <dgm:spPr/>
      <dgm:t>
        <a:bodyPr/>
        <a:lstStyle/>
        <a:p>
          <a:r>
            <a:rPr lang="ru-RU" dirty="0" smtClean="0"/>
            <a:t>2. Коллективная работа</a:t>
          </a:r>
          <a:endParaRPr lang="ru-RU" dirty="0"/>
        </a:p>
      </dgm:t>
    </dgm:pt>
    <dgm:pt modelId="{F732F470-D8AA-46B6-918F-94CA4A5DB618}" type="parTrans" cxnId="{9ACCE8CE-89AA-47E8-89D4-FD2830988BFE}">
      <dgm:prSet/>
      <dgm:spPr/>
      <dgm:t>
        <a:bodyPr/>
        <a:lstStyle/>
        <a:p>
          <a:endParaRPr lang="ru-RU"/>
        </a:p>
      </dgm:t>
    </dgm:pt>
    <dgm:pt modelId="{36F8FEAF-0690-4716-8509-5D9E478C48A7}" type="sibTrans" cxnId="{9ACCE8CE-89AA-47E8-89D4-FD2830988BFE}">
      <dgm:prSet/>
      <dgm:spPr/>
      <dgm:t>
        <a:bodyPr/>
        <a:lstStyle/>
        <a:p>
          <a:endParaRPr lang="ru-RU"/>
        </a:p>
      </dgm:t>
    </dgm:pt>
    <dgm:pt modelId="{0DAAC70A-A0F8-496A-BB6A-762FD7A12C2E}">
      <dgm:prSet phldrT="[Текст]"/>
      <dgm:spPr/>
      <dgm:t>
        <a:bodyPr/>
        <a:lstStyle/>
        <a:p>
          <a:r>
            <a:rPr lang="ru-RU" dirty="0" smtClean="0"/>
            <a:t>3. Параллельная работа нескольких групп</a:t>
          </a:r>
          <a:endParaRPr lang="ru-RU" dirty="0"/>
        </a:p>
      </dgm:t>
    </dgm:pt>
    <dgm:pt modelId="{661FBE3E-56E8-43F2-B5D7-EEF871CB1235}" type="parTrans" cxnId="{FE0D7CBA-AD3D-4619-B70E-F6DC3CCB0217}">
      <dgm:prSet/>
      <dgm:spPr/>
      <dgm:t>
        <a:bodyPr/>
        <a:lstStyle/>
        <a:p>
          <a:endParaRPr lang="ru-RU"/>
        </a:p>
      </dgm:t>
    </dgm:pt>
    <dgm:pt modelId="{73071757-0267-47F4-80AD-54175B831146}" type="sibTrans" cxnId="{FE0D7CBA-AD3D-4619-B70E-F6DC3CCB0217}">
      <dgm:prSet/>
      <dgm:spPr/>
      <dgm:t>
        <a:bodyPr/>
        <a:lstStyle/>
        <a:p>
          <a:endParaRPr lang="ru-RU"/>
        </a:p>
      </dgm:t>
    </dgm:pt>
    <dgm:pt modelId="{6A933AD1-30E1-4A80-817A-58355B05939E}" type="pres">
      <dgm:prSet presAssocID="{DD475BBB-55AE-4593-B952-DE48D78AA5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6F1CDB-C91B-4B5C-9C13-096597ED8761}" type="pres">
      <dgm:prSet presAssocID="{491B1D38-0526-452B-8425-E5DC1F3546B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6FF3F-DE96-43FD-A82B-B155945DD4AE}" type="pres">
      <dgm:prSet presAssocID="{223351C5-E2CF-4233-8425-03E6F53B293F}" presName="spacer" presStyleCnt="0"/>
      <dgm:spPr/>
    </dgm:pt>
    <dgm:pt modelId="{0A038929-BD65-4936-BEBF-CAADDEE713CD}" type="pres">
      <dgm:prSet presAssocID="{4C58E56E-563D-4F42-BF03-AF5508F1EFA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7A834-4CBC-41EF-9D71-556C10381A86}" type="pres">
      <dgm:prSet presAssocID="{36F8FEAF-0690-4716-8509-5D9E478C48A7}" presName="spacer" presStyleCnt="0"/>
      <dgm:spPr/>
    </dgm:pt>
    <dgm:pt modelId="{02D64EC6-EBC5-40E2-8E93-8FA951858F8C}" type="pres">
      <dgm:prSet presAssocID="{0DAAC70A-A0F8-496A-BB6A-762FD7A12C2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0D7CBA-AD3D-4619-B70E-F6DC3CCB0217}" srcId="{DD475BBB-55AE-4593-B952-DE48D78AA556}" destId="{0DAAC70A-A0F8-496A-BB6A-762FD7A12C2E}" srcOrd="2" destOrd="0" parTransId="{661FBE3E-56E8-43F2-B5D7-EEF871CB1235}" sibTransId="{73071757-0267-47F4-80AD-54175B831146}"/>
    <dgm:cxn modelId="{A5165A50-5882-4DAD-B3E3-DA9BF0D7C1AF}" type="presOf" srcId="{491B1D38-0526-452B-8425-E5DC1F3546BB}" destId="{B76F1CDB-C91B-4B5C-9C13-096597ED8761}" srcOrd="0" destOrd="0" presId="urn:microsoft.com/office/officeart/2005/8/layout/vList2"/>
    <dgm:cxn modelId="{82B5DB23-7FEA-439F-8C70-14ADA0E7F932}" type="presOf" srcId="{0DAAC70A-A0F8-496A-BB6A-762FD7A12C2E}" destId="{02D64EC6-EBC5-40E2-8E93-8FA951858F8C}" srcOrd="0" destOrd="0" presId="urn:microsoft.com/office/officeart/2005/8/layout/vList2"/>
    <dgm:cxn modelId="{9180BEC3-FD4E-4F9E-9029-F83687B93DAA}" type="presOf" srcId="{DD475BBB-55AE-4593-B952-DE48D78AA556}" destId="{6A933AD1-30E1-4A80-817A-58355B05939E}" srcOrd="0" destOrd="0" presId="urn:microsoft.com/office/officeart/2005/8/layout/vList2"/>
    <dgm:cxn modelId="{1EA0826F-5E7F-40DD-9581-95085CF30FA0}" srcId="{DD475BBB-55AE-4593-B952-DE48D78AA556}" destId="{491B1D38-0526-452B-8425-E5DC1F3546BB}" srcOrd="0" destOrd="0" parTransId="{13966D54-4E51-4BDC-8AFE-FB4A020166CC}" sibTransId="{223351C5-E2CF-4233-8425-03E6F53B293F}"/>
    <dgm:cxn modelId="{9ACCE8CE-89AA-47E8-89D4-FD2830988BFE}" srcId="{DD475BBB-55AE-4593-B952-DE48D78AA556}" destId="{4C58E56E-563D-4F42-BF03-AF5508F1EFA7}" srcOrd="1" destOrd="0" parTransId="{F732F470-D8AA-46B6-918F-94CA4A5DB618}" sibTransId="{36F8FEAF-0690-4716-8509-5D9E478C48A7}"/>
    <dgm:cxn modelId="{2B7E01A2-EE71-4ADA-9F71-E39CEC8B56CF}" type="presOf" srcId="{4C58E56E-563D-4F42-BF03-AF5508F1EFA7}" destId="{0A038929-BD65-4936-BEBF-CAADDEE713CD}" srcOrd="0" destOrd="0" presId="urn:microsoft.com/office/officeart/2005/8/layout/vList2"/>
    <dgm:cxn modelId="{3BD14CA8-4A53-4503-9EBD-AECDD61BFECD}" type="presParOf" srcId="{6A933AD1-30E1-4A80-817A-58355B05939E}" destId="{B76F1CDB-C91B-4B5C-9C13-096597ED8761}" srcOrd="0" destOrd="0" presId="urn:microsoft.com/office/officeart/2005/8/layout/vList2"/>
    <dgm:cxn modelId="{99C5C2F7-9718-4B00-963F-D1647062D46C}" type="presParOf" srcId="{6A933AD1-30E1-4A80-817A-58355B05939E}" destId="{1566FF3F-DE96-43FD-A82B-B155945DD4AE}" srcOrd="1" destOrd="0" presId="urn:microsoft.com/office/officeart/2005/8/layout/vList2"/>
    <dgm:cxn modelId="{8EB473BB-D100-4C69-917B-19A463015569}" type="presParOf" srcId="{6A933AD1-30E1-4A80-817A-58355B05939E}" destId="{0A038929-BD65-4936-BEBF-CAADDEE713CD}" srcOrd="2" destOrd="0" presId="urn:microsoft.com/office/officeart/2005/8/layout/vList2"/>
    <dgm:cxn modelId="{2DC89FCE-BD3E-47D3-82CE-064D76030F7F}" type="presParOf" srcId="{6A933AD1-30E1-4A80-817A-58355B05939E}" destId="{6817A834-4CBC-41EF-9D71-556C10381A86}" srcOrd="3" destOrd="0" presId="urn:microsoft.com/office/officeart/2005/8/layout/vList2"/>
    <dgm:cxn modelId="{7015CC91-F88F-42E6-B9F1-932903710199}" type="presParOf" srcId="{6A933AD1-30E1-4A80-817A-58355B05939E}" destId="{02D64EC6-EBC5-40E2-8E93-8FA951858F8C}" srcOrd="4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475BBB-55AE-4593-B952-DE48D78AA556}" type="doc">
      <dgm:prSet loTypeId="urn:microsoft.com/office/officeart/2005/8/layout/vList2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91B1D38-0526-452B-8425-E5DC1F3546BB}">
      <dgm:prSet phldrT="[Текст]"/>
      <dgm:spPr/>
      <dgm:t>
        <a:bodyPr/>
        <a:lstStyle/>
        <a:p>
          <a:r>
            <a:rPr lang="ru-RU" dirty="0" smtClean="0"/>
            <a:t>четкие критерии</a:t>
          </a:r>
          <a:endParaRPr lang="ru-RU" dirty="0"/>
        </a:p>
      </dgm:t>
    </dgm:pt>
    <dgm:pt modelId="{13966D54-4E51-4BDC-8AFE-FB4A020166CC}" type="parTrans" cxnId="{1EA0826F-5E7F-40DD-9581-95085CF30FA0}">
      <dgm:prSet/>
      <dgm:spPr/>
      <dgm:t>
        <a:bodyPr/>
        <a:lstStyle/>
        <a:p>
          <a:endParaRPr lang="ru-RU"/>
        </a:p>
      </dgm:t>
    </dgm:pt>
    <dgm:pt modelId="{223351C5-E2CF-4233-8425-03E6F53B293F}" type="sibTrans" cxnId="{1EA0826F-5E7F-40DD-9581-95085CF30FA0}">
      <dgm:prSet/>
      <dgm:spPr/>
      <dgm:t>
        <a:bodyPr/>
        <a:lstStyle/>
        <a:p>
          <a:endParaRPr lang="ru-RU"/>
        </a:p>
      </dgm:t>
    </dgm:pt>
    <dgm:pt modelId="{5DD32DC6-E195-4EA7-9C13-9158BB4FCE07}">
      <dgm:prSet phldrT="[Текст]"/>
      <dgm:spPr/>
      <dgm:t>
        <a:bodyPr/>
        <a:lstStyle/>
        <a:p>
          <a:r>
            <a:rPr lang="ru-RU" dirty="0" smtClean="0"/>
            <a:t>история правок</a:t>
          </a:r>
          <a:endParaRPr lang="ru-RU" dirty="0"/>
        </a:p>
      </dgm:t>
    </dgm:pt>
    <dgm:pt modelId="{47703413-8467-4032-B2B6-632345783712}" type="parTrans" cxnId="{ABDF4BFE-A7D8-4AC9-A35B-10973E3B6148}">
      <dgm:prSet/>
      <dgm:spPr/>
    </dgm:pt>
    <dgm:pt modelId="{55FF84DD-2F29-4F34-922A-BC46CAF1B210}" type="sibTrans" cxnId="{ABDF4BFE-A7D8-4AC9-A35B-10973E3B6148}">
      <dgm:prSet/>
      <dgm:spPr/>
    </dgm:pt>
    <dgm:pt modelId="{F11458C5-0062-4A1E-94C1-285D31BCD67B}">
      <dgm:prSet phldrT="[Текст]"/>
      <dgm:spPr/>
      <dgm:t>
        <a:bodyPr/>
        <a:lstStyle/>
        <a:p>
          <a:r>
            <a:rPr lang="ru-RU" dirty="0" smtClean="0"/>
            <a:t>дистанционный формат</a:t>
          </a:r>
          <a:endParaRPr lang="ru-RU" dirty="0"/>
        </a:p>
      </dgm:t>
    </dgm:pt>
    <dgm:pt modelId="{3FAB55E1-EFA0-418F-AEC5-667A2D46A596}" type="parTrans" cxnId="{DAC0AF3A-9E36-471C-81B0-8DB23BE79501}">
      <dgm:prSet/>
      <dgm:spPr/>
    </dgm:pt>
    <dgm:pt modelId="{8342F024-7DF7-4645-834A-3FA52D7D88DE}" type="sibTrans" cxnId="{DAC0AF3A-9E36-471C-81B0-8DB23BE79501}">
      <dgm:prSet/>
      <dgm:spPr/>
    </dgm:pt>
    <dgm:pt modelId="{6A933AD1-30E1-4A80-817A-58355B05939E}" type="pres">
      <dgm:prSet presAssocID="{DD475BBB-55AE-4593-B952-DE48D78AA5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06489D-5FF6-42EB-BBE1-F8A193DEEF38}" type="pres">
      <dgm:prSet presAssocID="{5DD32DC6-E195-4EA7-9C13-9158BB4FCE0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CF0E4-32EA-4DDC-AEC2-3DAF1CFB0D55}" type="pres">
      <dgm:prSet presAssocID="{55FF84DD-2F29-4F34-922A-BC46CAF1B210}" presName="spacer" presStyleCnt="0"/>
      <dgm:spPr/>
    </dgm:pt>
    <dgm:pt modelId="{B76F1CDB-C91B-4B5C-9C13-096597ED8761}" type="pres">
      <dgm:prSet presAssocID="{491B1D38-0526-452B-8425-E5DC1F3546B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6FF3F-DE96-43FD-A82B-B155945DD4AE}" type="pres">
      <dgm:prSet presAssocID="{223351C5-E2CF-4233-8425-03E6F53B293F}" presName="spacer" presStyleCnt="0"/>
      <dgm:spPr/>
    </dgm:pt>
    <dgm:pt modelId="{199B3DDE-EE95-4FCB-9347-A15803DF63FA}" type="pres">
      <dgm:prSet presAssocID="{F11458C5-0062-4A1E-94C1-285D31BCD67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C0AF3A-9E36-471C-81B0-8DB23BE79501}" srcId="{DD475BBB-55AE-4593-B952-DE48D78AA556}" destId="{F11458C5-0062-4A1E-94C1-285D31BCD67B}" srcOrd="2" destOrd="0" parTransId="{3FAB55E1-EFA0-418F-AEC5-667A2D46A596}" sibTransId="{8342F024-7DF7-4645-834A-3FA52D7D88DE}"/>
    <dgm:cxn modelId="{154F9E36-A545-42A4-9665-15F45B7D11F1}" type="presOf" srcId="{DD475BBB-55AE-4593-B952-DE48D78AA556}" destId="{6A933AD1-30E1-4A80-817A-58355B05939E}" srcOrd="0" destOrd="0" presId="urn:microsoft.com/office/officeart/2005/8/layout/vList2"/>
    <dgm:cxn modelId="{1EA0826F-5E7F-40DD-9581-95085CF30FA0}" srcId="{DD475BBB-55AE-4593-B952-DE48D78AA556}" destId="{491B1D38-0526-452B-8425-E5DC1F3546BB}" srcOrd="1" destOrd="0" parTransId="{13966D54-4E51-4BDC-8AFE-FB4A020166CC}" sibTransId="{223351C5-E2CF-4233-8425-03E6F53B293F}"/>
    <dgm:cxn modelId="{D94D0ADC-3AEF-4229-8C6B-7167E463B6B7}" type="presOf" srcId="{491B1D38-0526-452B-8425-E5DC1F3546BB}" destId="{B76F1CDB-C91B-4B5C-9C13-096597ED8761}" srcOrd="0" destOrd="0" presId="urn:microsoft.com/office/officeart/2005/8/layout/vList2"/>
    <dgm:cxn modelId="{CCA1513F-5F0D-4C17-986D-88C774ED1CAE}" type="presOf" srcId="{F11458C5-0062-4A1E-94C1-285D31BCD67B}" destId="{199B3DDE-EE95-4FCB-9347-A15803DF63FA}" srcOrd="0" destOrd="0" presId="urn:microsoft.com/office/officeart/2005/8/layout/vList2"/>
    <dgm:cxn modelId="{ABDF4BFE-A7D8-4AC9-A35B-10973E3B6148}" srcId="{DD475BBB-55AE-4593-B952-DE48D78AA556}" destId="{5DD32DC6-E195-4EA7-9C13-9158BB4FCE07}" srcOrd="0" destOrd="0" parTransId="{47703413-8467-4032-B2B6-632345783712}" sibTransId="{55FF84DD-2F29-4F34-922A-BC46CAF1B210}"/>
    <dgm:cxn modelId="{698F228F-EC1C-444A-BDC4-36F9B84E9B44}" type="presOf" srcId="{5DD32DC6-E195-4EA7-9C13-9158BB4FCE07}" destId="{4C06489D-5FF6-42EB-BBE1-F8A193DEEF38}" srcOrd="0" destOrd="0" presId="urn:microsoft.com/office/officeart/2005/8/layout/vList2"/>
    <dgm:cxn modelId="{CFE0E6E3-2E39-4294-848C-6A13D8131C36}" type="presParOf" srcId="{6A933AD1-30E1-4A80-817A-58355B05939E}" destId="{4C06489D-5FF6-42EB-BBE1-F8A193DEEF38}" srcOrd="0" destOrd="0" presId="urn:microsoft.com/office/officeart/2005/8/layout/vList2"/>
    <dgm:cxn modelId="{03E0C4FD-DDA0-4D42-B144-BD089AD10070}" type="presParOf" srcId="{6A933AD1-30E1-4A80-817A-58355B05939E}" destId="{B88CF0E4-32EA-4DDC-AEC2-3DAF1CFB0D55}" srcOrd="1" destOrd="0" presId="urn:microsoft.com/office/officeart/2005/8/layout/vList2"/>
    <dgm:cxn modelId="{68922E24-5F51-469F-B384-D931C7ECCC4F}" type="presParOf" srcId="{6A933AD1-30E1-4A80-817A-58355B05939E}" destId="{B76F1CDB-C91B-4B5C-9C13-096597ED8761}" srcOrd="2" destOrd="0" presId="urn:microsoft.com/office/officeart/2005/8/layout/vList2"/>
    <dgm:cxn modelId="{61A0F659-B63F-4BEE-BEE4-1B1D7A3DEA6D}" type="presParOf" srcId="{6A933AD1-30E1-4A80-817A-58355B05939E}" destId="{1566FF3F-DE96-43FD-A82B-B155945DD4AE}" srcOrd="3" destOrd="0" presId="urn:microsoft.com/office/officeart/2005/8/layout/vList2"/>
    <dgm:cxn modelId="{6AAAB3B9-B2CD-4C0C-8B80-A617529EDC0C}" type="presParOf" srcId="{6A933AD1-30E1-4A80-817A-58355B05939E}" destId="{199B3DDE-EE95-4FCB-9347-A15803DF63FA}" srcOrd="4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475BBB-55AE-4593-B952-DE48D78AA556}" type="doc">
      <dgm:prSet loTypeId="urn:microsoft.com/office/officeart/2005/8/layout/vList2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91B1D38-0526-452B-8425-E5DC1F3546BB}">
      <dgm:prSet phldrT="[Текст]"/>
      <dgm:spPr/>
      <dgm:t>
        <a:bodyPr/>
        <a:lstStyle/>
        <a:p>
          <a:r>
            <a:rPr lang="ru-RU" dirty="0" smtClean="0"/>
            <a:t>маркетинговые</a:t>
          </a:r>
          <a:endParaRPr lang="ru-RU" dirty="0"/>
        </a:p>
      </dgm:t>
    </dgm:pt>
    <dgm:pt modelId="{13966D54-4E51-4BDC-8AFE-FB4A020166CC}" type="parTrans" cxnId="{1EA0826F-5E7F-40DD-9581-95085CF30FA0}">
      <dgm:prSet/>
      <dgm:spPr/>
      <dgm:t>
        <a:bodyPr/>
        <a:lstStyle/>
        <a:p>
          <a:endParaRPr lang="ru-RU"/>
        </a:p>
      </dgm:t>
    </dgm:pt>
    <dgm:pt modelId="{223351C5-E2CF-4233-8425-03E6F53B293F}" type="sibTrans" cxnId="{1EA0826F-5E7F-40DD-9581-95085CF30FA0}">
      <dgm:prSet/>
      <dgm:spPr/>
      <dgm:t>
        <a:bodyPr/>
        <a:lstStyle/>
        <a:p>
          <a:endParaRPr lang="ru-RU"/>
        </a:p>
      </dgm:t>
    </dgm:pt>
    <dgm:pt modelId="{4C58E56E-563D-4F42-BF03-AF5508F1EFA7}">
      <dgm:prSet phldrT="[Текст]"/>
      <dgm:spPr/>
      <dgm:t>
        <a:bodyPr/>
        <a:lstStyle/>
        <a:p>
          <a:r>
            <a:rPr lang="ru-RU" dirty="0" smtClean="0"/>
            <a:t>социальные</a:t>
          </a:r>
          <a:endParaRPr lang="ru-RU" dirty="0"/>
        </a:p>
      </dgm:t>
    </dgm:pt>
    <dgm:pt modelId="{F732F470-D8AA-46B6-918F-94CA4A5DB618}" type="parTrans" cxnId="{9ACCE8CE-89AA-47E8-89D4-FD2830988BFE}">
      <dgm:prSet/>
      <dgm:spPr/>
      <dgm:t>
        <a:bodyPr/>
        <a:lstStyle/>
        <a:p>
          <a:endParaRPr lang="ru-RU"/>
        </a:p>
      </dgm:t>
    </dgm:pt>
    <dgm:pt modelId="{36F8FEAF-0690-4716-8509-5D9E478C48A7}" type="sibTrans" cxnId="{9ACCE8CE-89AA-47E8-89D4-FD2830988BFE}">
      <dgm:prSet/>
      <dgm:spPr/>
      <dgm:t>
        <a:bodyPr/>
        <a:lstStyle/>
        <a:p>
          <a:endParaRPr lang="ru-RU"/>
        </a:p>
      </dgm:t>
    </dgm:pt>
    <dgm:pt modelId="{5DD32DC6-E195-4EA7-9C13-9158BB4FCE07}">
      <dgm:prSet phldrT="[Текст]"/>
      <dgm:spPr/>
      <dgm:t>
        <a:bodyPr/>
        <a:lstStyle/>
        <a:p>
          <a:r>
            <a:rPr lang="ru-RU" dirty="0" smtClean="0"/>
            <a:t>информационные</a:t>
          </a:r>
          <a:endParaRPr lang="ru-RU" dirty="0"/>
        </a:p>
      </dgm:t>
    </dgm:pt>
    <dgm:pt modelId="{47703413-8467-4032-B2B6-632345783712}" type="parTrans" cxnId="{ABDF4BFE-A7D8-4AC9-A35B-10973E3B6148}">
      <dgm:prSet/>
      <dgm:spPr/>
    </dgm:pt>
    <dgm:pt modelId="{55FF84DD-2F29-4F34-922A-BC46CAF1B210}" type="sibTrans" cxnId="{ABDF4BFE-A7D8-4AC9-A35B-10973E3B6148}">
      <dgm:prSet/>
      <dgm:spPr/>
    </dgm:pt>
    <dgm:pt modelId="{3000BF27-A1DB-4B99-9F96-C2FF604039A4}">
      <dgm:prSet phldrT="[Текст]"/>
      <dgm:spPr/>
      <dgm:t>
        <a:bodyPr/>
        <a:lstStyle/>
        <a:p>
          <a:r>
            <a:rPr lang="ru-RU" dirty="0" smtClean="0"/>
            <a:t>академические</a:t>
          </a:r>
          <a:endParaRPr lang="ru-RU" dirty="0"/>
        </a:p>
      </dgm:t>
    </dgm:pt>
    <dgm:pt modelId="{3D58A48F-71FC-487A-B4F2-111EF47B3CE0}" type="parTrans" cxnId="{A838E1A6-5406-40C9-A23B-31B255D897CA}">
      <dgm:prSet/>
      <dgm:spPr/>
    </dgm:pt>
    <dgm:pt modelId="{A6CCBCB3-3E02-493A-B839-276DEFDF4A14}" type="sibTrans" cxnId="{A838E1A6-5406-40C9-A23B-31B255D897CA}">
      <dgm:prSet/>
      <dgm:spPr/>
    </dgm:pt>
    <dgm:pt modelId="{6A933AD1-30E1-4A80-817A-58355B05939E}" type="pres">
      <dgm:prSet presAssocID="{DD475BBB-55AE-4593-B952-DE48D78AA5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06489D-5FF6-42EB-BBE1-F8A193DEEF38}" type="pres">
      <dgm:prSet presAssocID="{5DD32DC6-E195-4EA7-9C13-9158BB4FCE0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CF0E4-32EA-4DDC-AEC2-3DAF1CFB0D55}" type="pres">
      <dgm:prSet presAssocID="{55FF84DD-2F29-4F34-922A-BC46CAF1B210}" presName="spacer" presStyleCnt="0"/>
      <dgm:spPr/>
    </dgm:pt>
    <dgm:pt modelId="{B76F1CDB-C91B-4B5C-9C13-096597ED8761}" type="pres">
      <dgm:prSet presAssocID="{491B1D38-0526-452B-8425-E5DC1F3546BB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6FF3F-DE96-43FD-A82B-B155945DD4AE}" type="pres">
      <dgm:prSet presAssocID="{223351C5-E2CF-4233-8425-03E6F53B293F}" presName="spacer" presStyleCnt="0"/>
      <dgm:spPr/>
    </dgm:pt>
    <dgm:pt modelId="{0A038929-BD65-4936-BEBF-CAADDEE713CD}" type="pres">
      <dgm:prSet presAssocID="{4C58E56E-563D-4F42-BF03-AF5508F1EFA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7A834-4CBC-41EF-9D71-556C10381A86}" type="pres">
      <dgm:prSet presAssocID="{36F8FEAF-0690-4716-8509-5D9E478C48A7}" presName="spacer" presStyleCnt="0"/>
      <dgm:spPr/>
    </dgm:pt>
    <dgm:pt modelId="{87FAEFBE-2E7C-436C-BFF2-696A7BC56A84}" type="pres">
      <dgm:prSet presAssocID="{3000BF27-A1DB-4B99-9F96-C2FF604039A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001F2D-6A92-47BE-91FA-D105FA73B42B}" type="presOf" srcId="{4C58E56E-563D-4F42-BF03-AF5508F1EFA7}" destId="{0A038929-BD65-4936-BEBF-CAADDEE713CD}" srcOrd="0" destOrd="0" presId="urn:microsoft.com/office/officeart/2005/8/layout/vList2"/>
    <dgm:cxn modelId="{82702360-2B6F-4766-A5E2-F530602EE7FA}" type="presOf" srcId="{491B1D38-0526-452B-8425-E5DC1F3546BB}" destId="{B76F1CDB-C91B-4B5C-9C13-096597ED8761}" srcOrd="0" destOrd="0" presId="urn:microsoft.com/office/officeart/2005/8/layout/vList2"/>
    <dgm:cxn modelId="{37E6CA96-0A7E-4F98-B0A3-EF29843F92BA}" type="presOf" srcId="{DD475BBB-55AE-4593-B952-DE48D78AA556}" destId="{6A933AD1-30E1-4A80-817A-58355B05939E}" srcOrd="0" destOrd="0" presId="urn:microsoft.com/office/officeart/2005/8/layout/vList2"/>
    <dgm:cxn modelId="{1EA0826F-5E7F-40DD-9581-95085CF30FA0}" srcId="{DD475BBB-55AE-4593-B952-DE48D78AA556}" destId="{491B1D38-0526-452B-8425-E5DC1F3546BB}" srcOrd="1" destOrd="0" parTransId="{13966D54-4E51-4BDC-8AFE-FB4A020166CC}" sibTransId="{223351C5-E2CF-4233-8425-03E6F53B293F}"/>
    <dgm:cxn modelId="{A838E1A6-5406-40C9-A23B-31B255D897CA}" srcId="{DD475BBB-55AE-4593-B952-DE48D78AA556}" destId="{3000BF27-A1DB-4B99-9F96-C2FF604039A4}" srcOrd="3" destOrd="0" parTransId="{3D58A48F-71FC-487A-B4F2-111EF47B3CE0}" sibTransId="{A6CCBCB3-3E02-493A-B839-276DEFDF4A14}"/>
    <dgm:cxn modelId="{20DC265F-B56D-45F8-8B49-09336778D8DC}" type="presOf" srcId="{5DD32DC6-E195-4EA7-9C13-9158BB4FCE07}" destId="{4C06489D-5FF6-42EB-BBE1-F8A193DEEF38}" srcOrd="0" destOrd="0" presId="urn:microsoft.com/office/officeart/2005/8/layout/vList2"/>
    <dgm:cxn modelId="{906F7853-79D1-4223-AC9F-07F298B476E6}" type="presOf" srcId="{3000BF27-A1DB-4B99-9F96-C2FF604039A4}" destId="{87FAEFBE-2E7C-436C-BFF2-696A7BC56A84}" srcOrd="0" destOrd="0" presId="urn:microsoft.com/office/officeart/2005/8/layout/vList2"/>
    <dgm:cxn modelId="{9ACCE8CE-89AA-47E8-89D4-FD2830988BFE}" srcId="{DD475BBB-55AE-4593-B952-DE48D78AA556}" destId="{4C58E56E-563D-4F42-BF03-AF5508F1EFA7}" srcOrd="2" destOrd="0" parTransId="{F732F470-D8AA-46B6-918F-94CA4A5DB618}" sibTransId="{36F8FEAF-0690-4716-8509-5D9E478C48A7}"/>
    <dgm:cxn modelId="{ABDF4BFE-A7D8-4AC9-A35B-10973E3B6148}" srcId="{DD475BBB-55AE-4593-B952-DE48D78AA556}" destId="{5DD32DC6-E195-4EA7-9C13-9158BB4FCE07}" srcOrd="0" destOrd="0" parTransId="{47703413-8467-4032-B2B6-632345783712}" sibTransId="{55FF84DD-2F29-4F34-922A-BC46CAF1B210}"/>
    <dgm:cxn modelId="{73D8FCAE-3F58-40E4-85E0-2DC1D1309318}" type="presParOf" srcId="{6A933AD1-30E1-4A80-817A-58355B05939E}" destId="{4C06489D-5FF6-42EB-BBE1-F8A193DEEF38}" srcOrd="0" destOrd="0" presId="urn:microsoft.com/office/officeart/2005/8/layout/vList2"/>
    <dgm:cxn modelId="{D1569149-DFB6-4B98-99EC-27C5FBFA4E73}" type="presParOf" srcId="{6A933AD1-30E1-4A80-817A-58355B05939E}" destId="{B88CF0E4-32EA-4DDC-AEC2-3DAF1CFB0D55}" srcOrd="1" destOrd="0" presId="urn:microsoft.com/office/officeart/2005/8/layout/vList2"/>
    <dgm:cxn modelId="{45C556AC-DC8A-4AFD-B3E6-8F5A48CE04CE}" type="presParOf" srcId="{6A933AD1-30E1-4A80-817A-58355B05939E}" destId="{B76F1CDB-C91B-4B5C-9C13-096597ED8761}" srcOrd="2" destOrd="0" presId="urn:microsoft.com/office/officeart/2005/8/layout/vList2"/>
    <dgm:cxn modelId="{C2C18C68-1A14-46E1-9347-EE8A73BE4644}" type="presParOf" srcId="{6A933AD1-30E1-4A80-817A-58355B05939E}" destId="{1566FF3F-DE96-43FD-A82B-B155945DD4AE}" srcOrd="3" destOrd="0" presId="urn:microsoft.com/office/officeart/2005/8/layout/vList2"/>
    <dgm:cxn modelId="{CF3A85C3-AE71-4147-8956-9EBCA9C66D60}" type="presParOf" srcId="{6A933AD1-30E1-4A80-817A-58355B05939E}" destId="{0A038929-BD65-4936-BEBF-CAADDEE713CD}" srcOrd="4" destOrd="0" presId="urn:microsoft.com/office/officeart/2005/8/layout/vList2"/>
    <dgm:cxn modelId="{07CE1844-4EFC-4D41-B01A-FD8A1A59580A}" type="presParOf" srcId="{6A933AD1-30E1-4A80-817A-58355B05939E}" destId="{6817A834-4CBC-41EF-9D71-556C10381A86}" srcOrd="5" destOrd="0" presId="urn:microsoft.com/office/officeart/2005/8/layout/vList2"/>
    <dgm:cxn modelId="{CE69C2F0-D4AC-4F24-A681-72AE5F51A439}" type="presParOf" srcId="{6A933AD1-30E1-4A80-817A-58355B05939E}" destId="{87FAEFBE-2E7C-436C-BFF2-696A7BC56A84}" srcOrd="6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D475BBB-55AE-4593-B952-DE48D78AA556}" type="doc">
      <dgm:prSet loTypeId="urn:microsoft.com/office/officeart/2005/8/layout/vList2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91B1D38-0526-452B-8425-E5DC1F3546BB}">
      <dgm:prSet phldrT="[Текст]"/>
      <dgm:spPr/>
      <dgm:t>
        <a:bodyPr/>
        <a:lstStyle/>
        <a:p>
          <a:r>
            <a:rPr lang="ru-RU" dirty="0" smtClean="0"/>
            <a:t>лексика</a:t>
          </a:r>
          <a:r>
            <a:rPr lang="ru-RU" dirty="0" smtClean="0"/>
            <a:t>, синтаксис, орфография</a:t>
          </a:r>
          <a:endParaRPr lang="ru-RU" dirty="0"/>
        </a:p>
      </dgm:t>
    </dgm:pt>
    <dgm:pt modelId="{13966D54-4E51-4BDC-8AFE-FB4A020166CC}" type="parTrans" cxnId="{1EA0826F-5E7F-40DD-9581-95085CF30FA0}">
      <dgm:prSet/>
      <dgm:spPr/>
      <dgm:t>
        <a:bodyPr/>
        <a:lstStyle/>
        <a:p>
          <a:endParaRPr lang="ru-RU"/>
        </a:p>
      </dgm:t>
    </dgm:pt>
    <dgm:pt modelId="{223351C5-E2CF-4233-8425-03E6F53B293F}" type="sibTrans" cxnId="{1EA0826F-5E7F-40DD-9581-95085CF30FA0}">
      <dgm:prSet/>
      <dgm:spPr/>
      <dgm:t>
        <a:bodyPr/>
        <a:lstStyle/>
        <a:p>
          <a:endParaRPr lang="ru-RU"/>
        </a:p>
      </dgm:t>
    </dgm:pt>
    <dgm:pt modelId="{4C58E56E-563D-4F42-BF03-AF5508F1EFA7}">
      <dgm:prSet phldrT="[Текст]"/>
      <dgm:spPr/>
      <dgm:t>
        <a:bodyPr/>
        <a:lstStyle/>
        <a:p>
          <a:r>
            <a:rPr lang="ru-RU" dirty="0" smtClean="0"/>
            <a:t>теория </a:t>
          </a:r>
          <a:r>
            <a:rPr lang="ru-RU" dirty="0" smtClean="0"/>
            <a:t>и практика перевода</a:t>
          </a:r>
          <a:endParaRPr lang="ru-RU" dirty="0"/>
        </a:p>
      </dgm:t>
    </dgm:pt>
    <dgm:pt modelId="{F732F470-D8AA-46B6-918F-94CA4A5DB618}" type="parTrans" cxnId="{9ACCE8CE-89AA-47E8-89D4-FD2830988BFE}">
      <dgm:prSet/>
      <dgm:spPr/>
      <dgm:t>
        <a:bodyPr/>
        <a:lstStyle/>
        <a:p>
          <a:endParaRPr lang="ru-RU"/>
        </a:p>
      </dgm:t>
    </dgm:pt>
    <dgm:pt modelId="{36F8FEAF-0690-4716-8509-5D9E478C48A7}" type="sibTrans" cxnId="{9ACCE8CE-89AA-47E8-89D4-FD2830988BFE}">
      <dgm:prSet/>
      <dgm:spPr/>
      <dgm:t>
        <a:bodyPr/>
        <a:lstStyle/>
        <a:p>
          <a:endParaRPr lang="ru-RU"/>
        </a:p>
      </dgm:t>
    </dgm:pt>
    <dgm:pt modelId="{0DAAC70A-A0F8-496A-BB6A-762FD7A12C2E}">
      <dgm:prSet phldrT="[Текст]"/>
      <dgm:spPr/>
      <dgm:t>
        <a:bodyPr/>
        <a:lstStyle/>
        <a:p>
          <a:r>
            <a:rPr lang="ru-RU" dirty="0" smtClean="0"/>
            <a:t>терминоведение</a:t>
          </a:r>
          <a:endParaRPr lang="ru-RU" dirty="0"/>
        </a:p>
      </dgm:t>
    </dgm:pt>
    <dgm:pt modelId="{661FBE3E-56E8-43F2-B5D7-EEF871CB1235}" type="parTrans" cxnId="{FE0D7CBA-AD3D-4619-B70E-F6DC3CCB0217}">
      <dgm:prSet/>
      <dgm:spPr/>
      <dgm:t>
        <a:bodyPr/>
        <a:lstStyle/>
        <a:p>
          <a:endParaRPr lang="ru-RU"/>
        </a:p>
      </dgm:t>
    </dgm:pt>
    <dgm:pt modelId="{73071757-0267-47F4-80AD-54175B831146}" type="sibTrans" cxnId="{FE0D7CBA-AD3D-4619-B70E-F6DC3CCB0217}">
      <dgm:prSet/>
      <dgm:spPr/>
      <dgm:t>
        <a:bodyPr/>
        <a:lstStyle/>
        <a:p>
          <a:endParaRPr lang="ru-RU"/>
        </a:p>
      </dgm:t>
    </dgm:pt>
    <dgm:pt modelId="{F2B7D3D5-32A0-4DA5-BA5D-1908BBF790D4}">
      <dgm:prSet phldrT="[Текст]"/>
      <dgm:spPr/>
      <dgm:t>
        <a:bodyPr/>
        <a:lstStyle/>
        <a:p>
          <a:r>
            <a:rPr lang="ru-RU" dirty="0" smtClean="0"/>
            <a:t>межкультурная </a:t>
          </a:r>
          <a:r>
            <a:rPr lang="ru-RU" dirty="0" smtClean="0"/>
            <a:t>коммуникация</a:t>
          </a:r>
          <a:endParaRPr lang="ru-RU" dirty="0"/>
        </a:p>
      </dgm:t>
    </dgm:pt>
    <dgm:pt modelId="{8DAEBA44-097F-4845-91C2-27B508E012AF}" type="parTrans" cxnId="{69D29AD7-1CF0-4630-BDC4-4BCC872FD3C5}">
      <dgm:prSet/>
      <dgm:spPr/>
    </dgm:pt>
    <dgm:pt modelId="{027AED1D-20C7-4F99-A3AB-4EB72A2DE611}" type="sibTrans" cxnId="{69D29AD7-1CF0-4630-BDC4-4BCC872FD3C5}">
      <dgm:prSet/>
      <dgm:spPr/>
    </dgm:pt>
    <dgm:pt modelId="{5DD32DC6-E195-4EA7-9C13-9158BB4FCE07}">
      <dgm:prSet phldrT="[Текст]"/>
      <dgm:spPr/>
      <dgm:t>
        <a:bodyPr/>
        <a:lstStyle/>
        <a:p>
          <a:r>
            <a:rPr lang="ru-RU" dirty="0" smtClean="0"/>
            <a:t>эвристика</a:t>
          </a:r>
          <a:endParaRPr lang="ru-RU" dirty="0"/>
        </a:p>
      </dgm:t>
    </dgm:pt>
    <dgm:pt modelId="{47703413-8467-4032-B2B6-632345783712}" type="parTrans" cxnId="{ABDF4BFE-A7D8-4AC9-A35B-10973E3B6148}">
      <dgm:prSet/>
      <dgm:spPr/>
    </dgm:pt>
    <dgm:pt modelId="{55FF84DD-2F29-4F34-922A-BC46CAF1B210}" type="sibTrans" cxnId="{ABDF4BFE-A7D8-4AC9-A35B-10973E3B6148}">
      <dgm:prSet/>
      <dgm:spPr/>
    </dgm:pt>
    <dgm:pt modelId="{6A933AD1-30E1-4A80-817A-58355B05939E}" type="pres">
      <dgm:prSet presAssocID="{DD475BBB-55AE-4593-B952-DE48D78AA5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06489D-5FF6-42EB-BBE1-F8A193DEEF38}" type="pres">
      <dgm:prSet presAssocID="{5DD32DC6-E195-4EA7-9C13-9158BB4FCE0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8CF0E4-32EA-4DDC-AEC2-3DAF1CFB0D55}" type="pres">
      <dgm:prSet presAssocID="{55FF84DD-2F29-4F34-922A-BC46CAF1B210}" presName="spacer" presStyleCnt="0"/>
      <dgm:spPr/>
    </dgm:pt>
    <dgm:pt modelId="{B76F1CDB-C91B-4B5C-9C13-096597ED8761}" type="pres">
      <dgm:prSet presAssocID="{491B1D38-0526-452B-8425-E5DC1F3546B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6FF3F-DE96-43FD-A82B-B155945DD4AE}" type="pres">
      <dgm:prSet presAssocID="{223351C5-E2CF-4233-8425-03E6F53B293F}" presName="spacer" presStyleCnt="0"/>
      <dgm:spPr/>
    </dgm:pt>
    <dgm:pt modelId="{0A038929-BD65-4936-BEBF-CAADDEE713CD}" type="pres">
      <dgm:prSet presAssocID="{4C58E56E-563D-4F42-BF03-AF5508F1EFA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7A834-4CBC-41EF-9D71-556C10381A86}" type="pres">
      <dgm:prSet presAssocID="{36F8FEAF-0690-4716-8509-5D9E478C48A7}" presName="spacer" presStyleCnt="0"/>
      <dgm:spPr/>
    </dgm:pt>
    <dgm:pt modelId="{02D64EC6-EBC5-40E2-8E93-8FA951858F8C}" type="pres">
      <dgm:prSet presAssocID="{0DAAC70A-A0F8-496A-BB6A-762FD7A12C2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CE894B-4DF9-4AA4-AF03-6104E60C2142}" type="pres">
      <dgm:prSet presAssocID="{73071757-0267-47F4-80AD-54175B831146}" presName="spacer" presStyleCnt="0"/>
      <dgm:spPr/>
    </dgm:pt>
    <dgm:pt modelId="{2467A067-CD13-43C5-AD17-80E69A3F8A8D}" type="pres">
      <dgm:prSet presAssocID="{F2B7D3D5-32A0-4DA5-BA5D-1908BBF790D4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7F6E3A-DAD9-4994-9B92-058B1EE28771}" type="presOf" srcId="{DD475BBB-55AE-4593-B952-DE48D78AA556}" destId="{6A933AD1-30E1-4A80-817A-58355B05939E}" srcOrd="0" destOrd="0" presId="urn:microsoft.com/office/officeart/2005/8/layout/vList2"/>
    <dgm:cxn modelId="{DB1851D3-F9EF-4C68-9F8E-ABF1DDF775D4}" type="presOf" srcId="{F2B7D3D5-32A0-4DA5-BA5D-1908BBF790D4}" destId="{2467A067-CD13-43C5-AD17-80E69A3F8A8D}" srcOrd="0" destOrd="0" presId="urn:microsoft.com/office/officeart/2005/8/layout/vList2"/>
    <dgm:cxn modelId="{1F720EAD-23C1-45F7-8625-38754A39106E}" type="presOf" srcId="{5DD32DC6-E195-4EA7-9C13-9158BB4FCE07}" destId="{4C06489D-5FF6-42EB-BBE1-F8A193DEEF38}" srcOrd="0" destOrd="0" presId="urn:microsoft.com/office/officeart/2005/8/layout/vList2"/>
    <dgm:cxn modelId="{EBC0BD6E-0AFE-4F68-968F-A88872506081}" type="presOf" srcId="{4C58E56E-563D-4F42-BF03-AF5508F1EFA7}" destId="{0A038929-BD65-4936-BEBF-CAADDEE713CD}" srcOrd="0" destOrd="0" presId="urn:microsoft.com/office/officeart/2005/8/layout/vList2"/>
    <dgm:cxn modelId="{F386DBA6-CC9A-44AB-95FF-67E83A183339}" type="presOf" srcId="{0DAAC70A-A0F8-496A-BB6A-762FD7A12C2E}" destId="{02D64EC6-EBC5-40E2-8E93-8FA951858F8C}" srcOrd="0" destOrd="0" presId="urn:microsoft.com/office/officeart/2005/8/layout/vList2"/>
    <dgm:cxn modelId="{FE0D7CBA-AD3D-4619-B70E-F6DC3CCB0217}" srcId="{DD475BBB-55AE-4593-B952-DE48D78AA556}" destId="{0DAAC70A-A0F8-496A-BB6A-762FD7A12C2E}" srcOrd="3" destOrd="0" parTransId="{661FBE3E-56E8-43F2-B5D7-EEF871CB1235}" sibTransId="{73071757-0267-47F4-80AD-54175B831146}"/>
    <dgm:cxn modelId="{54F00889-0686-479F-9C5A-5E470E513C98}" type="presOf" srcId="{491B1D38-0526-452B-8425-E5DC1F3546BB}" destId="{B76F1CDB-C91B-4B5C-9C13-096597ED8761}" srcOrd="0" destOrd="0" presId="urn:microsoft.com/office/officeart/2005/8/layout/vList2"/>
    <dgm:cxn modelId="{1EA0826F-5E7F-40DD-9581-95085CF30FA0}" srcId="{DD475BBB-55AE-4593-B952-DE48D78AA556}" destId="{491B1D38-0526-452B-8425-E5DC1F3546BB}" srcOrd="1" destOrd="0" parTransId="{13966D54-4E51-4BDC-8AFE-FB4A020166CC}" sibTransId="{223351C5-E2CF-4233-8425-03E6F53B293F}"/>
    <dgm:cxn modelId="{9ACCE8CE-89AA-47E8-89D4-FD2830988BFE}" srcId="{DD475BBB-55AE-4593-B952-DE48D78AA556}" destId="{4C58E56E-563D-4F42-BF03-AF5508F1EFA7}" srcOrd="2" destOrd="0" parTransId="{F732F470-D8AA-46B6-918F-94CA4A5DB618}" sibTransId="{36F8FEAF-0690-4716-8509-5D9E478C48A7}"/>
    <dgm:cxn modelId="{ABDF4BFE-A7D8-4AC9-A35B-10973E3B6148}" srcId="{DD475BBB-55AE-4593-B952-DE48D78AA556}" destId="{5DD32DC6-E195-4EA7-9C13-9158BB4FCE07}" srcOrd="0" destOrd="0" parTransId="{47703413-8467-4032-B2B6-632345783712}" sibTransId="{55FF84DD-2F29-4F34-922A-BC46CAF1B210}"/>
    <dgm:cxn modelId="{69D29AD7-1CF0-4630-BDC4-4BCC872FD3C5}" srcId="{DD475BBB-55AE-4593-B952-DE48D78AA556}" destId="{F2B7D3D5-32A0-4DA5-BA5D-1908BBF790D4}" srcOrd="4" destOrd="0" parTransId="{8DAEBA44-097F-4845-91C2-27B508E012AF}" sibTransId="{027AED1D-20C7-4F99-A3AB-4EB72A2DE611}"/>
    <dgm:cxn modelId="{29AC0B4A-475D-4151-9078-C595CD6CB5C6}" type="presParOf" srcId="{6A933AD1-30E1-4A80-817A-58355B05939E}" destId="{4C06489D-5FF6-42EB-BBE1-F8A193DEEF38}" srcOrd="0" destOrd="0" presId="urn:microsoft.com/office/officeart/2005/8/layout/vList2"/>
    <dgm:cxn modelId="{03707424-AF59-4D05-8865-0457A2B570E5}" type="presParOf" srcId="{6A933AD1-30E1-4A80-817A-58355B05939E}" destId="{B88CF0E4-32EA-4DDC-AEC2-3DAF1CFB0D55}" srcOrd="1" destOrd="0" presId="urn:microsoft.com/office/officeart/2005/8/layout/vList2"/>
    <dgm:cxn modelId="{79621995-614F-48DD-9C26-4667877199F5}" type="presParOf" srcId="{6A933AD1-30E1-4A80-817A-58355B05939E}" destId="{B76F1CDB-C91B-4B5C-9C13-096597ED8761}" srcOrd="2" destOrd="0" presId="urn:microsoft.com/office/officeart/2005/8/layout/vList2"/>
    <dgm:cxn modelId="{3A1A111A-385F-4A1B-9B21-796B5E17D5DA}" type="presParOf" srcId="{6A933AD1-30E1-4A80-817A-58355B05939E}" destId="{1566FF3F-DE96-43FD-A82B-B155945DD4AE}" srcOrd="3" destOrd="0" presId="urn:microsoft.com/office/officeart/2005/8/layout/vList2"/>
    <dgm:cxn modelId="{6B35E5ED-1B23-4320-B41B-EB8395980420}" type="presParOf" srcId="{6A933AD1-30E1-4A80-817A-58355B05939E}" destId="{0A038929-BD65-4936-BEBF-CAADDEE713CD}" srcOrd="4" destOrd="0" presId="urn:microsoft.com/office/officeart/2005/8/layout/vList2"/>
    <dgm:cxn modelId="{8337AF9D-301B-4F70-AB91-54726E2385A9}" type="presParOf" srcId="{6A933AD1-30E1-4A80-817A-58355B05939E}" destId="{6817A834-4CBC-41EF-9D71-556C10381A86}" srcOrd="5" destOrd="0" presId="urn:microsoft.com/office/officeart/2005/8/layout/vList2"/>
    <dgm:cxn modelId="{E3AF63DE-FE46-440B-8A10-A887065D1976}" type="presParOf" srcId="{6A933AD1-30E1-4A80-817A-58355B05939E}" destId="{02D64EC6-EBC5-40E2-8E93-8FA951858F8C}" srcOrd="6" destOrd="0" presId="urn:microsoft.com/office/officeart/2005/8/layout/vList2"/>
    <dgm:cxn modelId="{0862AA71-07D5-44B5-9FA6-B6B7F367F3C6}" type="presParOf" srcId="{6A933AD1-30E1-4A80-817A-58355B05939E}" destId="{8FCE894B-4DF9-4AA4-AF03-6104E60C2142}" srcOrd="7" destOrd="0" presId="urn:microsoft.com/office/officeart/2005/8/layout/vList2"/>
    <dgm:cxn modelId="{86E96430-5BC8-4E14-9560-7B9F4F4E7B99}" type="presParOf" srcId="{6A933AD1-30E1-4A80-817A-58355B05939E}" destId="{2467A067-CD13-43C5-AD17-80E69A3F8A8D}" srcOrd="8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475BBB-55AE-4593-B952-DE48D78AA556}" type="doc">
      <dgm:prSet loTypeId="urn:microsoft.com/office/officeart/2005/8/layout/vList2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91B1D38-0526-452B-8425-E5DC1F3546BB}">
      <dgm:prSet phldrT="[Текст]"/>
      <dgm:spPr/>
      <dgm:t>
        <a:bodyPr/>
        <a:lstStyle/>
        <a:p>
          <a:r>
            <a:rPr lang="ru-RU" dirty="0" smtClean="0"/>
            <a:t>архивная </a:t>
          </a:r>
          <a:r>
            <a:rPr lang="ru-RU" dirty="0" smtClean="0"/>
            <a:t>- историки</a:t>
          </a:r>
          <a:endParaRPr lang="ru-RU" dirty="0"/>
        </a:p>
      </dgm:t>
    </dgm:pt>
    <dgm:pt modelId="{13966D54-4E51-4BDC-8AFE-FB4A020166CC}" type="parTrans" cxnId="{1EA0826F-5E7F-40DD-9581-95085CF30FA0}">
      <dgm:prSet/>
      <dgm:spPr/>
      <dgm:t>
        <a:bodyPr/>
        <a:lstStyle/>
        <a:p>
          <a:endParaRPr lang="ru-RU"/>
        </a:p>
      </dgm:t>
    </dgm:pt>
    <dgm:pt modelId="{223351C5-E2CF-4233-8425-03E6F53B293F}" type="sibTrans" cxnId="{1EA0826F-5E7F-40DD-9581-95085CF30FA0}">
      <dgm:prSet/>
      <dgm:spPr/>
      <dgm:t>
        <a:bodyPr/>
        <a:lstStyle/>
        <a:p>
          <a:endParaRPr lang="ru-RU"/>
        </a:p>
      </dgm:t>
    </dgm:pt>
    <dgm:pt modelId="{4C58E56E-563D-4F42-BF03-AF5508F1EFA7}">
      <dgm:prSet phldrT="[Текст]"/>
      <dgm:spPr/>
      <dgm:t>
        <a:bodyPr/>
        <a:lstStyle/>
        <a:p>
          <a:r>
            <a:rPr lang="ru-RU" dirty="0" smtClean="0"/>
            <a:t>этнографическая </a:t>
          </a:r>
          <a:r>
            <a:rPr lang="ru-RU" dirty="0" smtClean="0"/>
            <a:t>- антропологи</a:t>
          </a:r>
          <a:endParaRPr lang="ru-RU" dirty="0"/>
        </a:p>
      </dgm:t>
    </dgm:pt>
    <dgm:pt modelId="{F732F470-D8AA-46B6-918F-94CA4A5DB618}" type="parTrans" cxnId="{9ACCE8CE-89AA-47E8-89D4-FD2830988BFE}">
      <dgm:prSet/>
      <dgm:spPr/>
      <dgm:t>
        <a:bodyPr/>
        <a:lstStyle/>
        <a:p>
          <a:endParaRPr lang="ru-RU"/>
        </a:p>
      </dgm:t>
    </dgm:pt>
    <dgm:pt modelId="{36F8FEAF-0690-4716-8509-5D9E478C48A7}" type="sibTrans" cxnId="{9ACCE8CE-89AA-47E8-89D4-FD2830988BFE}">
      <dgm:prSet/>
      <dgm:spPr/>
      <dgm:t>
        <a:bodyPr/>
        <a:lstStyle/>
        <a:p>
          <a:endParaRPr lang="ru-RU"/>
        </a:p>
      </dgm:t>
    </dgm:pt>
    <dgm:pt modelId="{0DAAC70A-A0F8-496A-BB6A-762FD7A12C2E}">
      <dgm:prSet phldrT="[Текст]"/>
      <dgm:spPr/>
      <dgm:t>
        <a:bodyPr/>
        <a:lstStyle/>
        <a:p>
          <a:r>
            <a:rPr lang="ru-RU" dirty="0" smtClean="0"/>
            <a:t>музейная </a:t>
          </a:r>
          <a:r>
            <a:rPr lang="ru-RU" dirty="0" smtClean="0"/>
            <a:t>- искусствоведы</a:t>
          </a:r>
          <a:endParaRPr lang="ru-RU" dirty="0"/>
        </a:p>
      </dgm:t>
    </dgm:pt>
    <dgm:pt modelId="{661FBE3E-56E8-43F2-B5D7-EEF871CB1235}" type="parTrans" cxnId="{FE0D7CBA-AD3D-4619-B70E-F6DC3CCB0217}">
      <dgm:prSet/>
      <dgm:spPr/>
      <dgm:t>
        <a:bodyPr/>
        <a:lstStyle/>
        <a:p>
          <a:endParaRPr lang="ru-RU"/>
        </a:p>
      </dgm:t>
    </dgm:pt>
    <dgm:pt modelId="{73071757-0267-47F4-80AD-54175B831146}" type="sibTrans" cxnId="{FE0D7CBA-AD3D-4619-B70E-F6DC3CCB0217}">
      <dgm:prSet/>
      <dgm:spPr/>
      <dgm:t>
        <a:bodyPr/>
        <a:lstStyle/>
        <a:p>
          <a:endParaRPr lang="ru-RU"/>
        </a:p>
      </dgm:t>
    </dgm:pt>
    <dgm:pt modelId="{6A933AD1-30E1-4A80-817A-58355B05939E}" type="pres">
      <dgm:prSet presAssocID="{DD475BBB-55AE-4593-B952-DE48D78AA5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6F1CDB-C91B-4B5C-9C13-096597ED8761}" type="pres">
      <dgm:prSet presAssocID="{491B1D38-0526-452B-8425-E5DC1F3546B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6FF3F-DE96-43FD-A82B-B155945DD4AE}" type="pres">
      <dgm:prSet presAssocID="{223351C5-E2CF-4233-8425-03E6F53B293F}" presName="spacer" presStyleCnt="0"/>
      <dgm:spPr/>
    </dgm:pt>
    <dgm:pt modelId="{0A038929-BD65-4936-BEBF-CAADDEE713CD}" type="pres">
      <dgm:prSet presAssocID="{4C58E56E-563D-4F42-BF03-AF5508F1EFA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17A834-4CBC-41EF-9D71-556C10381A86}" type="pres">
      <dgm:prSet presAssocID="{36F8FEAF-0690-4716-8509-5D9E478C48A7}" presName="spacer" presStyleCnt="0"/>
      <dgm:spPr/>
    </dgm:pt>
    <dgm:pt modelId="{02D64EC6-EBC5-40E2-8E93-8FA951858F8C}" type="pres">
      <dgm:prSet presAssocID="{0DAAC70A-A0F8-496A-BB6A-762FD7A12C2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53270A-812C-4FF5-8FD6-C2C23FD2A255}" type="presOf" srcId="{0DAAC70A-A0F8-496A-BB6A-762FD7A12C2E}" destId="{02D64EC6-EBC5-40E2-8E93-8FA951858F8C}" srcOrd="0" destOrd="0" presId="urn:microsoft.com/office/officeart/2005/8/layout/vList2"/>
    <dgm:cxn modelId="{89ED0EC7-8B50-4EF9-806F-79ACC0BED281}" type="presOf" srcId="{4C58E56E-563D-4F42-BF03-AF5508F1EFA7}" destId="{0A038929-BD65-4936-BEBF-CAADDEE713CD}" srcOrd="0" destOrd="0" presId="urn:microsoft.com/office/officeart/2005/8/layout/vList2"/>
    <dgm:cxn modelId="{8CFD8D98-9A78-442F-8626-14B77BDE0600}" type="presOf" srcId="{DD475BBB-55AE-4593-B952-DE48D78AA556}" destId="{6A933AD1-30E1-4A80-817A-58355B05939E}" srcOrd="0" destOrd="0" presId="urn:microsoft.com/office/officeart/2005/8/layout/vList2"/>
    <dgm:cxn modelId="{FE0D7CBA-AD3D-4619-B70E-F6DC3CCB0217}" srcId="{DD475BBB-55AE-4593-B952-DE48D78AA556}" destId="{0DAAC70A-A0F8-496A-BB6A-762FD7A12C2E}" srcOrd="2" destOrd="0" parTransId="{661FBE3E-56E8-43F2-B5D7-EEF871CB1235}" sibTransId="{73071757-0267-47F4-80AD-54175B831146}"/>
    <dgm:cxn modelId="{1EA0826F-5E7F-40DD-9581-95085CF30FA0}" srcId="{DD475BBB-55AE-4593-B952-DE48D78AA556}" destId="{491B1D38-0526-452B-8425-E5DC1F3546BB}" srcOrd="0" destOrd="0" parTransId="{13966D54-4E51-4BDC-8AFE-FB4A020166CC}" sibTransId="{223351C5-E2CF-4233-8425-03E6F53B293F}"/>
    <dgm:cxn modelId="{71A6548C-EA4F-48C7-99D9-979B420757C6}" type="presOf" srcId="{491B1D38-0526-452B-8425-E5DC1F3546BB}" destId="{B76F1CDB-C91B-4B5C-9C13-096597ED8761}" srcOrd="0" destOrd="0" presId="urn:microsoft.com/office/officeart/2005/8/layout/vList2"/>
    <dgm:cxn modelId="{9ACCE8CE-89AA-47E8-89D4-FD2830988BFE}" srcId="{DD475BBB-55AE-4593-B952-DE48D78AA556}" destId="{4C58E56E-563D-4F42-BF03-AF5508F1EFA7}" srcOrd="1" destOrd="0" parTransId="{F732F470-D8AA-46B6-918F-94CA4A5DB618}" sibTransId="{36F8FEAF-0690-4716-8509-5D9E478C48A7}"/>
    <dgm:cxn modelId="{76A38C1C-E99B-445F-AD24-C6997B645C31}" type="presParOf" srcId="{6A933AD1-30E1-4A80-817A-58355B05939E}" destId="{B76F1CDB-C91B-4B5C-9C13-096597ED8761}" srcOrd="0" destOrd="0" presId="urn:microsoft.com/office/officeart/2005/8/layout/vList2"/>
    <dgm:cxn modelId="{48E09D44-20EE-4D5D-A985-A74613B7979B}" type="presParOf" srcId="{6A933AD1-30E1-4A80-817A-58355B05939E}" destId="{1566FF3F-DE96-43FD-A82B-B155945DD4AE}" srcOrd="1" destOrd="0" presId="urn:microsoft.com/office/officeart/2005/8/layout/vList2"/>
    <dgm:cxn modelId="{B3F4BD4E-7B62-476D-9703-ECF507B50062}" type="presParOf" srcId="{6A933AD1-30E1-4A80-817A-58355B05939E}" destId="{0A038929-BD65-4936-BEBF-CAADDEE713CD}" srcOrd="2" destOrd="0" presId="urn:microsoft.com/office/officeart/2005/8/layout/vList2"/>
    <dgm:cxn modelId="{03F1283B-8A93-4FBD-843A-4D7B66B7408C}" type="presParOf" srcId="{6A933AD1-30E1-4A80-817A-58355B05939E}" destId="{6817A834-4CBC-41EF-9D71-556C10381A86}" srcOrd="3" destOrd="0" presId="urn:microsoft.com/office/officeart/2005/8/layout/vList2"/>
    <dgm:cxn modelId="{CBBA87DA-E5AD-45EF-8389-D6C0C3B660A5}" type="presParOf" srcId="{6A933AD1-30E1-4A80-817A-58355B05939E}" destId="{02D64EC6-EBC5-40E2-8E93-8FA951858F8C}" srcOrd="4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D475BBB-55AE-4593-B952-DE48D78AA556}" type="doc">
      <dgm:prSet loTypeId="urn:microsoft.com/office/officeart/2005/8/layout/vList2" loCatId="list" qsTypeId="urn:microsoft.com/office/officeart/2005/8/quickstyle/simple2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491B1D38-0526-452B-8425-E5DC1F3546BB}">
      <dgm:prSet phldrT="[Текст]"/>
      <dgm:spPr>
        <a:solidFill>
          <a:schemeClr val="tx1">
            <a:lumMod val="50000"/>
            <a:lumOff val="50000"/>
            <a:alpha val="90000"/>
          </a:schemeClr>
        </a:solidFill>
      </dgm:spPr>
      <dgm:t>
        <a:bodyPr/>
        <a:lstStyle/>
        <a:p>
          <a:r>
            <a:rPr lang="ru-RU" dirty="0" smtClean="0"/>
            <a:t>изменение </a:t>
          </a:r>
          <a:r>
            <a:rPr lang="ru-RU" dirty="0" smtClean="0"/>
            <a:t>вики-педагогики</a:t>
          </a:r>
          <a:endParaRPr lang="ru-RU" dirty="0"/>
        </a:p>
      </dgm:t>
    </dgm:pt>
    <dgm:pt modelId="{13966D54-4E51-4BDC-8AFE-FB4A020166CC}" type="parTrans" cxnId="{1EA0826F-5E7F-40DD-9581-95085CF30FA0}">
      <dgm:prSet/>
      <dgm:spPr/>
      <dgm:t>
        <a:bodyPr/>
        <a:lstStyle/>
        <a:p>
          <a:endParaRPr lang="ru-RU"/>
        </a:p>
      </dgm:t>
    </dgm:pt>
    <dgm:pt modelId="{223351C5-E2CF-4233-8425-03E6F53B293F}" type="sibTrans" cxnId="{1EA0826F-5E7F-40DD-9581-95085CF30FA0}">
      <dgm:prSet/>
      <dgm:spPr/>
      <dgm:t>
        <a:bodyPr/>
        <a:lstStyle/>
        <a:p>
          <a:endParaRPr lang="ru-RU"/>
        </a:p>
      </dgm:t>
    </dgm:pt>
    <dgm:pt modelId="{0DAAC70A-A0F8-496A-BB6A-762FD7A12C2E}">
      <dgm:prSet phldrT="[Текст]"/>
      <dgm:spPr>
        <a:solidFill>
          <a:schemeClr val="tx1">
            <a:lumMod val="95000"/>
            <a:lumOff val="5000"/>
            <a:alpha val="50000"/>
          </a:schemeClr>
        </a:solidFill>
      </dgm:spPr>
      <dgm:t>
        <a:bodyPr/>
        <a:lstStyle/>
        <a:p>
          <a:r>
            <a:rPr lang="ru-RU" dirty="0" smtClean="0"/>
            <a:t>объект для </a:t>
          </a:r>
          <a:r>
            <a:rPr lang="ru-RU" dirty="0" smtClean="0"/>
            <a:t>исследований общественных наук</a:t>
          </a:r>
          <a:endParaRPr lang="ru-RU" dirty="0"/>
        </a:p>
      </dgm:t>
    </dgm:pt>
    <dgm:pt modelId="{661FBE3E-56E8-43F2-B5D7-EEF871CB1235}" type="parTrans" cxnId="{FE0D7CBA-AD3D-4619-B70E-F6DC3CCB0217}">
      <dgm:prSet/>
      <dgm:spPr/>
      <dgm:t>
        <a:bodyPr/>
        <a:lstStyle/>
        <a:p>
          <a:endParaRPr lang="ru-RU"/>
        </a:p>
      </dgm:t>
    </dgm:pt>
    <dgm:pt modelId="{73071757-0267-47F4-80AD-54175B831146}" type="sibTrans" cxnId="{FE0D7CBA-AD3D-4619-B70E-F6DC3CCB0217}">
      <dgm:prSet/>
      <dgm:spPr/>
      <dgm:t>
        <a:bodyPr/>
        <a:lstStyle/>
        <a:p>
          <a:endParaRPr lang="ru-RU"/>
        </a:p>
      </dgm:t>
    </dgm:pt>
    <dgm:pt modelId="{6A933AD1-30E1-4A80-817A-58355B05939E}" type="pres">
      <dgm:prSet presAssocID="{DD475BBB-55AE-4593-B952-DE48D78AA55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6F1CDB-C91B-4B5C-9C13-096597ED8761}" type="pres">
      <dgm:prSet presAssocID="{491B1D38-0526-452B-8425-E5DC1F3546BB}" presName="parentText" presStyleLbl="node1" presStyleIdx="0" presStyleCnt="2" custLinFactNeighborY="185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66FF3F-DE96-43FD-A82B-B155945DD4AE}" type="pres">
      <dgm:prSet presAssocID="{223351C5-E2CF-4233-8425-03E6F53B293F}" presName="spacer" presStyleCnt="0"/>
      <dgm:spPr/>
    </dgm:pt>
    <dgm:pt modelId="{02D64EC6-EBC5-40E2-8E93-8FA951858F8C}" type="pres">
      <dgm:prSet presAssocID="{0DAAC70A-A0F8-496A-BB6A-762FD7A12C2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55D5F7-049A-4F1A-A427-5229915F0ACF}" type="presOf" srcId="{0DAAC70A-A0F8-496A-BB6A-762FD7A12C2E}" destId="{02D64EC6-EBC5-40E2-8E93-8FA951858F8C}" srcOrd="0" destOrd="0" presId="urn:microsoft.com/office/officeart/2005/8/layout/vList2"/>
    <dgm:cxn modelId="{A9373315-94D7-4063-B508-ED1E50011061}" type="presOf" srcId="{491B1D38-0526-452B-8425-E5DC1F3546BB}" destId="{B76F1CDB-C91B-4B5C-9C13-096597ED8761}" srcOrd="0" destOrd="0" presId="urn:microsoft.com/office/officeart/2005/8/layout/vList2"/>
    <dgm:cxn modelId="{FE0D7CBA-AD3D-4619-B70E-F6DC3CCB0217}" srcId="{DD475BBB-55AE-4593-B952-DE48D78AA556}" destId="{0DAAC70A-A0F8-496A-BB6A-762FD7A12C2E}" srcOrd="1" destOrd="0" parTransId="{661FBE3E-56E8-43F2-B5D7-EEF871CB1235}" sibTransId="{73071757-0267-47F4-80AD-54175B831146}"/>
    <dgm:cxn modelId="{1EA0826F-5E7F-40DD-9581-95085CF30FA0}" srcId="{DD475BBB-55AE-4593-B952-DE48D78AA556}" destId="{491B1D38-0526-452B-8425-E5DC1F3546BB}" srcOrd="0" destOrd="0" parTransId="{13966D54-4E51-4BDC-8AFE-FB4A020166CC}" sibTransId="{223351C5-E2CF-4233-8425-03E6F53B293F}"/>
    <dgm:cxn modelId="{0141E47A-2458-47CD-A2CE-8C84648B4E0D}" type="presOf" srcId="{DD475BBB-55AE-4593-B952-DE48D78AA556}" destId="{6A933AD1-30E1-4A80-817A-58355B05939E}" srcOrd="0" destOrd="0" presId="urn:microsoft.com/office/officeart/2005/8/layout/vList2"/>
    <dgm:cxn modelId="{6780782C-C439-4A6D-A8C4-0C9585BBFE81}" type="presParOf" srcId="{6A933AD1-30E1-4A80-817A-58355B05939E}" destId="{B76F1CDB-C91B-4B5C-9C13-096597ED8761}" srcOrd="0" destOrd="0" presId="urn:microsoft.com/office/officeart/2005/8/layout/vList2"/>
    <dgm:cxn modelId="{E9702AAC-285B-43F2-8346-BF3A523EFAAD}" type="presParOf" srcId="{6A933AD1-30E1-4A80-817A-58355B05939E}" destId="{1566FF3F-DE96-43FD-A82B-B155945DD4AE}" srcOrd="1" destOrd="0" presId="urn:microsoft.com/office/officeart/2005/8/layout/vList2"/>
    <dgm:cxn modelId="{9AEB5539-5589-46D6-87C1-CC4F3D8C15D8}" type="presParOf" srcId="{6A933AD1-30E1-4A80-817A-58355B05939E}" destId="{02D64EC6-EBC5-40E2-8E93-8FA951858F8C}" srcOrd="2" destOrd="0" presId="urn:microsoft.com/office/officeart/2005/8/layout/vList2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D09266-7EE5-43B3-8C78-67A0C8EF49F4}">
      <dsp:nvSpPr>
        <dsp:cNvPr id="0" name=""/>
        <dsp:cNvSpPr/>
      </dsp:nvSpPr>
      <dsp:spPr>
        <a:xfrm>
          <a:off x="0" y="840008"/>
          <a:ext cx="2418859" cy="145131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communicative</a:t>
          </a:r>
          <a:endParaRPr lang="ru-RU" sz="2600" kern="1200" dirty="0"/>
        </a:p>
      </dsp:txBody>
      <dsp:txXfrm>
        <a:off x="0" y="840008"/>
        <a:ext cx="2418859" cy="1451316"/>
      </dsp:txXfrm>
    </dsp:sp>
    <dsp:sp modelId="{14B6233A-9E18-4C45-BDA5-F7B2FB148B89}">
      <dsp:nvSpPr>
        <dsp:cNvPr id="0" name=""/>
        <dsp:cNvSpPr/>
      </dsp:nvSpPr>
      <dsp:spPr>
        <a:xfrm>
          <a:off x="2660746" y="840008"/>
          <a:ext cx="2418859" cy="1451316"/>
        </a:xfrm>
        <a:prstGeom prst="rect">
          <a:avLst/>
        </a:prstGeom>
        <a:solidFill>
          <a:schemeClr val="accent3">
            <a:hueOff val="296643"/>
            <a:satOff val="5581"/>
            <a:lumOff val="1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scientific</a:t>
          </a:r>
          <a:endParaRPr lang="ru-RU" sz="2600" kern="1200" dirty="0"/>
        </a:p>
      </dsp:txBody>
      <dsp:txXfrm>
        <a:off x="2660746" y="840008"/>
        <a:ext cx="2418859" cy="1451316"/>
      </dsp:txXfrm>
    </dsp:sp>
    <dsp:sp modelId="{DEB4F1F8-D33D-4FF0-AA32-340C05D49C2B}">
      <dsp:nvSpPr>
        <dsp:cNvPr id="0" name=""/>
        <dsp:cNvSpPr/>
      </dsp:nvSpPr>
      <dsp:spPr>
        <a:xfrm>
          <a:off x="5321491" y="840008"/>
          <a:ext cx="2418859" cy="1451316"/>
        </a:xfrm>
        <a:prstGeom prst="rect">
          <a:avLst/>
        </a:prstGeom>
        <a:solidFill>
          <a:schemeClr val="accent3">
            <a:hueOff val="593285"/>
            <a:satOff val="11162"/>
            <a:lumOff val="29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official</a:t>
          </a:r>
          <a:endParaRPr lang="ru-RU" sz="2600" kern="1200" dirty="0"/>
        </a:p>
      </dsp:txBody>
      <dsp:txXfrm>
        <a:off x="5321491" y="840008"/>
        <a:ext cx="2418859" cy="1451316"/>
      </dsp:txXfrm>
    </dsp:sp>
    <dsp:sp modelId="{B16A5B16-979D-4978-BC2C-9EB36902FA10}">
      <dsp:nvSpPr>
        <dsp:cNvPr id="0" name=""/>
        <dsp:cNvSpPr/>
      </dsp:nvSpPr>
      <dsp:spPr>
        <a:xfrm>
          <a:off x="1330373" y="2533210"/>
          <a:ext cx="2418859" cy="1451316"/>
        </a:xfrm>
        <a:prstGeom prst="rect">
          <a:avLst/>
        </a:prstGeom>
        <a:solidFill>
          <a:schemeClr val="accent3">
            <a:hueOff val="889928"/>
            <a:satOff val="16742"/>
            <a:lumOff val="4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journalistic</a:t>
          </a:r>
          <a:endParaRPr lang="ru-RU" sz="2600" kern="1200" dirty="0"/>
        </a:p>
      </dsp:txBody>
      <dsp:txXfrm>
        <a:off x="1330373" y="2533210"/>
        <a:ext cx="2418859" cy="1451316"/>
      </dsp:txXfrm>
    </dsp:sp>
    <dsp:sp modelId="{02FA31F1-6193-4355-B6EC-7972713A8400}">
      <dsp:nvSpPr>
        <dsp:cNvPr id="0" name=""/>
        <dsp:cNvSpPr/>
      </dsp:nvSpPr>
      <dsp:spPr>
        <a:xfrm>
          <a:off x="3991119" y="2533211"/>
          <a:ext cx="2418859" cy="1451316"/>
        </a:xfrm>
        <a:prstGeom prst="rect">
          <a:avLst/>
        </a:prstGeom>
        <a:solidFill>
          <a:schemeClr val="accent3">
            <a:hueOff val="1186571"/>
            <a:satOff val="22323"/>
            <a:lumOff val="588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imaginative</a:t>
          </a:r>
          <a:endParaRPr lang="ru-RU" sz="2600" kern="1200" dirty="0"/>
        </a:p>
      </dsp:txBody>
      <dsp:txXfrm>
        <a:off x="3991119" y="2533211"/>
        <a:ext cx="2418859" cy="14513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F80026-386F-4136-9912-20B6C34D3176}" type="datetimeFigureOut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847BA-A1FD-4CF1-B99F-01E6473401E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47BA-A1FD-4CF1-B99F-01E6473401EA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47BA-A1FD-4CF1-B99F-01E6473401EA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1847BA-A1FD-4CF1-B99F-01E6473401EA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281A-1CE4-46AF-97D8-55FFD01302AD}" type="datetimeFigureOut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6E37-8C36-46AB-97CA-77CF1F06B1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281A-1CE4-46AF-97D8-55FFD01302AD}" type="datetimeFigureOut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6E37-8C36-46AB-97CA-77CF1F06B1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281A-1CE4-46AF-97D8-55FFD01302AD}" type="datetimeFigureOut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6E37-8C36-46AB-97CA-77CF1F06B1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281A-1CE4-46AF-97D8-55FFD01302AD}" type="datetimeFigureOut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6E37-8C36-46AB-97CA-77CF1F06B1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281A-1CE4-46AF-97D8-55FFD01302AD}" type="datetimeFigureOut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6E37-8C36-46AB-97CA-77CF1F06B1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281A-1CE4-46AF-97D8-55FFD01302AD}" type="datetimeFigureOut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6E37-8C36-46AB-97CA-77CF1F06B1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281A-1CE4-46AF-97D8-55FFD01302AD}" type="datetimeFigureOut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6E37-8C36-46AB-97CA-77CF1F06B1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281A-1CE4-46AF-97D8-55FFD01302AD}" type="datetimeFigureOut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6E37-8C36-46AB-97CA-77CF1F06B1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281A-1CE4-46AF-97D8-55FFD01302AD}" type="datetimeFigureOut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6E37-8C36-46AB-97CA-77CF1F06B1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281A-1CE4-46AF-97D8-55FFD01302AD}" type="datetimeFigureOut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6E37-8C36-46AB-97CA-77CF1F06B1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281A-1CE4-46AF-97D8-55FFD01302AD}" type="datetimeFigureOut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B6E37-8C36-46AB-97CA-77CF1F06B1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C281A-1CE4-46AF-97D8-55FFD01302AD}" type="datetimeFigureOut">
              <a:rPr lang="ru-RU" smtClean="0"/>
              <a:pPr/>
              <a:t>12.04.2019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B6E37-8C36-46AB-97CA-77CF1F06B1F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afonovamarya@yandex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599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143116"/>
            <a:ext cx="6747092" cy="3786214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Сафонова М.А. 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НИУ ВШЭ)</a:t>
            </a:r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Проектное </a:t>
            </a:r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обучение студентов на основе платформы Википедия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4377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371600" y="571480"/>
            <a:ext cx="7200928" cy="1470025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Учебная и производственная практики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928794" y="24288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1"/>
            <a:ext cx="9144001" cy="152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0560"/>
            <a:ext cx="9144001" cy="152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Схема 6"/>
          <p:cNvGraphicFramePr/>
          <p:nvPr/>
        </p:nvGraphicFramePr>
        <p:xfrm>
          <a:off x="3428992" y="1428736"/>
          <a:ext cx="57150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2000240"/>
            <a:ext cx="3286116" cy="29289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>
            <a:no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3200" dirty="0" smtClean="0">
                <a:solidFill>
                  <a:schemeClr val="tx1"/>
                </a:solidFill>
              </a:rPr>
              <a:t>Изменения технологий и вики-сообщества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786050" y="2428868"/>
            <a:ext cx="571504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2786050" y="3929066"/>
            <a:ext cx="571504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599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928802"/>
            <a:ext cx="6843738" cy="2786082"/>
          </a:xfr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ru-RU" b="1" dirty="0" smtClean="0"/>
              <a:t>Спасибо за внимание</a:t>
            </a:r>
            <a:r>
              <a:rPr lang="en-US" b="1" dirty="0" smtClean="0"/>
              <a:t>!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sz="3200" dirty="0" smtClean="0">
                <a:effectLst/>
                <a:hlinkClick r:id="rId3"/>
              </a:rPr>
              <a:t>safonovamarya@yandex.ru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2000" dirty="0" smtClean="0">
                <a:effectLst/>
              </a:rPr>
              <a:t>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sz="1800" b="1" dirty="0" smtClean="0"/>
              <a:t>Подробнее: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ru-RU" sz="1800" dirty="0" smtClean="0"/>
              <a:t>Сценарии проектного обучения студентов на платформе Википедия</a:t>
            </a:r>
            <a:r>
              <a:rPr lang="ru-RU" sz="1800" dirty="0" smtClean="0"/>
              <a:t> </a:t>
            </a:r>
            <a:r>
              <a:rPr lang="en-US" sz="1800" dirty="0" smtClean="0"/>
              <a:t>//</a:t>
            </a:r>
            <a:r>
              <a:rPr lang="ru-RU" sz="1800" dirty="0" smtClean="0"/>
              <a:t> Педагогика. 2019. №3. С. 32-38.</a:t>
            </a:r>
            <a:endParaRPr lang="ru-RU" sz="180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217459"/>
            <a:ext cx="9144000" cy="164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Схема 6"/>
          <p:cNvGraphicFramePr/>
          <p:nvPr/>
        </p:nvGraphicFramePr>
        <p:xfrm>
          <a:off x="3428992" y="1357298"/>
          <a:ext cx="57150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5286388"/>
            <a:ext cx="7643866" cy="1222996"/>
          </a:xfrm>
        </p:spPr>
        <p:txBody>
          <a:bodyPr>
            <a:noAutofit/>
          </a:bodyPr>
          <a:lstStyle/>
          <a:p>
            <a:pPr lvl="0" algn="l"/>
            <a:r>
              <a:rPr lang="ru-RU" sz="3600" dirty="0" smtClean="0">
                <a:solidFill>
                  <a:schemeClr val="bg1"/>
                </a:solidFill>
              </a:rPr>
              <a:t>  </a:t>
            </a:r>
            <a:r>
              <a:rPr lang="en-US" sz="3600" dirty="0" smtClean="0">
                <a:solidFill>
                  <a:schemeClr val="bg1"/>
                </a:solidFill>
              </a:rPr>
              <a:t>BYOD </a:t>
            </a:r>
            <a:r>
              <a:rPr lang="ru-RU" sz="3600" dirty="0" smtClean="0">
                <a:solidFill>
                  <a:schemeClr val="bg1"/>
                </a:solidFill>
              </a:rPr>
              <a:t>и </a:t>
            </a:r>
            <a:r>
              <a:rPr lang="en-US" sz="3600" dirty="0" smtClean="0">
                <a:solidFill>
                  <a:schemeClr val="bg1"/>
                </a:solidFill>
              </a:rPr>
              <a:t>CYOD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1928802"/>
            <a:ext cx="3143272" cy="29289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>
            <a:no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Обилие источников информации и электронных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гаджетов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2786050" y="2428868"/>
            <a:ext cx="571504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2786050" y="3929066"/>
            <a:ext cx="571504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164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4222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14290"/>
            <a:ext cx="7286676" cy="185738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Информационно-коммуникационные технологии и проектный подход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1785918" y="21431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643106" y="714356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Wikipedia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2348880"/>
            <a:ext cx="7643866" cy="3937640"/>
          </a:xfrm>
        </p:spPr>
        <p:txBody>
          <a:bodyPr>
            <a:noAutofit/>
          </a:bodyPr>
          <a:lstStyle/>
          <a:p>
            <a:pPr lvl="0" algn="l"/>
            <a:r>
              <a:rPr lang="ru-RU" sz="3600" dirty="0" smtClean="0">
                <a:solidFill>
                  <a:schemeClr val="tx1"/>
                </a:solidFill>
              </a:rPr>
              <a:t>основана </a:t>
            </a:r>
            <a:r>
              <a:rPr lang="ru-RU" sz="3600" dirty="0" smtClean="0">
                <a:solidFill>
                  <a:schemeClr val="tx1"/>
                </a:solidFill>
              </a:rPr>
              <a:t>в 2001 году</a:t>
            </a:r>
          </a:p>
          <a:p>
            <a:pPr lvl="0" algn="l"/>
            <a:r>
              <a:rPr lang="ru-RU" sz="3600" dirty="0" smtClean="0">
                <a:solidFill>
                  <a:schemeClr val="tx1"/>
                </a:solidFill>
              </a:rPr>
              <a:t>50 млн. статей на 298 языках</a:t>
            </a:r>
          </a:p>
          <a:p>
            <a:pPr lvl="0" algn="l"/>
            <a:r>
              <a:rPr lang="ru-RU" sz="3600" dirty="0" smtClean="0">
                <a:solidFill>
                  <a:schemeClr val="tx1"/>
                </a:solidFill>
              </a:rPr>
              <a:t>1,5 млн. на русском языке</a:t>
            </a:r>
          </a:p>
          <a:p>
            <a:pPr lvl="0" algn="l"/>
            <a:r>
              <a:rPr lang="ru-RU" sz="3600" dirty="0" smtClean="0">
                <a:solidFill>
                  <a:schemeClr val="tx1"/>
                </a:solidFill>
              </a:rPr>
              <a:t>81 млн. пользователей-википедистов</a:t>
            </a:r>
          </a:p>
          <a:p>
            <a:pPr lvl="0" algn="l"/>
            <a:r>
              <a:rPr lang="en-US" sz="3600" dirty="0" smtClean="0">
                <a:solidFill>
                  <a:schemeClr val="tx1"/>
                </a:solidFill>
              </a:rPr>
              <a:t>Wikimedia Foundation</a:t>
            </a:r>
            <a:r>
              <a:rPr lang="ru-RU" sz="3600" dirty="0" smtClean="0">
                <a:solidFill>
                  <a:schemeClr val="tx1"/>
                </a:solidFill>
              </a:rPr>
              <a:t> 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4338" name="Picture 2" descr="Wikipedia-logo-v2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85728"/>
            <a:ext cx="2810674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29850" cy="687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15304" cy="1470025"/>
          </a:xfr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Википедия?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1643050"/>
            <a:ext cx="7715272" cy="50006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се </a:t>
            </a:r>
            <a:r>
              <a:rPr lang="ru-RU" dirty="0" smtClean="0">
                <a:solidFill>
                  <a:schemeClr val="tx1"/>
                </a:solidFill>
              </a:rPr>
              <a:t>опции – бесплатны</a:t>
            </a:r>
          </a:p>
          <a:p>
            <a:pPr lvl="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н</a:t>
            </a:r>
            <a:r>
              <a:rPr lang="ru-RU" dirty="0" smtClean="0">
                <a:solidFill>
                  <a:schemeClr val="tx1"/>
                </a:solidFill>
              </a:rPr>
              <a:t>ет </a:t>
            </a:r>
            <a:r>
              <a:rPr lang="ru-RU" dirty="0" smtClean="0">
                <a:solidFill>
                  <a:schemeClr val="tx1"/>
                </a:solidFill>
              </a:rPr>
              <a:t>необходимости регистрироваться</a:t>
            </a:r>
          </a:p>
          <a:p>
            <a:pPr lvl="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ысокая </a:t>
            </a:r>
            <a:r>
              <a:rPr lang="ru-RU" dirty="0" smtClean="0">
                <a:solidFill>
                  <a:schemeClr val="tx1"/>
                </a:solidFill>
              </a:rPr>
              <a:t>индексация материалов в поисковых системах </a:t>
            </a:r>
            <a:r>
              <a:rPr lang="en-US" dirty="0" smtClean="0">
                <a:solidFill>
                  <a:schemeClr val="tx1"/>
                </a:solidFill>
              </a:rPr>
              <a:t>Google </a:t>
            </a:r>
            <a:r>
              <a:rPr lang="ru-RU" dirty="0" smtClean="0">
                <a:solidFill>
                  <a:schemeClr val="tx1"/>
                </a:solidFill>
              </a:rPr>
              <a:t>и Яндекс</a:t>
            </a:r>
          </a:p>
          <a:p>
            <a:pPr lvl="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простой </a:t>
            </a:r>
            <a:r>
              <a:rPr lang="ru-RU" dirty="0" smtClean="0">
                <a:solidFill>
                  <a:schemeClr val="tx1"/>
                </a:solidFill>
              </a:rPr>
              <a:t>и удобный интерфейс</a:t>
            </a:r>
          </a:p>
          <a:p>
            <a:pPr lvl="0"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не </a:t>
            </a:r>
            <a:r>
              <a:rPr lang="ru-RU" dirty="0" smtClean="0">
                <a:solidFill>
                  <a:schemeClr val="tx1"/>
                </a:solidFill>
              </a:rPr>
              <a:t>нужно устанавливать программное обеспечение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8726" y="0"/>
            <a:ext cx="11358610" cy="6894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928794" y="214291"/>
            <a:ext cx="6000792" cy="1143008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Простейшие сценарии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1500174"/>
            <a:ext cx="7715272" cy="928694"/>
          </a:xfrm>
        </p:spPr>
        <p:txBody>
          <a:bodyPr>
            <a:noAutofit/>
          </a:bodyPr>
          <a:lstStyle/>
          <a:p>
            <a:pPr lvl="0" algn="l"/>
            <a:r>
              <a:rPr lang="ru-RU" sz="3600" dirty="0" smtClean="0">
                <a:solidFill>
                  <a:schemeClr val="tx1"/>
                </a:solidFill>
              </a:rPr>
              <a:t>Д. Ремизов и П. Кониечний</a:t>
            </a:r>
          </a:p>
          <a:p>
            <a:pPr lvl="0" algn="l"/>
            <a:endParaRPr lang="ru-RU" sz="3600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928794" y="24288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13803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142976" y="428604"/>
            <a:ext cx="7772400" cy="1470025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Техническое удобство для применения в образовании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928794" y="24288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0929982" cy="6902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928794" y="142852"/>
            <a:ext cx="6072230" cy="1470025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Компетенции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928794" y="24288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074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000100" y="500042"/>
            <a:ext cx="7772400" cy="1470025"/>
          </a:xfrm>
          <a:solidFill>
            <a:srgbClr val="FFCC66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иностранным языкам 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ходе работы над проектами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928794" y="24288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</TotalTime>
  <Words>165</Words>
  <Application>Microsoft Office PowerPoint</Application>
  <PresentationFormat>Экран (4:3)</PresentationFormat>
  <Paragraphs>52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Сафонова М.А. (НИУ ВШЭ) Проектное обучение студентов на основе платформы Википедия</vt:lpstr>
      <vt:lpstr>Слайд 2</vt:lpstr>
      <vt:lpstr>Информационно-коммуникационные технологии и проектный подход</vt:lpstr>
      <vt:lpstr>Wikipedia</vt:lpstr>
      <vt:lpstr>Почему Википедия?</vt:lpstr>
      <vt:lpstr>Простейшие сценарии</vt:lpstr>
      <vt:lpstr>Техническое удобство для применения в образовании</vt:lpstr>
      <vt:lpstr>Компетенции</vt:lpstr>
      <vt:lpstr>Обучение иностранным языкам  в ходе работы над проектами</vt:lpstr>
      <vt:lpstr>Учебная и производственная практики</vt:lpstr>
      <vt:lpstr>Слайд 11</vt:lpstr>
      <vt:lpstr>Спасибо за внимание! safonovamarya@yandex.ru   Подробнее: Сценарии проектного обучения студентов на платформе Википедия // Педагогика. 2019. №3. С. 32-38.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 Velocity Theory</dc:title>
  <dc:creator>AL SAFONOV</dc:creator>
  <cp:lastModifiedBy>Пользователь</cp:lastModifiedBy>
  <cp:revision>15</cp:revision>
  <dcterms:created xsi:type="dcterms:W3CDTF">2018-12-07T03:04:26Z</dcterms:created>
  <dcterms:modified xsi:type="dcterms:W3CDTF">2019-04-11T21:45:53Z</dcterms:modified>
</cp:coreProperties>
</file>